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94" r:id="rId2"/>
    <p:sldMasterId id="2147483730" r:id="rId3"/>
    <p:sldMasterId id="2147483747" r:id="rId4"/>
    <p:sldMasterId id="2147483771" r:id="rId5"/>
  </p:sldMasterIdLst>
  <p:sldIdLst>
    <p:sldId id="418" r:id="rId6"/>
    <p:sldId id="256" r:id="rId7"/>
    <p:sldId id="769" r:id="rId8"/>
    <p:sldId id="771" r:id="rId9"/>
    <p:sldId id="770" r:id="rId10"/>
    <p:sldId id="797" r:id="rId11"/>
    <p:sldId id="772" r:id="rId12"/>
    <p:sldId id="378" r:id="rId13"/>
    <p:sldId id="773" r:id="rId14"/>
    <p:sldId id="798" r:id="rId15"/>
    <p:sldId id="706" r:id="rId16"/>
    <p:sldId id="799" r:id="rId17"/>
    <p:sldId id="781" r:id="rId18"/>
    <p:sldId id="782" r:id="rId19"/>
    <p:sldId id="783" r:id="rId20"/>
    <p:sldId id="784" r:id="rId21"/>
    <p:sldId id="785" r:id="rId22"/>
    <p:sldId id="786" r:id="rId23"/>
    <p:sldId id="800" r:id="rId24"/>
    <p:sldId id="801" r:id="rId25"/>
    <p:sldId id="679" r:id="rId26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816" autoAdjust="0"/>
    <p:restoredTop sz="94660"/>
  </p:normalViewPr>
  <p:slideViewPr>
    <p:cSldViewPr snapToGrid="0">
      <p:cViewPr varScale="1">
        <p:scale>
          <a:sx n="83" d="100"/>
          <a:sy n="83" d="100"/>
        </p:scale>
        <p:origin x="773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B4962AC-2AFB-4D3B-B235-E93862EA2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7D12E4C5-FF99-4B4D-86FE-E0102F8EE7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FCA6ADC-ADA0-4A29-B105-C9F17F93B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E06EB-F202-4B10-9C83-4561350480EC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1D525F0-918D-4E0B-B3AC-A6C1F63C1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2F877FF-1B30-4B86-A878-750768F18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B47B-3106-480A-B997-2F676A680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26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94F1B40-E753-4E47-96AF-5949A9314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5CF3F97-B9CB-4B18-9E34-38F59366B2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9F78553-F4C5-47DA-8215-71794E546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E06EB-F202-4B10-9C83-4561350480EC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E14EE5D-A7D4-432E-BA87-05BBF7FA8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5F5BAE6-9C80-486D-A9B6-2F9FCB3EF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B47B-3106-480A-B997-2F676A680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11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8AA5B2EA-B141-42DE-9A45-0A1803DC47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FF90204-1965-4065-AC20-EB095AEDE5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A3F3F2E-7EF3-4DB2-ADA1-D50202BA5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E06EB-F202-4B10-9C83-4561350480EC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7FB7B14-E2F6-4BE2-9098-2F6CE8C5E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D2F292B-9DCD-43B8-8C6B-4B9900DAF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B47B-3106-480A-B997-2F676A680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837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051B178-2840-405E-AB72-A591DA844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C7AAD6F-578C-4118-BA3C-D098F3BF87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73980A2-D0FD-4DF4-B59F-DAAF0E91F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6CAF-9195-41F0-9FF2-D76536289630}" type="datetimeFigureOut">
              <a:rPr lang="ar-SA" smtClean="0"/>
              <a:t>20/02/1446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5DE2A29-177E-441C-87B0-050F714C7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46DCD30-37AB-4ECE-8F98-7D1FFED00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7F918-B921-4E12-84CA-200D896147C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128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F4A7C13-81ED-4055-A48D-AF8A1AAF1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17430EA-1616-4EA3-AD5D-446A55C4F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0A57C88-16E5-4A4C-9686-3B17B2F50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6CAF-9195-41F0-9FF2-D76536289630}" type="datetimeFigureOut">
              <a:rPr lang="ar-SA" smtClean="0"/>
              <a:t>20/02/1446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7E8B66E-E3B9-4DA4-8D83-C6334153C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74D1EF-3D3D-4DB3-8A59-44F44C06D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7F918-B921-4E12-84CA-200D896147C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93004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D08F114-955B-4968-B221-A87D96E9D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32F845D-4833-4D1B-A0C5-29F167AB4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E4F7FEC-BAC4-4A57-A41E-9BB4549E5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6CAF-9195-41F0-9FF2-D76536289630}" type="datetimeFigureOut">
              <a:rPr lang="ar-SA" smtClean="0"/>
              <a:t>20/02/1446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34369EA-61DA-46B9-A411-AB262D682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4775A18-EB10-453F-B4EC-54862A2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7F918-B921-4E12-84CA-200D896147C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247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5F0077A-42B3-482F-A6EC-83518F1FD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828457A-3836-412C-91C0-E635C724E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50C6A96-8BFF-43B9-B583-2D7CAED7B3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8300D69-43A5-4C38-9EA8-FD3EBFD11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6CAF-9195-41F0-9FF2-D76536289630}" type="datetimeFigureOut">
              <a:rPr lang="ar-SA" smtClean="0"/>
              <a:t>20/02/1446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92C97C2-7BCC-49A0-87C8-DF91DB06E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E2085AD-7791-4227-9AD6-4851A6196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7F918-B921-4E12-84CA-200D896147C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51513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5D5DFB2-E518-4625-807C-7612EB13A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8D2FD5C-E248-4D8E-8983-1EC12207B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E7A35E8-9360-40E3-B691-3974DA7E9C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EF5FAAC1-951B-43EC-B6AE-68CFFC4049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1DF72FE2-D1BC-4D71-B19A-E1B43D0019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E93B9B3-D341-411A-A1AA-E00730A61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6CAF-9195-41F0-9FF2-D76536289630}" type="datetimeFigureOut">
              <a:rPr lang="ar-SA" smtClean="0"/>
              <a:t>20/02/1446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52153370-E563-47D5-B9A6-F2325396B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02A45BC-0F96-4C94-ABB9-CD7ADA1CB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7F918-B921-4E12-84CA-200D896147C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541200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1B5194C-4D92-4350-8B89-EB06D5DF6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A9248EDA-7795-48DD-8ACD-B934B708C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6CAF-9195-41F0-9FF2-D76536289630}" type="datetimeFigureOut">
              <a:rPr lang="ar-SA" smtClean="0"/>
              <a:t>20/02/1446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F86ADF68-7B51-41BD-BB5F-F0FB26B45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60CDD09-EBE4-45B3-B186-7F15BD5F9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7F918-B921-4E12-84CA-200D896147C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26535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DF13C92-DE14-4D11-B08B-93E3E95C3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6CAF-9195-41F0-9FF2-D76536289630}" type="datetimeFigureOut">
              <a:rPr lang="ar-SA" smtClean="0"/>
              <a:t>20/02/1446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C5388BD-8C38-497B-BCFE-BC07B6653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936CAE1F-62B7-4661-9739-CE4A7F5FD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7F918-B921-4E12-84CA-200D896147C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449392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D8EA00-E946-4534-BB95-FFAE6DD54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7D365C0-50F2-47C7-85E4-8C22DA153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C8EE7B8-895E-49FA-80FD-5542D55684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344E4D3-FC21-4B82-92DE-7B2348B1E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6CAF-9195-41F0-9FF2-D76536289630}" type="datetimeFigureOut">
              <a:rPr lang="ar-SA" smtClean="0"/>
              <a:t>20/02/1446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D42F00F-3D07-4559-BBB8-1AD2DC9F5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CDA6602-A394-4E09-AAD4-008552697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7F918-B921-4E12-84CA-200D896147C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74269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2F21194-443F-4DD4-A1C4-CDC9DFB72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0589ACE-0AD4-4D87-A050-A1233E0AA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5B0765B-8719-48B1-91E0-02FDA3CD7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E06EB-F202-4B10-9C83-4561350480EC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4F93764-09BA-4CE9-BF38-7F685E45B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DAB57A6-0A44-47EC-BCC8-0FB62D083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B47B-3106-480A-B997-2F676A680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3758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5F87EDC-296A-40AB-849D-8E3D2968A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9C6D123-7F7F-41F7-95A6-1D7F713043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7A52CCC-E7E3-4084-8374-9241C1C35F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6CD8F28-5133-42B4-8F00-1725635C9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6CAF-9195-41F0-9FF2-D76536289630}" type="datetimeFigureOut">
              <a:rPr lang="ar-SA" smtClean="0"/>
              <a:t>20/02/1446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65A6650-A517-4958-8739-B380296BA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071D00E-5AEB-421C-8686-E199DA6C2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7F918-B921-4E12-84CA-200D896147C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377095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0447212-761B-40DE-A046-5D95525A3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ADA9D7E-9CDD-4FDA-9958-0AAD5B5D7F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4945CDD-A05B-4EAB-8025-4C27D7CD7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6CAF-9195-41F0-9FF2-D76536289630}" type="datetimeFigureOut">
              <a:rPr lang="ar-SA" smtClean="0"/>
              <a:t>20/02/1446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E0BC9B9-38D9-4248-9324-75BAB2660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EB600D8-E48A-41D1-8FBA-50E36C3A7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7F918-B921-4E12-84CA-200D896147C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5784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202EAB5-BFB9-4202-9CE2-D095521152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17E323C-6BDB-4210-B7B6-4AD717B4F4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FBBA13A-AFB7-4687-8C01-BF182AF29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6CAF-9195-41F0-9FF2-D76536289630}" type="datetimeFigureOut">
              <a:rPr lang="ar-SA" smtClean="0"/>
              <a:t>20/02/1446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2022F0F-70D8-4492-80CE-1FC78FB96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9B80749-68B0-4188-A1C6-05B798EF1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7F918-B921-4E12-84CA-200D896147C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0372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2FB19-9A7D-4AD2-BF3B-D9F9F2B96F4D}" type="datetime1">
              <a:rPr lang="en-IN" smtClean="0"/>
              <a:t>25-08-2024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إعداد / الاستاذ فتح الله جمعة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6151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379CB-C1B7-4A69-AD42-96D0213EE53C}" type="datetime1">
              <a:rPr lang="en-IN" smtClean="0"/>
              <a:t>25-08-2024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إعداد / الاستاذ فتح الله جمعة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1253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ar-SA" dirty="0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dirty="0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3844C-564A-4F93-A795-4B6CE8653845}" type="datetime1">
              <a:rPr lang="en-IN" smtClean="0"/>
              <a:t>25-08-2024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إعداد / الاستاذ فتح الله جمعة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4607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46B3D-79CA-4523-984C-0768612591CF}" type="datetime1">
              <a:rPr lang="en-IN" smtClean="0"/>
              <a:t>25-08-2024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إعداد / الاستاذ فتح الله جمعة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7271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EC362-C12A-495C-8EC2-72D332AB60FD}" type="datetime1">
              <a:rPr lang="en-IN" smtClean="0"/>
              <a:t>25-08-2024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إعداد / الاستاذ فتح الله جمعة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8691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14B8-F5B8-4BBE-912D-14B21297CCD2}" type="datetime1">
              <a:rPr lang="en-IN" smtClean="0"/>
              <a:t>25-08-2024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إعداد / الاستاذ فتح الله جمعة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7398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7561-777F-4257-89FA-CDC12DA86109}" type="datetime1">
              <a:rPr lang="en-IN" smtClean="0"/>
              <a:t>25-08-2024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إعداد / الاستاذ فتح الله جمعة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905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02979FE-82BF-43B3-B2DE-F1EB4482D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0D89824-B1C0-4838-9321-A20E759F7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F024CC7-7E20-4640-A1BC-368819611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E06EB-F202-4B10-9C83-4561350480EC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4D48423-DBAB-48D6-993E-44B97CCC4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9B1F029-7EE7-4193-8781-6A4DD2E04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B47B-3106-480A-B997-2F676A680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445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1B6D2-C26C-44F8-A9F4-6212FD34FB74}" type="datetime1">
              <a:rPr lang="en-IN" smtClean="0"/>
              <a:t>25-08-2024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إعداد / الاستاذ فتح الله جمعة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7898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E857C-CD28-4E28-B886-DAECF2B48075}" type="datetime1">
              <a:rPr lang="en-IN" smtClean="0"/>
              <a:t>25-08-2024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إعداد / الاستاذ فتح الله جمعة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9326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5A57C-57AF-4C2E-B8BC-A0B8D40BD471}" type="datetime1">
              <a:rPr lang="en-IN" smtClean="0"/>
              <a:t>25-08-2024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إعداد / الاستاذ فتح الله جمعة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2142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4DAF0-ABF8-4F80-9639-BCAE4DA8731D}" type="datetime1">
              <a:rPr lang="en-IN" smtClean="0"/>
              <a:t>25-08-2024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إعداد / الاستاذ فتح الله جمعة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76250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B58A3-FF24-4252-A803-DABEFC9E54FC}" type="datetime1">
              <a:rPr lang="en-IN" smtClean="0"/>
              <a:t>25-08-2024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إعداد / الاستاذ فتح الله جمعة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2612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F9F76-8290-4743-96F1-9F60CFC385A8}" type="datetime1">
              <a:rPr lang="en-IN" smtClean="0"/>
              <a:t>25-08-2024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إعداد / الاستاذ فتح الله جمعة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404712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5618-6D43-4F91-9F77-6726C8940EA1}" type="datetime1">
              <a:rPr lang="en-IN" smtClean="0"/>
              <a:t>25-08-2024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إعداد / الاستاذ فتح الله جمعة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012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1199-83D5-4EE7-A45D-EB573F2019DA}" type="datetime1">
              <a:rPr lang="en-IN" smtClean="0"/>
              <a:t>25-08-2024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إعداد / الاستاذ فتح الله جمعة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7094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0DDC-0DE4-4F9D-8B83-EAA145188C18}" type="datetime1">
              <a:rPr lang="en-IN" smtClean="0"/>
              <a:t>25-08-2024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إعداد / الاستاذ فتح الله جمعة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4054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051B178-2840-405E-AB72-A591DA844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C7AAD6F-578C-4118-BA3C-D098F3BF87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73980A2-D0FD-4DF4-B59F-DAAF0E91F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6CAF-9195-41F0-9FF2-D76536289630}" type="datetimeFigureOut">
              <a:rPr lang="ar-SA" smtClean="0"/>
              <a:t>20/02/1446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5DE2A29-177E-441C-87B0-050F714C7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46DCD30-37AB-4ECE-8F98-7D1FFED00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7F918-B921-4E12-84CA-200D896147C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2017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A457F67-2AEC-4C3A-9B7D-EA8BFE80D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1F5F1C9-8283-43A5-8733-DE7751F0AB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B224423-265A-4062-8E16-7A37A2749D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6DE193F-839C-4095-BBA8-EC0E776DE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E06EB-F202-4B10-9C83-4561350480EC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A79ADF4-48F9-496B-8B9E-D245FFFAF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D3115B2-24EB-4166-AB73-636B5B55F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B47B-3106-480A-B997-2F676A680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525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F4A7C13-81ED-4055-A48D-AF8A1AAF1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17430EA-1616-4EA3-AD5D-446A55C4F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0A57C88-16E5-4A4C-9686-3B17B2F50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6CAF-9195-41F0-9FF2-D76536289630}" type="datetimeFigureOut">
              <a:rPr lang="ar-SA" smtClean="0"/>
              <a:t>20/02/1446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7E8B66E-E3B9-4DA4-8D83-C6334153C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74D1EF-3D3D-4DB3-8A59-44F44C06D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7F918-B921-4E12-84CA-200D896147C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5277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D08F114-955B-4968-B221-A87D96E9D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32F845D-4833-4D1B-A0C5-29F167AB4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E4F7FEC-BAC4-4A57-A41E-9BB4549E5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6CAF-9195-41F0-9FF2-D76536289630}" type="datetimeFigureOut">
              <a:rPr lang="ar-SA" smtClean="0"/>
              <a:t>20/02/1446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34369EA-61DA-46B9-A411-AB262D682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4775A18-EB10-453F-B4EC-54862A2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7F918-B921-4E12-84CA-200D896147C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484061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5F0077A-42B3-482F-A6EC-83518F1FD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828457A-3836-412C-91C0-E635C724E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50C6A96-8BFF-43B9-B583-2D7CAED7B3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8300D69-43A5-4C38-9EA8-FD3EBFD11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6CAF-9195-41F0-9FF2-D76536289630}" type="datetimeFigureOut">
              <a:rPr lang="ar-SA" smtClean="0"/>
              <a:t>20/02/1446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92C97C2-7BCC-49A0-87C8-DF91DB06E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E2085AD-7791-4227-9AD6-4851A6196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7F918-B921-4E12-84CA-200D896147C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99341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5D5DFB2-E518-4625-807C-7612EB13A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8D2FD5C-E248-4D8E-8983-1EC12207B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E7A35E8-9360-40E3-B691-3974DA7E9C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EF5FAAC1-951B-43EC-B6AE-68CFFC4049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1DF72FE2-D1BC-4D71-B19A-E1B43D0019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E93B9B3-D341-411A-A1AA-E00730A61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6CAF-9195-41F0-9FF2-D76536289630}" type="datetimeFigureOut">
              <a:rPr lang="ar-SA" smtClean="0"/>
              <a:t>20/02/1446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52153370-E563-47D5-B9A6-F2325396B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02A45BC-0F96-4C94-ABB9-CD7ADA1CB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7F918-B921-4E12-84CA-200D896147C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231840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1B5194C-4D92-4350-8B89-EB06D5DF6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A9248EDA-7795-48DD-8ACD-B934B708C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6CAF-9195-41F0-9FF2-D76536289630}" type="datetimeFigureOut">
              <a:rPr lang="ar-SA" smtClean="0"/>
              <a:t>20/02/1446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F86ADF68-7B51-41BD-BB5F-F0FB26B45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60CDD09-EBE4-45B3-B186-7F15BD5F9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7F918-B921-4E12-84CA-200D896147C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999787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DF13C92-DE14-4D11-B08B-93E3E95C3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6CAF-9195-41F0-9FF2-D76536289630}" type="datetimeFigureOut">
              <a:rPr lang="ar-SA" smtClean="0"/>
              <a:t>20/02/1446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C5388BD-8C38-497B-BCFE-BC07B6653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936CAE1F-62B7-4661-9739-CE4A7F5FD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7F918-B921-4E12-84CA-200D896147C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485556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D8EA00-E946-4534-BB95-FFAE6DD54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7D365C0-50F2-47C7-85E4-8C22DA153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C8EE7B8-895E-49FA-80FD-5542D55684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344E4D3-FC21-4B82-92DE-7B2348B1E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6CAF-9195-41F0-9FF2-D76536289630}" type="datetimeFigureOut">
              <a:rPr lang="ar-SA" smtClean="0"/>
              <a:t>20/02/1446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D42F00F-3D07-4559-BBB8-1AD2DC9F5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CDA6602-A394-4E09-AAD4-008552697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7F918-B921-4E12-84CA-200D896147C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31404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5F87EDC-296A-40AB-849D-8E3D2968A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9C6D123-7F7F-41F7-95A6-1D7F713043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7A52CCC-E7E3-4084-8374-9241C1C35F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6CD8F28-5133-42B4-8F00-1725635C9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6CAF-9195-41F0-9FF2-D76536289630}" type="datetimeFigureOut">
              <a:rPr lang="ar-SA" smtClean="0"/>
              <a:t>20/02/1446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65A6650-A517-4958-8739-B380296BA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071D00E-5AEB-421C-8686-E199DA6C2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7F918-B921-4E12-84CA-200D896147C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49139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0447212-761B-40DE-A046-5D95525A3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ADA9D7E-9CDD-4FDA-9958-0AAD5B5D7F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4945CDD-A05B-4EAB-8025-4C27D7CD7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6CAF-9195-41F0-9FF2-D76536289630}" type="datetimeFigureOut">
              <a:rPr lang="ar-SA" smtClean="0"/>
              <a:t>20/02/1446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E0BC9B9-38D9-4248-9324-75BAB2660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EB600D8-E48A-41D1-8FBA-50E36C3A7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7F918-B921-4E12-84CA-200D896147C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20550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202EAB5-BFB9-4202-9CE2-D095521152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17E323C-6BDB-4210-B7B6-4AD717B4F4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FBBA13A-AFB7-4687-8C01-BF182AF29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6CAF-9195-41F0-9FF2-D76536289630}" type="datetimeFigureOut">
              <a:rPr lang="ar-SA" smtClean="0"/>
              <a:t>20/02/1446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2022F0F-70D8-4492-80CE-1FC78FB96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9B80749-68B0-4188-A1C6-05B798EF1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7F918-B921-4E12-84CA-200D896147C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8541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B5CEA18-557A-4FF3-BA37-2AA71B17C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1E913F4-64DF-4BA8-B938-23673D9B3B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9EC9B11-C7BD-43C7-9406-49820E4637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C961580A-4D19-4AC0-BC34-291D3CEBA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D5392972-C305-4E2A-9514-4F5EA95357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80CF8CCF-2A3C-49FB-910C-B22270CB4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E06EB-F202-4B10-9C83-4561350480EC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82CA3C48-3754-41FD-8B5A-260D61D3A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0ADEC295-1EF6-4931-98A4-989444870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B47B-3106-480A-B997-2F676A680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027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051B178-2840-405E-AB72-A591DA844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C7AAD6F-578C-4118-BA3C-D098F3BF87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73980A2-D0FD-4DF4-B59F-DAAF0E91F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6CAF-9195-41F0-9FF2-D76536289630}" type="datetimeFigureOut">
              <a:rPr lang="ar-SA" smtClean="0"/>
              <a:t>20/02/1446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5DE2A29-177E-441C-87B0-050F714C7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46DCD30-37AB-4ECE-8F98-7D1FFED00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7F918-B921-4E12-84CA-200D896147C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570100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F4A7C13-81ED-4055-A48D-AF8A1AAF1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17430EA-1616-4EA3-AD5D-446A55C4F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0A57C88-16E5-4A4C-9686-3B17B2F50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6CAF-9195-41F0-9FF2-D76536289630}" type="datetimeFigureOut">
              <a:rPr lang="ar-SA" smtClean="0"/>
              <a:t>20/02/1446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7E8B66E-E3B9-4DA4-8D83-C6334153C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74D1EF-3D3D-4DB3-8A59-44F44C06D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7F918-B921-4E12-84CA-200D896147C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509148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D08F114-955B-4968-B221-A87D96E9D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32F845D-4833-4D1B-A0C5-29F167AB4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E4F7FEC-BAC4-4A57-A41E-9BB4549E5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6CAF-9195-41F0-9FF2-D76536289630}" type="datetimeFigureOut">
              <a:rPr lang="ar-SA" smtClean="0"/>
              <a:t>20/02/1446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34369EA-61DA-46B9-A411-AB262D682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4775A18-EB10-453F-B4EC-54862A2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7F918-B921-4E12-84CA-200D896147C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986556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5F0077A-42B3-482F-A6EC-83518F1FD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828457A-3836-412C-91C0-E635C724E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50C6A96-8BFF-43B9-B583-2D7CAED7B3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8300D69-43A5-4C38-9EA8-FD3EBFD11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6CAF-9195-41F0-9FF2-D76536289630}" type="datetimeFigureOut">
              <a:rPr lang="ar-SA" smtClean="0"/>
              <a:t>20/02/1446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92C97C2-7BCC-49A0-87C8-DF91DB06E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E2085AD-7791-4227-9AD6-4851A6196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7F918-B921-4E12-84CA-200D896147C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018670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5D5DFB2-E518-4625-807C-7612EB13A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8D2FD5C-E248-4D8E-8983-1EC12207B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E7A35E8-9360-40E3-B691-3974DA7E9C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EF5FAAC1-951B-43EC-B6AE-68CFFC4049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1DF72FE2-D1BC-4D71-B19A-E1B43D0019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E93B9B3-D341-411A-A1AA-E00730A61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6CAF-9195-41F0-9FF2-D76536289630}" type="datetimeFigureOut">
              <a:rPr lang="ar-SA" smtClean="0"/>
              <a:t>20/02/1446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52153370-E563-47D5-B9A6-F2325396B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02A45BC-0F96-4C94-ABB9-CD7ADA1CB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7F918-B921-4E12-84CA-200D896147C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07936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1B5194C-4D92-4350-8B89-EB06D5DF6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A9248EDA-7795-48DD-8ACD-B934B708C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6CAF-9195-41F0-9FF2-D76536289630}" type="datetimeFigureOut">
              <a:rPr lang="ar-SA" smtClean="0"/>
              <a:t>20/02/1446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F86ADF68-7B51-41BD-BB5F-F0FB26B45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60CDD09-EBE4-45B3-B186-7F15BD5F9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7F918-B921-4E12-84CA-200D896147C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119088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DF13C92-DE14-4D11-B08B-93E3E95C3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6CAF-9195-41F0-9FF2-D76536289630}" type="datetimeFigureOut">
              <a:rPr lang="ar-SA" smtClean="0"/>
              <a:t>20/02/1446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C5388BD-8C38-497B-BCFE-BC07B6653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936CAE1F-62B7-4661-9739-CE4A7F5FD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7F918-B921-4E12-84CA-200D896147C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813126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D8EA00-E946-4534-BB95-FFAE6DD54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7D365C0-50F2-47C7-85E4-8C22DA153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C8EE7B8-895E-49FA-80FD-5542D55684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344E4D3-FC21-4B82-92DE-7B2348B1E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6CAF-9195-41F0-9FF2-D76536289630}" type="datetimeFigureOut">
              <a:rPr lang="ar-SA" smtClean="0"/>
              <a:t>20/02/1446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D42F00F-3D07-4559-BBB8-1AD2DC9F5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CDA6602-A394-4E09-AAD4-008552697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7F918-B921-4E12-84CA-200D896147C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581564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5F87EDC-296A-40AB-849D-8E3D2968A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9C6D123-7F7F-41F7-95A6-1D7F713043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7A52CCC-E7E3-4084-8374-9241C1C35F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6CD8F28-5133-42B4-8F00-1725635C9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6CAF-9195-41F0-9FF2-D76536289630}" type="datetimeFigureOut">
              <a:rPr lang="ar-SA" smtClean="0"/>
              <a:t>20/02/1446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65A6650-A517-4958-8739-B380296BA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071D00E-5AEB-421C-8686-E199DA6C2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7F918-B921-4E12-84CA-200D896147C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078596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0447212-761B-40DE-A046-5D95525A3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ADA9D7E-9CDD-4FDA-9958-0AAD5B5D7F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4945CDD-A05B-4EAB-8025-4C27D7CD7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6CAF-9195-41F0-9FF2-D76536289630}" type="datetimeFigureOut">
              <a:rPr lang="ar-SA" smtClean="0"/>
              <a:t>20/02/1446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E0BC9B9-38D9-4248-9324-75BAB2660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EB600D8-E48A-41D1-8FBA-50E36C3A7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7F918-B921-4E12-84CA-200D896147C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43514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DDB27F8-35A7-4920-B5B2-D116BB5A4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AE090B6B-3E17-44FD-B02C-F7A253B7A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E06EB-F202-4B10-9C83-4561350480EC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F278F58-17F3-4FBA-AAD6-92D29F87F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98C86B5-50E6-4C0F-BBD3-7E96CCE54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B47B-3106-480A-B997-2F676A680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68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202EAB5-BFB9-4202-9CE2-D095521152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17E323C-6BDB-4210-B7B6-4AD717B4F4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FBBA13A-AFB7-4687-8C01-BF182AF29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6CAF-9195-41F0-9FF2-D76536289630}" type="datetimeFigureOut">
              <a:rPr lang="ar-SA" smtClean="0"/>
              <a:t>20/02/1446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2022F0F-70D8-4492-80CE-1FC78FB96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9B80749-68B0-4188-A1C6-05B798EF1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7F918-B921-4E12-84CA-200D896147C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48254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9A37032F-610E-4F62-BA8F-3BADCEB08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E06EB-F202-4B10-9C83-4561350480EC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A1AFF8D-507A-4B13-B9EE-E36F8316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5EA1580-5D56-4ED3-BE58-6F3CC16AE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B47B-3106-480A-B997-2F676A680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51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AAF8D84-E9E8-4BDF-83B6-78D4F8375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BE4DE11-C20C-4FC1-BE90-F1240FA00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3258702-CA76-4BD0-B12D-C94B657CEC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43A6553-14BE-4623-89E7-8B37997DC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E06EB-F202-4B10-9C83-4561350480EC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FB5C094-A652-4B28-B1BF-9D6CFAC52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7D7BCA5-F605-43F7-9944-C33907783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B47B-3106-480A-B997-2F676A680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924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0242BEC-6C8A-4D2B-8893-ADFF1524A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4346B668-AD46-4B94-97C6-8087E6D35F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27E9D2B-CDF3-4043-BE75-145F4BEF8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0B3F32B-0403-49EA-810A-DF0A90A26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E06EB-F202-4B10-9C83-4561350480EC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0D215B5-5170-475E-96E4-D5793210E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54CBFDD-236B-41B2-8414-1C9B23A3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B47B-3106-480A-B997-2F676A680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419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8E303F4F-314D-41A7-8557-DC620C908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D436C68-1B0A-43B6-A1F8-17B88F042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0CA83F6-4219-4063-AC4B-E15B8C64A3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E06EB-F202-4B10-9C83-4561350480EC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30FB6A5-B8BF-411D-9EC6-9BD9E89358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57B0518-6E16-4005-BE9D-31472F361C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CB47B-3106-480A-B997-2F676A680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633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F043830-BA3C-4B57-8BD2-BDFB26FE5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ACB5069-FFD1-4C35-BCFC-1DE8E40A2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E5BE817-011B-43CF-ACA9-3760A6A1DA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B6CAF-9195-41F0-9FF2-D76536289630}" type="datetimeFigureOut">
              <a:rPr lang="ar-SA" smtClean="0"/>
              <a:t>20/02/1446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42F292D-C103-4E11-9B66-6FD74C9C7A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42E8745-7931-4E86-82B5-DB527D0FD9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7F918-B921-4E12-84CA-200D896147C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40787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FA303-A209-48D7-B061-5C233D98D02E}" type="datetime1">
              <a:rPr lang="en-IN" smtClean="0"/>
              <a:t>25-08-2024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ar-SA"/>
              <a:t>إعداد / الاستاذ فتح الله جمعة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366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</p:sldLayoutIdLst>
  <p:hf sldNum="0" hdr="0" ftr="0" dt="0"/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F043830-BA3C-4B57-8BD2-BDFB26FE5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ACB5069-FFD1-4C35-BCFC-1DE8E40A2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E5BE817-011B-43CF-ACA9-3760A6A1DA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B6CAF-9195-41F0-9FF2-D76536289630}" type="datetimeFigureOut">
              <a:rPr lang="ar-SA" smtClean="0"/>
              <a:t>20/02/1446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42F292D-C103-4E11-9B66-6FD74C9C7A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42E8745-7931-4E86-82B5-DB527D0FD9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7F918-B921-4E12-84CA-200D896147C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242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F043830-BA3C-4B57-8BD2-BDFB26FE5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ACB5069-FFD1-4C35-BCFC-1DE8E40A2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E5BE817-011B-43CF-ACA9-3760A6A1DA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B6CAF-9195-41F0-9FF2-D76536289630}" type="datetimeFigureOut">
              <a:rPr lang="ar-SA" smtClean="0"/>
              <a:t>20/02/1446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42F292D-C103-4E11-9B66-6FD74C9C7A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42E8745-7931-4E86-82B5-DB527D0FD9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7F918-B921-4E12-84CA-200D896147C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558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p8rZuvh4Mbs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8.wav"/><Relationship Id="rId7" Type="http://schemas.openxmlformats.org/officeDocument/2006/relationships/audio" Target="../media/audio11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56.xml"/><Relationship Id="rId6" Type="http://schemas.openxmlformats.org/officeDocument/2006/relationships/audio" Target="../media/audio10.wav"/><Relationship Id="rId11" Type="http://schemas.openxmlformats.org/officeDocument/2006/relationships/image" Target="../media/image2.jpeg"/><Relationship Id="rId5" Type="http://schemas.openxmlformats.org/officeDocument/2006/relationships/audio" Target="../media/audio9.wav"/><Relationship Id="rId10" Type="http://schemas.openxmlformats.org/officeDocument/2006/relationships/image" Target="../media/image30.gif"/><Relationship Id="rId4" Type="http://schemas.openxmlformats.org/officeDocument/2006/relationships/audio" Target="../media/audio6.wav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audio" Target="../media/audio12.wav"/><Relationship Id="rId7" Type="http://schemas.openxmlformats.org/officeDocument/2006/relationships/audio" Target="../media/audio9.wav"/><Relationship Id="rId12" Type="http://schemas.openxmlformats.org/officeDocument/2006/relationships/image" Target="../media/image2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45.xml"/><Relationship Id="rId6" Type="http://schemas.openxmlformats.org/officeDocument/2006/relationships/audio" Target="../media/audio6.wav"/><Relationship Id="rId11" Type="http://schemas.openxmlformats.org/officeDocument/2006/relationships/image" Target="../media/image30.gif"/><Relationship Id="rId5" Type="http://schemas.openxmlformats.org/officeDocument/2006/relationships/audio" Target="../media/audio8.wav"/><Relationship Id="rId10" Type="http://schemas.openxmlformats.org/officeDocument/2006/relationships/image" Target="../media/image29.png"/><Relationship Id="rId4" Type="http://schemas.openxmlformats.org/officeDocument/2006/relationships/audio" Target="../media/audio7.wav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8.wav"/><Relationship Id="rId7" Type="http://schemas.openxmlformats.org/officeDocument/2006/relationships/image" Target="../media/image34.gif"/><Relationship Id="rId12" Type="http://schemas.openxmlformats.org/officeDocument/2006/relationships/audio" Target="../media/audio3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11" Type="http://schemas.openxmlformats.org/officeDocument/2006/relationships/audio" Target="../media/audio8.wav"/><Relationship Id="rId5" Type="http://schemas.openxmlformats.org/officeDocument/2006/relationships/image" Target="../media/image32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gif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8.wav"/><Relationship Id="rId7" Type="http://schemas.openxmlformats.org/officeDocument/2006/relationships/image" Target="../media/image41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11" Type="http://schemas.openxmlformats.org/officeDocument/2006/relationships/audio" Target="../media/audio3.wav"/><Relationship Id="rId5" Type="http://schemas.openxmlformats.org/officeDocument/2006/relationships/image" Target="../media/image39.png"/><Relationship Id="rId10" Type="http://schemas.openxmlformats.org/officeDocument/2006/relationships/audio" Target="../media/audio8.wav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1.wav"/><Relationship Id="rId7" Type="http://schemas.openxmlformats.org/officeDocument/2006/relationships/image" Target="../media/image44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3.wav"/><Relationship Id="rId7" Type="http://schemas.openxmlformats.org/officeDocument/2006/relationships/image" Target="../media/image4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5" Type="http://schemas.openxmlformats.org/officeDocument/2006/relationships/audio" Target="../media/audio3.wav"/><Relationship Id="rId4" Type="http://schemas.openxmlformats.org/officeDocument/2006/relationships/audio" Target="../media/audio14.wav"/><Relationship Id="rId9" Type="http://schemas.openxmlformats.org/officeDocument/2006/relationships/image" Target="../media/image47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6.wav"/><Relationship Id="rId7" Type="http://schemas.openxmlformats.org/officeDocument/2006/relationships/image" Target="../media/image49.gif"/><Relationship Id="rId12" Type="http://schemas.openxmlformats.org/officeDocument/2006/relationships/audio" Target="../media/audio3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11" Type="http://schemas.openxmlformats.org/officeDocument/2006/relationships/audio" Target="../media/audio14.wav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14.wav"/><Relationship Id="rId9" Type="http://schemas.openxmlformats.org/officeDocument/2006/relationships/audio" Target="../media/audio15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channel/UCvaXh3D-jMSqm61PIvTQ60g" TargetMode="Externa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e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19.jpeg"/><Relationship Id="rId5" Type="http://schemas.openxmlformats.org/officeDocument/2006/relationships/audio" Target="../media/audio4.wav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366EE70-4142-4671-BB6F-1EB63F57B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4CFE3B-DD00-4235-A71D-28A35FC10A21}" type="uaqdatetime2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الأحد، 21 صفر، 1446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88276A0-3A8B-4BD2-A9F4-600229A9A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إعداد / الاستاذ فتح الله جمعة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71A6017-CC64-4E3B-83EA-D3CC21D67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54181D-6920-4594-9A5D-6CE56DC9F8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DD5817-EEBC-46FE-BB65-2DC0248A024A}"/>
              </a:ext>
            </a:extLst>
          </p:cNvPr>
          <p:cNvSpPr/>
          <p:nvPr/>
        </p:nvSpPr>
        <p:spPr>
          <a:xfrm>
            <a:off x="4651899" y="149337"/>
            <a:ext cx="3958701" cy="133165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لغتي</a:t>
            </a:r>
            <a:r>
              <a:rPr kumimoji="0" lang="ar-EG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B2EC52-2ED3-4A09-8E8F-949FD4D0B72E}"/>
              </a:ext>
            </a:extLst>
          </p:cNvPr>
          <p:cNvSpPr/>
          <p:nvPr/>
        </p:nvSpPr>
        <p:spPr>
          <a:xfrm>
            <a:off x="3467106" y="1747317"/>
            <a:ext cx="5912899" cy="133165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 </a:t>
            </a: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السادس</a:t>
            </a:r>
            <a:r>
              <a:rPr kumimoji="0" lang="ar-EG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الابتدائي</a:t>
            </a:r>
            <a:r>
              <a:rPr kumimoji="0" lang="ar-EG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8E52C8-18D6-48CA-9F88-FEDC5E38A36D}"/>
              </a:ext>
            </a:extLst>
          </p:cNvPr>
          <p:cNvSpPr/>
          <p:nvPr/>
        </p:nvSpPr>
        <p:spPr>
          <a:xfrm>
            <a:off x="2438009" y="3340990"/>
            <a:ext cx="8091445" cy="79778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حل تدريبات درس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"أبو بكر الصديق رضي الله عنه "</a:t>
            </a:r>
            <a:r>
              <a:rPr kumimoji="0" lang="ar-EG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عنوان فرعي 2">
            <a:hlinkClick r:id="rId3"/>
            <a:extLst>
              <a:ext uri="{FF2B5EF4-FFF2-40B4-BE49-F238E27FC236}">
                <a16:creationId xmlns:a16="http://schemas.microsoft.com/office/drawing/2014/main" id="{5DF336F3-F061-4B8F-9541-0D934DD0FE1E}"/>
              </a:ext>
            </a:extLst>
          </p:cNvPr>
          <p:cNvSpPr txBox="1">
            <a:spLocks/>
          </p:cNvSpPr>
          <p:nvPr/>
        </p:nvSpPr>
        <p:spPr>
          <a:xfrm>
            <a:off x="2438009" y="5296548"/>
            <a:ext cx="7692129" cy="568111"/>
          </a:xfrm>
          <a:prstGeom prst="rect">
            <a:avLst/>
          </a:prstGeom>
          <a:solidFill>
            <a:srgbClr val="54A021">
              <a:lumMod val="40000"/>
              <a:lumOff val="60000"/>
            </a:srgbClr>
          </a:solidFill>
          <a:ln>
            <a:solidFill>
              <a:srgbClr val="E6B91E"/>
            </a:solidFill>
          </a:ln>
          <a:effectLst>
            <a:glow rad="63500">
              <a:srgbClr val="54A021">
                <a:satMod val="175000"/>
                <a:alpha val="40000"/>
              </a:srgbClr>
            </a:glow>
            <a:reflection blurRad="6350" stA="50000" endA="300" endPos="55000" dir="5400000" sy="-100000" algn="bl" rotWithShape="0"/>
          </a:effectLst>
        </p:spPr>
        <p:txBody>
          <a:bodyPr vert="horz" lIns="91440" tIns="45720" rIns="91440" bIns="45720" rtlCol="1">
            <a:normAutofit lnSpcReduction="10000"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E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/>
              </a:rPr>
              <a:t>شاهد طريقة الحل أولا ثم طبق     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/>
              </a:rPr>
              <a:t>اضغط هنا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/>
            </a:endParaRPr>
          </a:p>
        </p:txBody>
      </p:sp>
      <p:sp>
        <p:nvSpPr>
          <p:cNvPr id="11" name="سهم التالي" descr="سهم مستقيم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F9C2685-7F8F-4178-B772-17615DCD2409}"/>
              </a:ext>
            </a:extLst>
          </p:cNvPr>
          <p:cNvSpPr/>
          <p:nvPr/>
        </p:nvSpPr>
        <p:spPr>
          <a:xfrm>
            <a:off x="1015567" y="6020604"/>
            <a:ext cx="1004104" cy="547676"/>
          </a:xfrm>
          <a:custGeom>
            <a:avLst/>
            <a:gdLst>
              <a:gd name="connsiteX0" fmla="*/ 338455 w 1240897"/>
              <a:gd name="connsiteY0" fmla="*/ 169208 h 676832"/>
              <a:gd name="connsiteX1" fmla="*/ 338455 w 1240897"/>
              <a:gd name="connsiteY1" fmla="*/ 0 h 676832"/>
              <a:gd name="connsiteX2" fmla="*/ 39 w 1240897"/>
              <a:gd name="connsiteY2" fmla="*/ 338416 h 676832"/>
              <a:gd name="connsiteX3" fmla="*/ 338455 w 1240897"/>
              <a:gd name="connsiteY3" fmla="*/ 676832 h 676832"/>
              <a:gd name="connsiteX4" fmla="*/ 338455 w 1240897"/>
              <a:gd name="connsiteY4" fmla="*/ 507624 h 676832"/>
              <a:gd name="connsiteX5" fmla="*/ 1240898 w 1240897"/>
              <a:gd name="connsiteY5" fmla="*/ 338416 h 676832"/>
              <a:gd name="connsiteX6" fmla="*/ 338455 w 1240897"/>
              <a:gd name="connsiteY6" fmla="*/ 169208 h 67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0897" h="676832">
                <a:moveTo>
                  <a:pt x="338455" y="169208"/>
                </a:moveTo>
                <a:lnTo>
                  <a:pt x="338455" y="0"/>
                </a:lnTo>
                <a:lnTo>
                  <a:pt x="39" y="338416"/>
                </a:lnTo>
                <a:cubicBezTo>
                  <a:pt x="-4191" y="338416"/>
                  <a:pt x="338455" y="676832"/>
                  <a:pt x="338455" y="676832"/>
                </a:cubicBezTo>
                <a:lnTo>
                  <a:pt x="338455" y="507624"/>
                </a:lnTo>
                <a:lnTo>
                  <a:pt x="1240898" y="338416"/>
                </a:lnTo>
                <a:lnTo>
                  <a:pt x="338455" y="169208"/>
                </a:lnTo>
                <a:close/>
              </a:path>
            </a:pathLst>
          </a:custGeom>
          <a:solidFill>
            <a:srgbClr val="FF0000"/>
          </a:solidFill>
          <a:ln w="14089" cap="flat">
            <a:solidFill>
              <a:schemeClr val="bg1"/>
            </a:solidFill>
            <a:prstDash val="solid"/>
            <a:miter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34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CE6D324-1E6F-4B8C-A47F-FA100913EA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2400" y="4287257"/>
            <a:ext cx="8483600" cy="166457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2457C87-7456-4BFD-AC0C-67852839BB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6315" y="457521"/>
            <a:ext cx="10294301" cy="3602852"/>
          </a:xfrm>
          <a:prstGeom prst="rect">
            <a:avLst/>
          </a:prstGeom>
        </p:spPr>
      </p:pic>
      <p:sp>
        <p:nvSpPr>
          <p:cNvPr id="4" name="قناع خطأ" hidden="1">
            <a:extLst>
              <a:ext uri="{FF2B5EF4-FFF2-40B4-BE49-F238E27FC236}">
                <a16:creationId xmlns:a16="http://schemas.microsoft.com/office/drawing/2014/main" id="{1BDE4998-9B43-4654-899B-7319A18CDA0D}"/>
              </a:ext>
            </a:extLst>
          </p:cNvPr>
          <p:cNvSpPr/>
          <p:nvPr/>
        </p:nvSpPr>
        <p:spPr>
          <a:xfrm>
            <a:off x="337351" y="142505"/>
            <a:ext cx="11601799" cy="3286493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96925F7F-1A56-4D7E-B29A-7CABB3454A39}"/>
              </a:ext>
            </a:extLst>
          </p:cNvPr>
          <p:cNvSpPr/>
          <p:nvPr/>
        </p:nvSpPr>
        <p:spPr>
          <a:xfrm>
            <a:off x="1481560" y="1941140"/>
            <a:ext cx="10081550" cy="594421"/>
          </a:xfrm>
          <a:prstGeom prst="ellipse">
            <a:avLst/>
          </a:prstGeom>
          <a:solidFill>
            <a:schemeClr val="accent5">
              <a:lumMod val="60000"/>
              <a:lumOff val="40000"/>
              <a:alpha val="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7B620FBF-5F80-4C89-8A61-699D970DA9AC}"/>
              </a:ext>
            </a:extLst>
          </p:cNvPr>
          <p:cNvSpPr/>
          <p:nvPr/>
        </p:nvSpPr>
        <p:spPr>
          <a:xfrm>
            <a:off x="1699846" y="1826150"/>
            <a:ext cx="1524000" cy="482527"/>
          </a:xfrm>
          <a:prstGeom prst="ellipse">
            <a:avLst/>
          </a:prstGeom>
          <a:solidFill>
            <a:schemeClr val="accent5">
              <a:lumMod val="60000"/>
              <a:lumOff val="40000"/>
              <a:alpha val="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FF3CDBC9-AF54-4A06-9602-A32E9AF4A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1098375" y="2509379"/>
            <a:ext cx="1114046" cy="168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139">
            <a:extLst>
              <a:ext uri="{FF2B5EF4-FFF2-40B4-BE49-F238E27FC236}">
                <a16:creationId xmlns:a16="http://schemas.microsoft.com/office/drawing/2014/main" id="{1DEF473C-75A6-4062-BA69-298B038C5DCD}"/>
              </a:ext>
            </a:extLst>
          </p:cNvPr>
          <p:cNvGrpSpPr/>
          <p:nvPr/>
        </p:nvGrpSpPr>
        <p:grpSpPr>
          <a:xfrm>
            <a:off x="2692400" y="5343728"/>
            <a:ext cx="3463232" cy="605118"/>
            <a:chOff x="7678271" y="2749174"/>
            <a:chExt cx="3756464" cy="605118"/>
          </a:xfrm>
        </p:grpSpPr>
        <p:sp>
          <p:nvSpPr>
            <p:cNvPr id="10" name="Rounded Rectangle 4">
              <a:extLst>
                <a:ext uri="{FF2B5EF4-FFF2-40B4-BE49-F238E27FC236}">
                  <a16:creationId xmlns:a16="http://schemas.microsoft.com/office/drawing/2014/main" id="{279441D9-42BD-4788-B8F1-0022708658B6}"/>
                </a:ext>
              </a:extLst>
            </p:cNvPr>
            <p:cNvSpPr/>
            <p:nvPr/>
          </p:nvSpPr>
          <p:spPr>
            <a:xfrm>
              <a:off x="7726850" y="2749175"/>
              <a:ext cx="3707885" cy="605117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0" rIns="2808000"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صحيح</a:t>
              </a: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69CFC90A-EAEE-42FA-9552-62DF8E6A2C71}"/>
                </a:ext>
              </a:extLst>
            </p:cNvPr>
            <p:cNvSpPr/>
            <p:nvPr/>
          </p:nvSpPr>
          <p:spPr>
            <a:xfrm>
              <a:off x="7678271" y="2749174"/>
              <a:ext cx="195729" cy="605117"/>
            </a:xfrm>
            <a:custGeom>
              <a:avLst/>
              <a:gdLst>
                <a:gd name="connsiteX0" fmla="*/ 100855 w 195729"/>
                <a:gd name="connsiteY0" fmla="*/ 0 h 605117"/>
                <a:gd name="connsiteX1" fmla="*/ 195729 w 195729"/>
                <a:gd name="connsiteY1" fmla="*/ 0 h 605117"/>
                <a:gd name="connsiteX2" fmla="*/ 195729 w 195729"/>
                <a:gd name="connsiteY2" fmla="*/ 605117 h 605117"/>
                <a:gd name="connsiteX3" fmla="*/ 100855 w 195729"/>
                <a:gd name="connsiteY3" fmla="*/ 605117 h 605117"/>
                <a:gd name="connsiteX4" fmla="*/ 0 w 195729"/>
                <a:gd name="connsiteY4" fmla="*/ 504262 h 605117"/>
                <a:gd name="connsiteX5" fmla="*/ 0 w 195729"/>
                <a:gd name="connsiteY5" fmla="*/ 100855 h 605117"/>
                <a:gd name="connsiteX6" fmla="*/ 100855 w 195729"/>
                <a:gd name="connsiteY6" fmla="*/ 0 h 60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729" h="605117">
                  <a:moveTo>
                    <a:pt x="100855" y="0"/>
                  </a:moveTo>
                  <a:lnTo>
                    <a:pt x="195729" y="0"/>
                  </a:lnTo>
                  <a:lnTo>
                    <a:pt x="195729" y="605117"/>
                  </a:lnTo>
                  <a:lnTo>
                    <a:pt x="100855" y="605117"/>
                  </a:lnTo>
                  <a:cubicBezTo>
                    <a:pt x="45154" y="605117"/>
                    <a:pt x="0" y="559963"/>
                    <a:pt x="0" y="504262"/>
                  </a:cubicBezTo>
                  <a:lnTo>
                    <a:pt x="0" y="100855"/>
                  </a:lnTo>
                  <a:cubicBezTo>
                    <a:pt x="0" y="45154"/>
                    <a:pt x="45154" y="0"/>
                    <a:pt x="100855" y="0"/>
                  </a:cubicBezTo>
                  <a:close/>
                </a:path>
              </a:pathLst>
            </a:custGeom>
            <a:solidFill>
              <a:srgbClr val="92C47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صحيح">
            <a:extLst>
              <a:ext uri="{FF2B5EF4-FFF2-40B4-BE49-F238E27FC236}">
                <a16:creationId xmlns:a16="http://schemas.microsoft.com/office/drawing/2014/main" id="{EFC4A266-4065-46A2-B91C-D77BC9A86D91}"/>
              </a:ext>
            </a:extLst>
          </p:cNvPr>
          <p:cNvSpPr/>
          <p:nvPr/>
        </p:nvSpPr>
        <p:spPr>
          <a:xfrm>
            <a:off x="2594755" y="5354474"/>
            <a:ext cx="7897419" cy="605117"/>
          </a:xfrm>
          <a:custGeom>
            <a:avLst/>
            <a:gdLst>
              <a:gd name="connsiteX0" fmla="*/ 96406 w 3922092"/>
              <a:gd name="connsiteY0" fmla="*/ 0 h 605117"/>
              <a:gd name="connsiteX1" fmla="*/ 3821237 w 3922092"/>
              <a:gd name="connsiteY1" fmla="*/ 0 h 605117"/>
              <a:gd name="connsiteX2" fmla="*/ 3922092 w 3922092"/>
              <a:gd name="connsiteY2" fmla="*/ 100855 h 605117"/>
              <a:gd name="connsiteX3" fmla="*/ 3922092 w 3922092"/>
              <a:gd name="connsiteY3" fmla="*/ 504262 h 605117"/>
              <a:gd name="connsiteX4" fmla="*/ 3821237 w 3922092"/>
              <a:gd name="connsiteY4" fmla="*/ 605117 h 605117"/>
              <a:gd name="connsiteX5" fmla="*/ 96406 w 3922092"/>
              <a:gd name="connsiteY5" fmla="*/ 605117 h 605117"/>
              <a:gd name="connsiteX6" fmla="*/ 3477 w 3922092"/>
              <a:gd name="connsiteY6" fmla="*/ 543520 h 605117"/>
              <a:gd name="connsiteX7" fmla="*/ 0 w 3922092"/>
              <a:gd name="connsiteY7" fmla="*/ 526298 h 605117"/>
              <a:gd name="connsiteX8" fmla="*/ 40000 w 3922092"/>
              <a:gd name="connsiteY8" fmla="*/ 513882 h 605117"/>
              <a:gd name="connsiteX9" fmla="*/ 180074 w 3922092"/>
              <a:gd name="connsiteY9" fmla="*/ 302558 h 605117"/>
              <a:gd name="connsiteX10" fmla="*/ 40000 w 3922092"/>
              <a:gd name="connsiteY10" fmla="*/ 91234 h 605117"/>
              <a:gd name="connsiteX11" fmla="*/ 0 w 3922092"/>
              <a:gd name="connsiteY11" fmla="*/ 78818 h 605117"/>
              <a:gd name="connsiteX12" fmla="*/ 3477 w 3922092"/>
              <a:gd name="connsiteY12" fmla="*/ 61598 h 605117"/>
              <a:gd name="connsiteX13" fmla="*/ 96406 w 3922092"/>
              <a:gd name="connsiteY13" fmla="*/ 0 h 605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22092" h="605117">
                <a:moveTo>
                  <a:pt x="96406" y="0"/>
                </a:moveTo>
                <a:lnTo>
                  <a:pt x="3821237" y="0"/>
                </a:lnTo>
                <a:cubicBezTo>
                  <a:pt x="3876938" y="0"/>
                  <a:pt x="3922092" y="45154"/>
                  <a:pt x="3922092" y="100855"/>
                </a:cubicBezTo>
                <a:lnTo>
                  <a:pt x="3922092" y="504262"/>
                </a:lnTo>
                <a:cubicBezTo>
                  <a:pt x="3922092" y="559963"/>
                  <a:pt x="3876938" y="605117"/>
                  <a:pt x="3821237" y="605117"/>
                </a:cubicBezTo>
                <a:lnTo>
                  <a:pt x="96406" y="605117"/>
                </a:lnTo>
                <a:cubicBezTo>
                  <a:pt x="54631" y="605117"/>
                  <a:pt x="18787" y="579718"/>
                  <a:pt x="3477" y="543520"/>
                </a:cubicBezTo>
                <a:lnTo>
                  <a:pt x="0" y="526298"/>
                </a:lnTo>
                <a:lnTo>
                  <a:pt x="40000" y="513882"/>
                </a:lnTo>
                <a:cubicBezTo>
                  <a:pt x="122316" y="479065"/>
                  <a:pt x="180074" y="397557"/>
                  <a:pt x="180074" y="302558"/>
                </a:cubicBezTo>
                <a:cubicBezTo>
                  <a:pt x="180074" y="207559"/>
                  <a:pt x="122316" y="126051"/>
                  <a:pt x="40000" y="91234"/>
                </a:cubicBezTo>
                <a:lnTo>
                  <a:pt x="0" y="78818"/>
                </a:lnTo>
                <a:lnTo>
                  <a:pt x="3477" y="61598"/>
                </a:lnTo>
                <a:cubicBezTo>
                  <a:pt x="18787" y="25399"/>
                  <a:pt x="54631" y="0"/>
                  <a:pt x="96406" y="0"/>
                </a:cubicBezTo>
                <a:close/>
              </a:path>
            </a:pathLst>
          </a:custGeom>
          <a:gradFill flip="none" rotWithShape="1">
            <a:gsLst>
              <a:gs pos="0">
                <a:srgbClr val="92C470"/>
              </a:gs>
              <a:gs pos="100000">
                <a:srgbClr val="62963E"/>
              </a:gs>
            </a:gsLst>
            <a:lin ang="5400000" scaled="1"/>
            <a:tileRect/>
          </a:gradFill>
          <a:ln w="19050" cap="flat" cmpd="sng" algn="ctr">
            <a:solidFill>
              <a:sysClr val="window" lastClr="FFFFFF">
                <a:alpha val="50000"/>
              </a:sysClr>
            </a:solidFill>
            <a:prstDash val="sysDash"/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kern="0" noProof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بلغ رأس ماله أربعين ألف درهم أنفقها كلها في نصر الإسلام  </a:t>
            </a:r>
            <a:endParaRPr kumimoji="0" lang="ar-JO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grpSp>
        <p:nvGrpSpPr>
          <p:cNvPr id="13" name="Group 139" hidden="1">
            <a:extLst>
              <a:ext uri="{FF2B5EF4-FFF2-40B4-BE49-F238E27FC236}">
                <a16:creationId xmlns:a16="http://schemas.microsoft.com/office/drawing/2014/main" id="{74ED4B1B-AFED-490C-B11C-015B57743CC8}"/>
              </a:ext>
            </a:extLst>
          </p:cNvPr>
          <p:cNvGrpSpPr/>
          <p:nvPr/>
        </p:nvGrpSpPr>
        <p:grpSpPr>
          <a:xfrm>
            <a:off x="3936099" y="6277421"/>
            <a:ext cx="3578395" cy="401342"/>
            <a:chOff x="7678271" y="2749174"/>
            <a:chExt cx="3707891" cy="605118"/>
          </a:xfrm>
        </p:grpSpPr>
        <p:sp>
          <p:nvSpPr>
            <p:cNvPr id="14" name="Rounded Rectangle 4">
              <a:extLst>
                <a:ext uri="{FF2B5EF4-FFF2-40B4-BE49-F238E27FC236}">
                  <a16:creationId xmlns:a16="http://schemas.microsoft.com/office/drawing/2014/main" id="{6AD89300-34BD-4678-8FEC-BE3DBD8F5A84}"/>
                </a:ext>
              </a:extLst>
            </p:cNvPr>
            <p:cNvSpPr/>
            <p:nvPr/>
          </p:nvSpPr>
          <p:spPr>
            <a:xfrm>
              <a:off x="7678272" y="2749175"/>
              <a:ext cx="3707890" cy="605117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0" rIns="2808000"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صحيح</a:t>
              </a: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DDD6AF61-3A87-49EC-AB5C-6541BCB9E17C}"/>
                </a:ext>
              </a:extLst>
            </p:cNvPr>
            <p:cNvSpPr/>
            <p:nvPr/>
          </p:nvSpPr>
          <p:spPr>
            <a:xfrm>
              <a:off x="7678271" y="2749174"/>
              <a:ext cx="195729" cy="605117"/>
            </a:xfrm>
            <a:custGeom>
              <a:avLst/>
              <a:gdLst>
                <a:gd name="connsiteX0" fmla="*/ 100855 w 195729"/>
                <a:gd name="connsiteY0" fmla="*/ 0 h 605117"/>
                <a:gd name="connsiteX1" fmla="*/ 195729 w 195729"/>
                <a:gd name="connsiteY1" fmla="*/ 0 h 605117"/>
                <a:gd name="connsiteX2" fmla="*/ 195729 w 195729"/>
                <a:gd name="connsiteY2" fmla="*/ 605117 h 605117"/>
                <a:gd name="connsiteX3" fmla="*/ 100855 w 195729"/>
                <a:gd name="connsiteY3" fmla="*/ 605117 h 605117"/>
                <a:gd name="connsiteX4" fmla="*/ 0 w 195729"/>
                <a:gd name="connsiteY4" fmla="*/ 504262 h 605117"/>
                <a:gd name="connsiteX5" fmla="*/ 0 w 195729"/>
                <a:gd name="connsiteY5" fmla="*/ 100855 h 605117"/>
                <a:gd name="connsiteX6" fmla="*/ 100855 w 195729"/>
                <a:gd name="connsiteY6" fmla="*/ 0 h 60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729" h="605117">
                  <a:moveTo>
                    <a:pt x="100855" y="0"/>
                  </a:moveTo>
                  <a:lnTo>
                    <a:pt x="195729" y="0"/>
                  </a:lnTo>
                  <a:lnTo>
                    <a:pt x="195729" y="605117"/>
                  </a:lnTo>
                  <a:lnTo>
                    <a:pt x="100855" y="605117"/>
                  </a:lnTo>
                  <a:cubicBezTo>
                    <a:pt x="45154" y="605117"/>
                    <a:pt x="0" y="559963"/>
                    <a:pt x="0" y="504262"/>
                  </a:cubicBezTo>
                  <a:lnTo>
                    <a:pt x="0" y="100855"/>
                  </a:lnTo>
                  <a:cubicBezTo>
                    <a:pt x="0" y="45154"/>
                    <a:pt x="45154" y="0"/>
                    <a:pt x="100855" y="0"/>
                  </a:cubicBezTo>
                  <a:close/>
                </a:path>
              </a:pathLst>
            </a:custGeom>
            <a:solidFill>
              <a:srgbClr val="92C47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" name="صحيح" hidden="1">
            <a:extLst>
              <a:ext uri="{FF2B5EF4-FFF2-40B4-BE49-F238E27FC236}">
                <a16:creationId xmlns:a16="http://schemas.microsoft.com/office/drawing/2014/main" id="{09BDA45A-63A4-475E-A2AD-75B8682D4BC7}"/>
              </a:ext>
            </a:extLst>
          </p:cNvPr>
          <p:cNvSpPr/>
          <p:nvPr/>
        </p:nvSpPr>
        <p:spPr>
          <a:xfrm>
            <a:off x="4007862" y="6200491"/>
            <a:ext cx="3506632" cy="477537"/>
          </a:xfrm>
          <a:custGeom>
            <a:avLst/>
            <a:gdLst>
              <a:gd name="connsiteX0" fmla="*/ 96406 w 3922092"/>
              <a:gd name="connsiteY0" fmla="*/ 0 h 605117"/>
              <a:gd name="connsiteX1" fmla="*/ 3821237 w 3922092"/>
              <a:gd name="connsiteY1" fmla="*/ 0 h 605117"/>
              <a:gd name="connsiteX2" fmla="*/ 3922092 w 3922092"/>
              <a:gd name="connsiteY2" fmla="*/ 100855 h 605117"/>
              <a:gd name="connsiteX3" fmla="*/ 3922092 w 3922092"/>
              <a:gd name="connsiteY3" fmla="*/ 504262 h 605117"/>
              <a:gd name="connsiteX4" fmla="*/ 3821237 w 3922092"/>
              <a:gd name="connsiteY4" fmla="*/ 605117 h 605117"/>
              <a:gd name="connsiteX5" fmla="*/ 96406 w 3922092"/>
              <a:gd name="connsiteY5" fmla="*/ 605117 h 605117"/>
              <a:gd name="connsiteX6" fmla="*/ 3477 w 3922092"/>
              <a:gd name="connsiteY6" fmla="*/ 543520 h 605117"/>
              <a:gd name="connsiteX7" fmla="*/ 0 w 3922092"/>
              <a:gd name="connsiteY7" fmla="*/ 526298 h 605117"/>
              <a:gd name="connsiteX8" fmla="*/ 40000 w 3922092"/>
              <a:gd name="connsiteY8" fmla="*/ 513882 h 605117"/>
              <a:gd name="connsiteX9" fmla="*/ 180074 w 3922092"/>
              <a:gd name="connsiteY9" fmla="*/ 302558 h 605117"/>
              <a:gd name="connsiteX10" fmla="*/ 40000 w 3922092"/>
              <a:gd name="connsiteY10" fmla="*/ 91234 h 605117"/>
              <a:gd name="connsiteX11" fmla="*/ 0 w 3922092"/>
              <a:gd name="connsiteY11" fmla="*/ 78818 h 605117"/>
              <a:gd name="connsiteX12" fmla="*/ 3477 w 3922092"/>
              <a:gd name="connsiteY12" fmla="*/ 61598 h 605117"/>
              <a:gd name="connsiteX13" fmla="*/ 96406 w 3922092"/>
              <a:gd name="connsiteY13" fmla="*/ 0 h 605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22092" h="605117">
                <a:moveTo>
                  <a:pt x="96406" y="0"/>
                </a:moveTo>
                <a:lnTo>
                  <a:pt x="3821237" y="0"/>
                </a:lnTo>
                <a:cubicBezTo>
                  <a:pt x="3876938" y="0"/>
                  <a:pt x="3922092" y="45154"/>
                  <a:pt x="3922092" y="100855"/>
                </a:cubicBezTo>
                <a:lnTo>
                  <a:pt x="3922092" y="504262"/>
                </a:lnTo>
                <a:cubicBezTo>
                  <a:pt x="3922092" y="559963"/>
                  <a:pt x="3876938" y="605117"/>
                  <a:pt x="3821237" y="605117"/>
                </a:cubicBezTo>
                <a:lnTo>
                  <a:pt x="96406" y="605117"/>
                </a:lnTo>
                <a:cubicBezTo>
                  <a:pt x="54631" y="605117"/>
                  <a:pt x="18787" y="579718"/>
                  <a:pt x="3477" y="543520"/>
                </a:cubicBezTo>
                <a:lnTo>
                  <a:pt x="0" y="526298"/>
                </a:lnTo>
                <a:lnTo>
                  <a:pt x="40000" y="513882"/>
                </a:lnTo>
                <a:cubicBezTo>
                  <a:pt x="122316" y="479065"/>
                  <a:pt x="180074" y="397557"/>
                  <a:pt x="180074" y="302558"/>
                </a:cubicBezTo>
                <a:cubicBezTo>
                  <a:pt x="180074" y="207559"/>
                  <a:pt x="122316" y="126051"/>
                  <a:pt x="40000" y="91234"/>
                </a:cubicBezTo>
                <a:lnTo>
                  <a:pt x="0" y="78818"/>
                </a:lnTo>
                <a:lnTo>
                  <a:pt x="3477" y="61598"/>
                </a:lnTo>
                <a:cubicBezTo>
                  <a:pt x="18787" y="25399"/>
                  <a:pt x="54631" y="0"/>
                  <a:pt x="96406" y="0"/>
                </a:cubicBezTo>
                <a:close/>
              </a:path>
            </a:pathLst>
          </a:custGeom>
          <a:gradFill flip="none" rotWithShape="1">
            <a:gsLst>
              <a:gs pos="0">
                <a:srgbClr val="92C470"/>
              </a:gs>
              <a:gs pos="100000">
                <a:srgbClr val="62963E"/>
              </a:gs>
            </a:gsLst>
            <a:lin ang="5400000" scaled="1"/>
            <a:tileRect/>
          </a:gradFill>
          <a:ln w="19050" cap="flat" cmpd="sng" algn="ctr">
            <a:solidFill>
              <a:sysClr val="window" lastClr="FFFFFF">
                <a:alpha val="50000"/>
              </a:sysClr>
            </a:solidFill>
            <a:prstDash val="sysDash"/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3200" b="1" kern="0" noProof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محمد الأنسي</a:t>
            </a:r>
            <a:endParaRPr kumimoji="0" lang="ar-JO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20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-0.06836 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-0.06836 -4.44444E-6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4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-0.06836 -4.44444E-6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اول مرة أخر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اول مرة أخر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D00F521B-818F-4A37-B3A1-64A97797AC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2866" y="55923"/>
            <a:ext cx="10358403" cy="4588242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71D566DD-BE8F-48AF-9E43-3865C627C76C}"/>
              </a:ext>
            </a:extLst>
          </p:cNvPr>
          <p:cNvGrpSpPr/>
          <p:nvPr/>
        </p:nvGrpSpPr>
        <p:grpSpPr>
          <a:xfrm>
            <a:off x="440731" y="4483994"/>
            <a:ext cx="12127157" cy="2438711"/>
            <a:chOff x="410748" y="4432479"/>
            <a:chExt cx="12127157" cy="2438711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AF9B53DA-486C-4417-BA81-ED475CDCE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5400000">
              <a:off x="7463357" y="1783454"/>
              <a:ext cx="2425523" cy="7723573"/>
            </a:xfrm>
            <a:prstGeom prst="rect">
              <a:avLst/>
            </a:prstGeom>
          </p:spPr>
        </p:pic>
        <p:pic>
          <p:nvPicPr>
            <p:cNvPr id="31" name="صورة 30">
              <a:extLst>
                <a:ext uri="{FF2B5EF4-FFF2-40B4-BE49-F238E27FC236}">
                  <a16:creationId xmlns:a16="http://schemas.microsoft.com/office/drawing/2014/main" id="{8D30ADAC-4C21-494C-AE14-70CC432BB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5400000">
              <a:off x="3059774" y="1796643"/>
              <a:ext cx="2425521" cy="7723573"/>
            </a:xfrm>
            <a:prstGeom prst="rect">
              <a:avLst/>
            </a:prstGeom>
          </p:spPr>
        </p:pic>
      </p:grp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33C2EBE3-D121-446F-84F4-6ACB6781DA39}"/>
              </a:ext>
            </a:extLst>
          </p:cNvPr>
          <p:cNvSpPr/>
          <p:nvPr/>
        </p:nvSpPr>
        <p:spPr>
          <a:xfrm>
            <a:off x="2869192" y="5703350"/>
            <a:ext cx="1498447" cy="914400"/>
          </a:xfrm>
          <a:prstGeom prst="ellipse">
            <a:avLst/>
          </a:prstGeom>
          <a:solidFill>
            <a:schemeClr val="accent5">
              <a:lumMod val="20000"/>
              <a:lumOff val="80000"/>
              <a:alpha val="66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أسبوع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رسالة خطأ">
            <a:extLst>
              <a:ext uri="{FF2B5EF4-FFF2-40B4-BE49-F238E27FC236}">
                <a16:creationId xmlns:a16="http://schemas.microsoft.com/office/drawing/2014/main" id="{16D558F4-5910-4361-AC9B-FCB010BFCBE0}"/>
              </a:ext>
            </a:extLst>
          </p:cNvPr>
          <p:cNvSpPr/>
          <p:nvPr/>
        </p:nvSpPr>
        <p:spPr>
          <a:xfrm>
            <a:off x="846001" y="-2142"/>
            <a:ext cx="2196281" cy="752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venir Next LT Pro"/>
                <a:ea typeface="+mn-ea"/>
                <a:cs typeface="Arial" panose="020B0604020202020204" pitchFamily="34" charset="0"/>
              </a:rPr>
              <a:t>عفوا .... خطأ </a:t>
            </a:r>
          </a:p>
        </p:txBody>
      </p:sp>
      <p:sp>
        <p:nvSpPr>
          <p:cNvPr id="26" name="Rectangle 23">
            <a:extLst>
              <a:ext uri="{FF2B5EF4-FFF2-40B4-BE49-F238E27FC236}">
                <a16:creationId xmlns:a16="http://schemas.microsoft.com/office/drawing/2014/main" id="{07736F0C-D30F-495D-B641-D3EC0C38207D}"/>
              </a:ext>
            </a:extLst>
          </p:cNvPr>
          <p:cNvSpPr/>
          <p:nvPr/>
        </p:nvSpPr>
        <p:spPr>
          <a:xfrm>
            <a:off x="7659667" y="2736635"/>
            <a:ext cx="1389380" cy="661320"/>
          </a:xfrm>
          <a:prstGeom prst="rect">
            <a:avLst/>
          </a:prstGeom>
          <a:solidFill>
            <a:schemeClr val="tx2">
              <a:lumMod val="60000"/>
              <a:lumOff val="40000"/>
              <a:alpha val="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عامان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F76ACF80-7C20-4EAD-9938-72FD074FF7D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314971" y="3277835"/>
            <a:ext cx="1481097" cy="1529608"/>
          </a:xfrm>
          <a:prstGeom prst="rect">
            <a:avLst/>
          </a:prstGeom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959A3015-EE8E-4674-B736-E72F089FB462}"/>
              </a:ext>
            </a:extLst>
          </p:cNvPr>
          <p:cNvSpPr/>
          <p:nvPr/>
        </p:nvSpPr>
        <p:spPr>
          <a:xfrm>
            <a:off x="3759901" y="4722488"/>
            <a:ext cx="1836151" cy="914400"/>
          </a:xfrm>
          <a:prstGeom prst="ellipse">
            <a:avLst/>
          </a:prstGeom>
          <a:blipFill dpi="0" rotWithShape="1">
            <a:blip r:embed="rId11">
              <a:alphaModFix amt="0"/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عامان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شكل بيضاوي 32">
            <a:extLst>
              <a:ext uri="{FF2B5EF4-FFF2-40B4-BE49-F238E27FC236}">
                <a16:creationId xmlns:a16="http://schemas.microsoft.com/office/drawing/2014/main" id="{263DC856-6E14-4AF6-80DB-E31AC912ED04}"/>
              </a:ext>
            </a:extLst>
          </p:cNvPr>
          <p:cNvSpPr/>
          <p:nvPr/>
        </p:nvSpPr>
        <p:spPr>
          <a:xfrm>
            <a:off x="8354357" y="4740142"/>
            <a:ext cx="1498447" cy="914400"/>
          </a:xfrm>
          <a:prstGeom prst="ellipse">
            <a:avLst/>
          </a:prstGeom>
          <a:solidFill>
            <a:schemeClr val="accent4">
              <a:lumMod val="20000"/>
              <a:lumOff val="80000"/>
              <a:alpha val="78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عظم في الفك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شكل بيضاوي 33">
            <a:extLst>
              <a:ext uri="{FF2B5EF4-FFF2-40B4-BE49-F238E27FC236}">
                <a16:creationId xmlns:a16="http://schemas.microsoft.com/office/drawing/2014/main" id="{63B3A7AB-1C86-4EF8-BADD-A35428303C8F}"/>
              </a:ext>
            </a:extLst>
          </p:cNvPr>
          <p:cNvSpPr/>
          <p:nvPr/>
        </p:nvSpPr>
        <p:spPr>
          <a:xfrm>
            <a:off x="7217888" y="5637636"/>
            <a:ext cx="1617090" cy="1090478"/>
          </a:xfrm>
          <a:prstGeom prst="ellipse">
            <a:avLst/>
          </a:prstGeom>
          <a:solidFill>
            <a:srgbClr val="FFC000">
              <a:alpha val="57000"/>
            </a:srgb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رأس القلم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شكل بيضاوي 34">
            <a:extLst>
              <a:ext uri="{FF2B5EF4-FFF2-40B4-BE49-F238E27FC236}">
                <a16:creationId xmlns:a16="http://schemas.microsoft.com/office/drawing/2014/main" id="{74F3A4D6-825E-4C02-AC70-1342D567CD2B}"/>
              </a:ext>
            </a:extLst>
          </p:cNvPr>
          <p:cNvSpPr/>
          <p:nvPr/>
        </p:nvSpPr>
        <p:spPr>
          <a:xfrm rot="155692">
            <a:off x="5026003" y="5763785"/>
            <a:ext cx="1461312" cy="913654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عالم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شكل بيضاوي 35">
            <a:extLst>
              <a:ext uri="{FF2B5EF4-FFF2-40B4-BE49-F238E27FC236}">
                <a16:creationId xmlns:a16="http://schemas.microsoft.com/office/drawing/2014/main" id="{1F35CED4-32F8-45BC-B5B9-19516855A9CD}"/>
              </a:ext>
            </a:extLst>
          </p:cNvPr>
          <p:cNvSpPr/>
          <p:nvPr/>
        </p:nvSpPr>
        <p:spPr>
          <a:xfrm>
            <a:off x="5854435" y="4657352"/>
            <a:ext cx="2024513" cy="913654"/>
          </a:xfrm>
          <a:prstGeom prst="ellipse">
            <a:avLst/>
          </a:prstGeom>
          <a:solidFill>
            <a:srgbClr val="FFFF00">
              <a:alpha val="59000"/>
            </a:srgb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شجاع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16">
            <a:extLst>
              <a:ext uri="{FF2B5EF4-FFF2-40B4-BE49-F238E27FC236}">
                <a16:creationId xmlns:a16="http://schemas.microsoft.com/office/drawing/2014/main" id="{AABC2A38-D71E-4CDD-89B8-0457EB58CE48}"/>
              </a:ext>
            </a:extLst>
          </p:cNvPr>
          <p:cNvSpPr/>
          <p:nvPr/>
        </p:nvSpPr>
        <p:spPr>
          <a:xfrm>
            <a:off x="7794823" y="1532667"/>
            <a:ext cx="1308757" cy="624874"/>
          </a:xfrm>
          <a:prstGeom prst="rect">
            <a:avLst/>
          </a:prstGeom>
          <a:solidFill>
            <a:schemeClr val="tx2">
              <a:lumMod val="60000"/>
              <a:lumOff val="40000"/>
              <a:alpha val="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عالم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3A87669D-9441-4A68-88AC-CBCDD31FA003}"/>
              </a:ext>
            </a:extLst>
          </p:cNvPr>
          <p:cNvSpPr/>
          <p:nvPr/>
        </p:nvSpPr>
        <p:spPr>
          <a:xfrm flipH="1">
            <a:off x="7739069" y="2256178"/>
            <a:ext cx="1583739" cy="446335"/>
          </a:xfrm>
          <a:prstGeom prst="rect">
            <a:avLst/>
          </a:prstGeom>
          <a:solidFill>
            <a:schemeClr val="tx2">
              <a:lumMod val="60000"/>
              <a:lumOff val="40000"/>
              <a:alpha val="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غزوات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22">
            <a:extLst>
              <a:ext uri="{FF2B5EF4-FFF2-40B4-BE49-F238E27FC236}">
                <a16:creationId xmlns:a16="http://schemas.microsoft.com/office/drawing/2014/main" id="{1C4FC9FD-088B-4DD9-BECD-017919FE4A0A}"/>
              </a:ext>
            </a:extLst>
          </p:cNvPr>
          <p:cNvSpPr/>
          <p:nvPr/>
        </p:nvSpPr>
        <p:spPr>
          <a:xfrm>
            <a:off x="7869082" y="3418285"/>
            <a:ext cx="1179965" cy="420550"/>
          </a:xfrm>
          <a:prstGeom prst="rect">
            <a:avLst/>
          </a:prstGeom>
          <a:solidFill>
            <a:schemeClr val="tx2">
              <a:lumMod val="60000"/>
              <a:lumOff val="40000"/>
              <a:alpha val="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شجاع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التالي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6E8FDC5-02F5-4084-A185-173A805CDD44}"/>
              </a:ext>
            </a:extLst>
          </p:cNvPr>
          <p:cNvSpPr/>
          <p:nvPr/>
        </p:nvSpPr>
        <p:spPr>
          <a:xfrm flipH="1">
            <a:off x="-67105" y="1193195"/>
            <a:ext cx="1409700" cy="819150"/>
          </a:xfrm>
          <a:prstGeom prst="rightArrow">
            <a:avLst/>
          </a:prstGeom>
          <a:solidFill>
            <a:srgbClr val="00B050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التالي </a:t>
            </a: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شكل بيضاوي 38">
            <a:extLst>
              <a:ext uri="{FF2B5EF4-FFF2-40B4-BE49-F238E27FC236}">
                <a16:creationId xmlns:a16="http://schemas.microsoft.com/office/drawing/2014/main" id="{47F69FCD-A2B1-41DE-BD5B-CA0C7713D513}"/>
              </a:ext>
            </a:extLst>
          </p:cNvPr>
          <p:cNvSpPr/>
          <p:nvPr/>
        </p:nvSpPr>
        <p:spPr>
          <a:xfrm>
            <a:off x="9322808" y="5681762"/>
            <a:ext cx="1617090" cy="1090478"/>
          </a:xfrm>
          <a:prstGeom prst="ellipse">
            <a:avLst/>
          </a:prstGeom>
          <a:solidFill>
            <a:schemeClr val="accent2">
              <a:lumMod val="40000"/>
              <a:lumOff val="60000"/>
              <a:alpha val="71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حزين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شكل بيضاوي 39">
            <a:extLst>
              <a:ext uri="{FF2B5EF4-FFF2-40B4-BE49-F238E27FC236}">
                <a16:creationId xmlns:a16="http://schemas.microsoft.com/office/drawing/2014/main" id="{89D94486-182C-4228-9FE9-4B18400200D8}"/>
              </a:ext>
            </a:extLst>
          </p:cNvPr>
          <p:cNvSpPr/>
          <p:nvPr/>
        </p:nvSpPr>
        <p:spPr>
          <a:xfrm>
            <a:off x="10409923" y="4592782"/>
            <a:ext cx="1601968" cy="1152583"/>
          </a:xfrm>
          <a:prstGeom prst="ellipse">
            <a:avLst/>
          </a:prstGeom>
          <a:solidFill>
            <a:schemeClr val="accent4">
              <a:lumMod val="20000"/>
              <a:lumOff val="80000"/>
              <a:alpha val="78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غزوات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شكل بيضاوي 43" hidden="1">
            <a:extLst>
              <a:ext uri="{FF2B5EF4-FFF2-40B4-BE49-F238E27FC236}">
                <a16:creationId xmlns:a16="http://schemas.microsoft.com/office/drawing/2014/main" id="{FCC0E867-0C07-406B-AA47-CF487698E024}"/>
              </a:ext>
            </a:extLst>
          </p:cNvPr>
          <p:cNvSpPr/>
          <p:nvPr/>
        </p:nvSpPr>
        <p:spPr>
          <a:xfrm>
            <a:off x="1741361" y="4664845"/>
            <a:ext cx="1617090" cy="1090478"/>
          </a:xfrm>
          <a:prstGeom prst="ellipse">
            <a:avLst/>
          </a:prstGeom>
          <a:solidFill>
            <a:schemeClr val="bg1">
              <a:lumMod val="85000"/>
              <a:alpha val="71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غصن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23">
            <a:extLst>
              <a:ext uri="{FF2B5EF4-FFF2-40B4-BE49-F238E27FC236}">
                <a16:creationId xmlns:a16="http://schemas.microsoft.com/office/drawing/2014/main" id="{0599324B-FAB9-42DD-9978-85B1C6BD1073}"/>
              </a:ext>
            </a:extLst>
          </p:cNvPr>
          <p:cNvSpPr/>
          <p:nvPr/>
        </p:nvSpPr>
        <p:spPr>
          <a:xfrm>
            <a:off x="1456137" y="2028270"/>
            <a:ext cx="3918364" cy="661320"/>
          </a:xfrm>
          <a:prstGeom prst="rect">
            <a:avLst/>
          </a:prstGeom>
          <a:solidFill>
            <a:schemeClr val="tx2">
              <a:lumMod val="60000"/>
              <a:lumOff val="40000"/>
              <a:alpha val="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غزوة أحد من غزوات الرسول.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46" name="Rectangle 21">
            <a:extLst>
              <a:ext uri="{FF2B5EF4-FFF2-40B4-BE49-F238E27FC236}">
                <a16:creationId xmlns:a16="http://schemas.microsoft.com/office/drawing/2014/main" id="{49704B34-11EB-4F7E-921E-C632F524290A}"/>
              </a:ext>
            </a:extLst>
          </p:cNvPr>
          <p:cNvSpPr/>
          <p:nvPr/>
        </p:nvSpPr>
        <p:spPr>
          <a:xfrm flipH="1">
            <a:off x="7716058" y="3947985"/>
            <a:ext cx="1172810" cy="517545"/>
          </a:xfrm>
          <a:prstGeom prst="rect">
            <a:avLst/>
          </a:prstGeom>
          <a:solidFill>
            <a:schemeClr val="tx2">
              <a:lumMod val="60000"/>
              <a:lumOff val="40000"/>
              <a:alpha val="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حزين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23">
            <a:extLst>
              <a:ext uri="{FF2B5EF4-FFF2-40B4-BE49-F238E27FC236}">
                <a16:creationId xmlns:a16="http://schemas.microsoft.com/office/drawing/2014/main" id="{DD22C694-7A63-47F2-BD90-4A7FF4373C10}"/>
              </a:ext>
            </a:extLst>
          </p:cNvPr>
          <p:cNvSpPr/>
          <p:nvPr/>
        </p:nvSpPr>
        <p:spPr>
          <a:xfrm>
            <a:off x="1796068" y="1481158"/>
            <a:ext cx="3480502" cy="628084"/>
          </a:xfrm>
          <a:prstGeom prst="rect">
            <a:avLst/>
          </a:prstGeom>
          <a:solidFill>
            <a:schemeClr val="tx2">
              <a:lumMod val="60000"/>
              <a:lumOff val="40000"/>
              <a:alpha val="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هذا عالم فاضل.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سهم: لليمين 50">
            <a:extLst>
              <a:ext uri="{FF2B5EF4-FFF2-40B4-BE49-F238E27FC236}">
                <a16:creationId xmlns:a16="http://schemas.microsoft.com/office/drawing/2014/main" id="{D7A119CB-B8AB-4CD8-9DE3-C47D174AFF2F}"/>
              </a:ext>
            </a:extLst>
          </p:cNvPr>
          <p:cNvSpPr/>
          <p:nvPr/>
        </p:nvSpPr>
        <p:spPr>
          <a:xfrm rot="10800000" flipV="1">
            <a:off x="435119" y="6258600"/>
            <a:ext cx="1232112" cy="5692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" action="ppaction://hlinkshowjump?jump=nextslide"/>
              </a:rPr>
              <a:t>التالي</a:t>
            </a:r>
            <a:endParaRPr kumimoji="0" lang="ar-SA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Rectangle 23">
            <a:extLst>
              <a:ext uri="{FF2B5EF4-FFF2-40B4-BE49-F238E27FC236}">
                <a16:creationId xmlns:a16="http://schemas.microsoft.com/office/drawing/2014/main" id="{14EC44EC-7DE3-444A-A640-11AC0E984417}"/>
              </a:ext>
            </a:extLst>
          </p:cNvPr>
          <p:cNvSpPr/>
          <p:nvPr/>
        </p:nvSpPr>
        <p:spPr>
          <a:xfrm>
            <a:off x="1437488" y="2701662"/>
            <a:ext cx="3918364" cy="661320"/>
          </a:xfrm>
          <a:prstGeom prst="rect">
            <a:avLst/>
          </a:prstGeom>
          <a:solidFill>
            <a:schemeClr val="tx2">
              <a:lumMod val="60000"/>
              <a:lumOff val="40000"/>
              <a:alpha val="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800" b="1" noProof="0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قضى التلميذ في المدرسة عامين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53" name="Rectangle 23">
            <a:extLst>
              <a:ext uri="{FF2B5EF4-FFF2-40B4-BE49-F238E27FC236}">
                <a16:creationId xmlns:a16="http://schemas.microsoft.com/office/drawing/2014/main" id="{E4A8E320-7DFE-460A-891C-1A68E53BE264}"/>
              </a:ext>
            </a:extLst>
          </p:cNvPr>
          <p:cNvSpPr/>
          <p:nvPr/>
        </p:nvSpPr>
        <p:spPr>
          <a:xfrm>
            <a:off x="1482110" y="3337642"/>
            <a:ext cx="3918364" cy="661320"/>
          </a:xfrm>
          <a:prstGeom prst="rect">
            <a:avLst/>
          </a:prstGeom>
          <a:solidFill>
            <a:schemeClr val="tx2">
              <a:lumMod val="60000"/>
              <a:lumOff val="40000"/>
              <a:alpha val="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هذا جندي</a:t>
            </a:r>
            <a:r>
              <a:rPr kumimoji="0" lang="ar-EG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شجاع.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54" name="Rectangle 23">
            <a:extLst>
              <a:ext uri="{FF2B5EF4-FFF2-40B4-BE49-F238E27FC236}">
                <a16:creationId xmlns:a16="http://schemas.microsoft.com/office/drawing/2014/main" id="{BC9300D5-93BA-451B-90A7-6720B809B7E4}"/>
              </a:ext>
            </a:extLst>
          </p:cNvPr>
          <p:cNvSpPr/>
          <p:nvPr/>
        </p:nvSpPr>
        <p:spPr>
          <a:xfrm>
            <a:off x="1577137" y="3962524"/>
            <a:ext cx="3918364" cy="661320"/>
          </a:xfrm>
          <a:prstGeom prst="rect">
            <a:avLst/>
          </a:prstGeom>
          <a:solidFill>
            <a:schemeClr val="tx2">
              <a:lumMod val="60000"/>
              <a:lumOff val="40000"/>
              <a:alpha val="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الوالد حزين على فراق ابنه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16" name="قناع خطأ" hidden="1">
            <a:extLst>
              <a:ext uri="{FF2B5EF4-FFF2-40B4-BE49-F238E27FC236}">
                <a16:creationId xmlns:a16="http://schemas.microsoft.com/office/drawing/2014/main" id="{5F6D1EC3-486C-422C-B427-D563B07B4D60}"/>
              </a:ext>
            </a:extLst>
          </p:cNvPr>
          <p:cNvSpPr/>
          <p:nvPr/>
        </p:nvSpPr>
        <p:spPr>
          <a:xfrm>
            <a:off x="1392866" y="4664495"/>
            <a:ext cx="10467939" cy="2321909"/>
          </a:xfrm>
          <a:prstGeom prst="rect">
            <a:avLst/>
          </a:prstGeom>
          <a:solidFill>
            <a:srgbClr val="00B05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قناع صح">
            <a:extLst>
              <a:ext uri="{FF2B5EF4-FFF2-40B4-BE49-F238E27FC236}">
                <a16:creationId xmlns:a16="http://schemas.microsoft.com/office/drawing/2014/main" id="{AE0FF77C-D06E-4E50-A098-1EC211796C55}"/>
              </a:ext>
            </a:extLst>
          </p:cNvPr>
          <p:cNvSpPr/>
          <p:nvPr/>
        </p:nvSpPr>
        <p:spPr>
          <a:xfrm flipH="1">
            <a:off x="5168671" y="5896676"/>
            <a:ext cx="1175975" cy="643227"/>
          </a:xfrm>
          <a:prstGeom prst="rect">
            <a:avLst/>
          </a:prstGeom>
          <a:solidFill>
            <a:srgbClr val="00B05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9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619 -0.22268 L 0.44362 -0.16389 " pathEditMode="relative" rAng="0" ptsTypes="AA">
                                      <p:cBhvr>
                                        <p:cTn id="27" dur="1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65" y="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929 -0.00879 L -0.08099 -0.14213 " pathEditMode="relative" rAng="0" ptsTypes="AA">
                                      <p:cBhvr>
                                        <p:cTn id="36" dur="1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1" y="-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66 -0.19953 L 0.09244 -0.16203 " pathEditMode="relative" rAng="0" ptsTypes="AA">
                                      <p:cBhvr>
                                        <p:cTn id="45" dur="1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1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44 -0.08402 L 0.36171 0.00556 " pathEditMode="relative" rAng="0" ptsTypes="AA">
                                      <p:cBhvr>
                                        <p:cTn id="55" dur="1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57" y="44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42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643 -0.18889 L 0.28033 -0.15578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2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0.1793 -0.0088 " pathEditMode="relative" rAng="0" ptsTypes="AA">
                                      <p:cBhvr>
                                        <p:cTn id="66" dur="8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93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-0.17735 -0.01852 " pathEditMode="relative" rAng="0" ptsTypes="AA">
                                      <p:cBhvr>
                                        <p:cTn id="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-92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0.36783 -2.96296E-6 " pathEditMode="relative" rAng="0" ptsTypes="AA">
                                      <p:cBhvr>
                                        <p:cTn id="72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-0.41862 -0.13333 " pathEditMode="relative" rAng="0" ptsTypes="AA">
                                      <p:cBhvr>
                                        <p:cTn id="74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37" y="-6667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0.4621 -0.02407 " pathEditMode="relative" rAng="0" ptsTypes="AA">
                                      <p:cBhvr>
                                        <p:cTn id="76" dur="7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9" y="-120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-0.31146 0.0088 " pathEditMode="relative" rAng="0" ptsTypes="AA">
                                      <p:cBhvr>
                                        <p:cTn id="78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73" y="44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تصفيق جمي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7" grpId="0" animBg="1"/>
      <p:bldP spid="38" grpId="0" animBg="1"/>
      <p:bldP spid="24" grpId="0" animBg="1"/>
      <p:bldP spid="46" grpId="0" animBg="1"/>
      <p:bldP spid="51" grpId="0" animBg="1"/>
      <p:bldP spid="41" grpId="0" animBg="1"/>
      <p:bldP spid="41" grpId="1" animBg="1"/>
      <p:bldP spid="41" grpId="2" animBg="1"/>
      <p:bldP spid="41" grpId="3" animBg="1"/>
      <p:bldP spid="41" grpId="4" animBg="1"/>
      <p:bldP spid="41" grpId="5" animBg="1"/>
      <p:bldP spid="41" grpId="6" animBg="1"/>
      <p:bldP spid="41" grpId="7" animBg="1"/>
      <p:bldP spid="41" grpId="8" animBg="1"/>
      <p:bldP spid="41" grpId="9" animBg="1"/>
      <p:bldP spid="41" grpId="1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5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69EF2B8-3BE5-4891-BE53-59CC493EF3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5637" y="94955"/>
            <a:ext cx="8166246" cy="650815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F9B53DA-486C-4417-BA81-ED475CDCE4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237" y="630674"/>
            <a:ext cx="4144955" cy="5710040"/>
          </a:xfrm>
          <a:prstGeom prst="rect">
            <a:avLst/>
          </a:prstGeom>
        </p:spPr>
      </p:pic>
      <p:sp>
        <p:nvSpPr>
          <p:cNvPr id="27" name="رسالة خطأ">
            <a:extLst>
              <a:ext uri="{FF2B5EF4-FFF2-40B4-BE49-F238E27FC236}">
                <a16:creationId xmlns:a16="http://schemas.microsoft.com/office/drawing/2014/main" id="{16D558F4-5910-4361-AC9B-FCB010BFCBE0}"/>
              </a:ext>
            </a:extLst>
          </p:cNvPr>
          <p:cNvSpPr/>
          <p:nvPr/>
        </p:nvSpPr>
        <p:spPr>
          <a:xfrm>
            <a:off x="757518" y="180164"/>
            <a:ext cx="2235586" cy="752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venir Next LT Pro"/>
                <a:ea typeface="+mn-ea"/>
                <a:cs typeface="Arial" panose="020B0604020202020204" pitchFamily="34" charset="0"/>
              </a:rPr>
              <a:t>عفوا .... خطأ </a:t>
            </a:r>
          </a:p>
        </p:txBody>
      </p:sp>
      <p:sp>
        <p:nvSpPr>
          <p:cNvPr id="26" name="Rectangle 23">
            <a:extLst>
              <a:ext uri="{FF2B5EF4-FFF2-40B4-BE49-F238E27FC236}">
                <a16:creationId xmlns:a16="http://schemas.microsoft.com/office/drawing/2014/main" id="{07736F0C-D30F-495D-B641-D3EC0C38207D}"/>
              </a:ext>
            </a:extLst>
          </p:cNvPr>
          <p:cNvSpPr/>
          <p:nvPr/>
        </p:nvSpPr>
        <p:spPr>
          <a:xfrm>
            <a:off x="7470596" y="3570891"/>
            <a:ext cx="4144955" cy="443302"/>
          </a:xfrm>
          <a:prstGeom prst="rect">
            <a:avLst/>
          </a:prstGeom>
          <a:solidFill>
            <a:schemeClr val="tx2">
              <a:lumMod val="60000"/>
              <a:lumOff val="40000"/>
              <a:alpha val="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مرتاح البال مسرور</a:t>
            </a:r>
            <a:endParaRPr kumimoji="0" lang="ar-EG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Rectangle 23" hidden="1">
            <a:extLst>
              <a:ext uri="{FF2B5EF4-FFF2-40B4-BE49-F238E27FC236}">
                <a16:creationId xmlns:a16="http://schemas.microsoft.com/office/drawing/2014/main" id="{F52604AA-BF29-43CD-BA0F-D8D8E535FA66}"/>
              </a:ext>
            </a:extLst>
          </p:cNvPr>
          <p:cNvSpPr/>
          <p:nvPr/>
        </p:nvSpPr>
        <p:spPr>
          <a:xfrm>
            <a:off x="5071361" y="5907817"/>
            <a:ext cx="1248091" cy="738056"/>
          </a:xfrm>
          <a:prstGeom prst="rect">
            <a:avLst/>
          </a:prstGeom>
          <a:solidFill>
            <a:schemeClr val="tx2">
              <a:lumMod val="60000"/>
              <a:lumOff val="40000"/>
              <a:alpha val="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مشتعلة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صورة 29" hidden="1">
            <a:extLst>
              <a:ext uri="{FF2B5EF4-FFF2-40B4-BE49-F238E27FC236}">
                <a16:creationId xmlns:a16="http://schemas.microsoft.com/office/drawing/2014/main" id="{F76ACF80-7C20-4EAD-9938-72FD074FF7D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5533884" y="4446556"/>
            <a:ext cx="1352261" cy="1529608"/>
          </a:xfrm>
          <a:prstGeom prst="rect">
            <a:avLst/>
          </a:prstGeom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959A3015-EE8E-4674-B736-E72F089FB462}"/>
              </a:ext>
            </a:extLst>
          </p:cNvPr>
          <p:cNvSpPr/>
          <p:nvPr/>
        </p:nvSpPr>
        <p:spPr>
          <a:xfrm>
            <a:off x="492169" y="1114890"/>
            <a:ext cx="1836151" cy="914400"/>
          </a:xfrm>
          <a:prstGeom prst="ellipse">
            <a:avLst/>
          </a:prstGeom>
          <a:blipFill dpi="0" rotWithShape="1">
            <a:blip r:embed="rId12">
              <a:alphaModFix amt="0"/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سقط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شكل بيضاوي 32">
            <a:extLst>
              <a:ext uri="{FF2B5EF4-FFF2-40B4-BE49-F238E27FC236}">
                <a16:creationId xmlns:a16="http://schemas.microsoft.com/office/drawing/2014/main" id="{263DC856-6E14-4AF6-80DB-E31AC912ED04}"/>
              </a:ext>
            </a:extLst>
          </p:cNvPr>
          <p:cNvSpPr/>
          <p:nvPr/>
        </p:nvSpPr>
        <p:spPr>
          <a:xfrm>
            <a:off x="2543124" y="1926093"/>
            <a:ext cx="1498447" cy="914400"/>
          </a:xfrm>
          <a:prstGeom prst="ellipse">
            <a:avLst/>
          </a:prstGeom>
          <a:blipFill dpi="0" rotWithShape="1">
            <a:blip r:embed="rId12">
              <a:alphaModFix amt="0"/>
            </a:blip>
            <a:srcRect/>
            <a:tile tx="0" ty="0" sx="100000" sy="100000" flip="none" algn="tl"/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يدافع</a:t>
            </a:r>
          </a:p>
        </p:txBody>
      </p:sp>
      <p:sp>
        <p:nvSpPr>
          <p:cNvPr id="34" name="شكل بيضاوي 33">
            <a:extLst>
              <a:ext uri="{FF2B5EF4-FFF2-40B4-BE49-F238E27FC236}">
                <a16:creationId xmlns:a16="http://schemas.microsoft.com/office/drawing/2014/main" id="{63B3A7AB-1C86-4EF8-BADD-A35428303C8F}"/>
              </a:ext>
            </a:extLst>
          </p:cNvPr>
          <p:cNvSpPr/>
          <p:nvPr/>
        </p:nvSpPr>
        <p:spPr>
          <a:xfrm>
            <a:off x="2465730" y="3485694"/>
            <a:ext cx="1478279" cy="914400"/>
          </a:xfrm>
          <a:prstGeom prst="ellipse">
            <a:avLst/>
          </a:prstGeom>
          <a:blipFill dpi="0" rotWithShape="1">
            <a:blip r:embed="rId12">
              <a:alphaModFix amt="0"/>
            </a:blip>
            <a:srcRect/>
            <a:tile tx="0" ty="0" sx="100000" sy="100000" flip="none" algn="tl"/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انتسب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شكل بيضاوي 34">
            <a:extLst>
              <a:ext uri="{FF2B5EF4-FFF2-40B4-BE49-F238E27FC236}">
                <a16:creationId xmlns:a16="http://schemas.microsoft.com/office/drawing/2014/main" id="{74F3A4D6-825E-4C02-AC70-1342D567CD2B}"/>
              </a:ext>
            </a:extLst>
          </p:cNvPr>
          <p:cNvSpPr/>
          <p:nvPr/>
        </p:nvSpPr>
        <p:spPr>
          <a:xfrm>
            <a:off x="682906" y="4352081"/>
            <a:ext cx="1464206" cy="913654"/>
          </a:xfrm>
          <a:prstGeom prst="ellipse">
            <a:avLst/>
          </a:prstGeom>
          <a:blipFill dpi="0" rotWithShape="1">
            <a:blip r:embed="rId12">
              <a:alphaModFix amt="0"/>
            </a:blip>
            <a:srcRect/>
            <a:tile tx="0" ty="0" sx="100000" sy="100000" flip="none" algn="tl"/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خائفة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شكل بيضاوي 35">
            <a:extLst>
              <a:ext uri="{FF2B5EF4-FFF2-40B4-BE49-F238E27FC236}">
                <a16:creationId xmlns:a16="http://schemas.microsoft.com/office/drawing/2014/main" id="{1F35CED4-32F8-45BC-B5B9-19516855A9CD}"/>
              </a:ext>
            </a:extLst>
          </p:cNvPr>
          <p:cNvSpPr/>
          <p:nvPr/>
        </p:nvSpPr>
        <p:spPr>
          <a:xfrm>
            <a:off x="492170" y="2755226"/>
            <a:ext cx="1898048" cy="914400"/>
          </a:xfrm>
          <a:prstGeom prst="ellipse">
            <a:avLst/>
          </a:prstGeom>
          <a:blipFill dpi="0" rotWithShape="1">
            <a:blip r:embed="rId12">
              <a:alphaModFix amt="0"/>
            </a:blip>
            <a:srcRect/>
            <a:tile tx="0" ty="0" sx="100000" sy="100000" flip="none" algn="tl"/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مرتاح البال مسرور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16">
            <a:extLst>
              <a:ext uri="{FF2B5EF4-FFF2-40B4-BE49-F238E27FC236}">
                <a16:creationId xmlns:a16="http://schemas.microsoft.com/office/drawing/2014/main" id="{AABC2A38-D71E-4CDD-89B8-0457EB58CE48}"/>
              </a:ext>
            </a:extLst>
          </p:cNvPr>
          <p:cNvSpPr/>
          <p:nvPr/>
        </p:nvSpPr>
        <p:spPr>
          <a:xfrm>
            <a:off x="7332823" y="1184280"/>
            <a:ext cx="3955699" cy="589128"/>
          </a:xfrm>
          <a:prstGeom prst="rect">
            <a:avLst/>
          </a:prstGeom>
          <a:solidFill>
            <a:schemeClr val="tx2">
              <a:lumMod val="60000"/>
              <a:lumOff val="40000"/>
              <a:alpha val="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خائفة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3A87669D-9441-4A68-88AC-CBCDD31FA003}"/>
              </a:ext>
            </a:extLst>
          </p:cNvPr>
          <p:cNvSpPr/>
          <p:nvPr/>
        </p:nvSpPr>
        <p:spPr>
          <a:xfrm flipH="1">
            <a:off x="5434725" y="4779832"/>
            <a:ext cx="2144639" cy="624874"/>
          </a:xfrm>
          <a:prstGeom prst="rect">
            <a:avLst/>
          </a:prstGeom>
          <a:solidFill>
            <a:schemeClr val="tx2">
              <a:lumMod val="60000"/>
              <a:lumOff val="40000"/>
              <a:alpha val="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نزل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22" hidden="1">
            <a:extLst>
              <a:ext uri="{FF2B5EF4-FFF2-40B4-BE49-F238E27FC236}">
                <a16:creationId xmlns:a16="http://schemas.microsoft.com/office/drawing/2014/main" id="{1C4FC9FD-088B-4DD9-BECD-017919FE4A0A}"/>
              </a:ext>
            </a:extLst>
          </p:cNvPr>
          <p:cNvSpPr/>
          <p:nvPr/>
        </p:nvSpPr>
        <p:spPr>
          <a:xfrm>
            <a:off x="3812137" y="3155736"/>
            <a:ext cx="1541034" cy="475375"/>
          </a:xfrm>
          <a:prstGeom prst="rect">
            <a:avLst/>
          </a:prstGeom>
          <a:solidFill>
            <a:schemeClr val="tx2">
              <a:lumMod val="60000"/>
              <a:lumOff val="40000"/>
              <a:alpha val="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البادية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22" hidden="1">
            <a:extLst>
              <a:ext uri="{FF2B5EF4-FFF2-40B4-BE49-F238E27FC236}">
                <a16:creationId xmlns:a16="http://schemas.microsoft.com/office/drawing/2014/main" id="{857AA0EC-05B0-45D4-B89A-5A7254DA5662}"/>
              </a:ext>
            </a:extLst>
          </p:cNvPr>
          <p:cNvSpPr/>
          <p:nvPr/>
        </p:nvSpPr>
        <p:spPr>
          <a:xfrm>
            <a:off x="5353171" y="5891296"/>
            <a:ext cx="1541034" cy="475375"/>
          </a:xfrm>
          <a:prstGeom prst="rect">
            <a:avLst/>
          </a:prstGeom>
          <a:solidFill>
            <a:schemeClr val="tx2">
              <a:lumMod val="60000"/>
              <a:lumOff val="40000"/>
              <a:alpha val="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عطاء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التالي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6E8FDC5-02F5-4084-A185-173A805CDD44}"/>
              </a:ext>
            </a:extLst>
          </p:cNvPr>
          <p:cNvSpPr/>
          <p:nvPr/>
        </p:nvSpPr>
        <p:spPr>
          <a:xfrm flipH="1">
            <a:off x="492169" y="5862792"/>
            <a:ext cx="1409700" cy="819150"/>
          </a:xfrm>
          <a:prstGeom prst="rightArrow">
            <a:avLst/>
          </a:prstGeom>
          <a:solidFill>
            <a:srgbClr val="00B050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التالي </a:t>
            </a: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Rectangle 23">
            <a:extLst>
              <a:ext uri="{FF2B5EF4-FFF2-40B4-BE49-F238E27FC236}">
                <a16:creationId xmlns:a16="http://schemas.microsoft.com/office/drawing/2014/main" id="{F87919AE-A03C-4D9E-8797-98D696C885B3}"/>
              </a:ext>
            </a:extLst>
          </p:cNvPr>
          <p:cNvSpPr/>
          <p:nvPr/>
        </p:nvSpPr>
        <p:spPr>
          <a:xfrm>
            <a:off x="7719810" y="2236565"/>
            <a:ext cx="4042110" cy="738056"/>
          </a:xfrm>
          <a:prstGeom prst="rect">
            <a:avLst/>
          </a:prstGeom>
          <a:solidFill>
            <a:schemeClr val="tx2">
              <a:lumMod val="60000"/>
              <a:lumOff val="40000"/>
              <a:alpha val="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يدافع ويحمي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23">
            <a:extLst>
              <a:ext uri="{FF2B5EF4-FFF2-40B4-BE49-F238E27FC236}">
                <a16:creationId xmlns:a16="http://schemas.microsoft.com/office/drawing/2014/main" id="{4EF362E8-438E-41A2-A3BA-5545B8C5787B}"/>
              </a:ext>
            </a:extLst>
          </p:cNvPr>
          <p:cNvSpPr/>
          <p:nvPr/>
        </p:nvSpPr>
        <p:spPr>
          <a:xfrm>
            <a:off x="5947150" y="5291504"/>
            <a:ext cx="1248091" cy="647793"/>
          </a:xfrm>
          <a:prstGeom prst="rect">
            <a:avLst/>
          </a:prstGeom>
          <a:solidFill>
            <a:schemeClr val="tx2">
              <a:lumMod val="60000"/>
              <a:lumOff val="40000"/>
              <a:alpha val="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انتسب</a:t>
            </a:r>
            <a:r>
              <a:rPr kumimoji="0" lang="ar-EG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23">
            <a:extLst>
              <a:ext uri="{FF2B5EF4-FFF2-40B4-BE49-F238E27FC236}">
                <a16:creationId xmlns:a16="http://schemas.microsoft.com/office/drawing/2014/main" id="{D0998C15-F792-4EA2-92B3-39E469A6B582}"/>
              </a:ext>
            </a:extLst>
          </p:cNvPr>
          <p:cNvSpPr/>
          <p:nvPr/>
        </p:nvSpPr>
        <p:spPr>
          <a:xfrm>
            <a:off x="5687421" y="5739385"/>
            <a:ext cx="1248091" cy="711584"/>
          </a:xfrm>
          <a:prstGeom prst="rect">
            <a:avLst/>
          </a:prstGeom>
          <a:solidFill>
            <a:schemeClr val="tx2">
              <a:lumMod val="60000"/>
              <a:lumOff val="40000"/>
              <a:alpha val="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سقط </a:t>
            </a:r>
            <a:r>
              <a:rPr kumimoji="0" lang="ar-EG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شكل بيضاوي 48">
            <a:extLst>
              <a:ext uri="{FF2B5EF4-FFF2-40B4-BE49-F238E27FC236}">
                <a16:creationId xmlns:a16="http://schemas.microsoft.com/office/drawing/2014/main" id="{67AB90EE-81CD-4F15-B0B3-CB41E565ED3A}"/>
              </a:ext>
            </a:extLst>
          </p:cNvPr>
          <p:cNvSpPr/>
          <p:nvPr/>
        </p:nvSpPr>
        <p:spPr>
          <a:xfrm>
            <a:off x="2445563" y="4720363"/>
            <a:ext cx="1535498" cy="9144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نزل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قناع خطأ" hidden="1">
            <a:extLst>
              <a:ext uri="{FF2B5EF4-FFF2-40B4-BE49-F238E27FC236}">
                <a16:creationId xmlns:a16="http://schemas.microsoft.com/office/drawing/2014/main" id="{5F6D1EC3-486C-422C-B427-D563B07B4D60}"/>
              </a:ext>
            </a:extLst>
          </p:cNvPr>
          <p:cNvSpPr/>
          <p:nvPr/>
        </p:nvSpPr>
        <p:spPr>
          <a:xfrm>
            <a:off x="115005" y="630674"/>
            <a:ext cx="4007322" cy="4711385"/>
          </a:xfrm>
          <a:prstGeom prst="rect">
            <a:avLst/>
          </a:prstGeom>
          <a:solidFill>
            <a:srgbClr val="00B05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قناع صح">
            <a:extLst>
              <a:ext uri="{FF2B5EF4-FFF2-40B4-BE49-F238E27FC236}">
                <a16:creationId xmlns:a16="http://schemas.microsoft.com/office/drawing/2014/main" id="{AE0FF77C-D06E-4E50-A098-1EC211796C55}"/>
              </a:ext>
            </a:extLst>
          </p:cNvPr>
          <p:cNvSpPr/>
          <p:nvPr/>
        </p:nvSpPr>
        <p:spPr>
          <a:xfrm>
            <a:off x="757518" y="4519828"/>
            <a:ext cx="1220056" cy="619914"/>
          </a:xfrm>
          <a:prstGeom prst="rect">
            <a:avLst/>
          </a:prstGeom>
          <a:solidFill>
            <a:srgbClr val="00B05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20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صفيق جمي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صوت-مري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62 -0.22269 L 0.1513 -0.34028 " pathEditMode="relative" rAng="0" ptsTypes="AA">
                                      <p:cBhvr>
                                        <p:cTn id="30" dur="1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5" y="-58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568 0.20787 L 0.01042 -0.24838 " pathEditMode="relative" rAng="0" ptsTypes="AA">
                                      <p:cBhvr>
                                        <p:cTn id="36" dur="1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3" y="-2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16 -0.16297 L 0.16289 0.04537 " pathEditMode="relative" rAng="0" ptsTypes="AA">
                                      <p:cBhvr>
                                        <p:cTn id="42" dur="1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86" y="1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44 -0.12477 L 0.14635 -0.11621 " pathEditMode="relative" rAng="0" ptsTypes="AA">
                                      <p:cBhvr>
                                        <p:cTn id="53" dur="1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42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69 -0.26436 L 0.00469 -0.46875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17" y="-1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42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L 3.33333E-6 -4.07407E-6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" y="46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L 0.1612 -0.33773 " pathEditMode="relative" rAng="0" ptsTypes="AA">
                                      <p:cBhvr>
                                        <p:cTn id="71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16898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0.06042 L 0.00716 -0.22338 " pathEditMode="relative" rAng="0" ptsTypes="AA">
                                      <p:cBhvr>
                                        <p:cTn id="73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8148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L 0.15065 -0.12246 " pathEditMode="relative" rAng="0" ptsTypes="AA">
                                      <p:cBhvr>
                                        <p:cTn id="75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26" y="-613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L 0.15299 0.06365 " pathEditMode="relative" rAng="0" ptsTypes="AA">
                                      <p:cBhvr>
                                        <p:cTn id="7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43" y="3171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L 0.0151 -0.46875 " pathEditMode="relative" rAng="0" ptsTypes="AA">
                                      <p:cBhvr>
                                        <p:cTn id="7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-23449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1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7" grpId="0" animBg="1"/>
      <p:bldP spid="38" grpId="0" animBg="1"/>
      <p:bldP spid="24" grpId="0" animBg="1"/>
      <p:bldP spid="41" grpId="0" animBg="1"/>
      <p:bldP spid="41" grpId="1" animBg="1"/>
      <p:bldP spid="41" grpId="2" animBg="1"/>
      <p:bldP spid="41" grpId="3" animBg="1"/>
      <p:bldP spid="41" grpId="4" animBg="1"/>
      <p:bldP spid="41" grpId="5" animBg="1"/>
      <p:bldP spid="41" grpId="6" animBg="1"/>
      <p:bldP spid="41" grpId="7" animBg="1"/>
      <p:bldP spid="41" grpId="8" animBg="1"/>
      <p:bldP spid="41" grpId="9" animBg="1"/>
      <p:bldP spid="41" grpId="10" animBg="1"/>
      <p:bldP spid="41" grpId="1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27A063F-FACE-4256-B779-EE4CD1F763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01" y="173547"/>
            <a:ext cx="11737279" cy="3420553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519FCD69-6823-4144-B8B8-2AE54475A0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9420" y="3905410"/>
            <a:ext cx="10269174" cy="1523879"/>
          </a:xfrm>
          <a:prstGeom prst="rect">
            <a:avLst/>
          </a:prstGeom>
        </p:spPr>
      </p:pic>
      <p:sp>
        <p:nvSpPr>
          <p:cNvPr id="24" name="قناع خطأ"/>
          <p:cNvSpPr/>
          <p:nvPr/>
        </p:nvSpPr>
        <p:spPr>
          <a:xfrm>
            <a:off x="337351" y="173547"/>
            <a:ext cx="11601799" cy="3270216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486138" y="116108"/>
            <a:ext cx="11272456" cy="1370042"/>
          </a:xfrm>
          <a:prstGeom prst="rect">
            <a:avLst/>
          </a:prstGeom>
          <a:solidFill>
            <a:schemeClr val="accent5">
              <a:lumMod val="60000"/>
              <a:lumOff val="40000"/>
              <a:alpha val="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3196138" y="2220715"/>
            <a:ext cx="2726525" cy="533876"/>
          </a:xfrm>
          <a:prstGeom prst="rect">
            <a:avLst/>
          </a:prstGeom>
          <a:solidFill>
            <a:schemeClr val="accent5">
              <a:lumMod val="60000"/>
              <a:lumOff val="40000"/>
              <a:alpha val="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صورة 17" hidden="1">
            <a:extLst>
              <a:ext uri="{FF2B5EF4-FFF2-40B4-BE49-F238E27FC236}">
                <a16:creationId xmlns:a16="http://schemas.microsoft.com/office/drawing/2014/main" id="{D60DF08D-D2AF-46C6-A62F-4AE70887D3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3173" y="491721"/>
            <a:ext cx="4549207" cy="4418482"/>
          </a:xfrm>
          <a:prstGeom prst="rect">
            <a:avLst/>
          </a:prstGeom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003F70D2-EB2E-4F1B-B6F4-8D3FCB30A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1098375" y="2509379"/>
            <a:ext cx="1114046" cy="168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شكل بيضاوي 16">
            <a:extLst>
              <a:ext uri="{FF2B5EF4-FFF2-40B4-BE49-F238E27FC236}">
                <a16:creationId xmlns:a16="http://schemas.microsoft.com/office/drawing/2014/main" id="{0C480AD3-24E6-4510-886A-EE071474FA88}"/>
              </a:ext>
            </a:extLst>
          </p:cNvPr>
          <p:cNvSpPr/>
          <p:nvPr/>
        </p:nvSpPr>
        <p:spPr>
          <a:xfrm>
            <a:off x="6312264" y="2602119"/>
            <a:ext cx="746540" cy="418519"/>
          </a:xfrm>
          <a:prstGeom prst="ellipse">
            <a:avLst/>
          </a:prstGeom>
          <a:solidFill>
            <a:schemeClr val="accent5">
              <a:lumMod val="60000"/>
              <a:lumOff val="40000"/>
              <a:alpha val="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شكل بيضاوي 16">
            <a:extLst>
              <a:ext uri="{FF2B5EF4-FFF2-40B4-BE49-F238E27FC236}">
                <a16:creationId xmlns:a16="http://schemas.microsoft.com/office/drawing/2014/main" id="{B87E695C-411D-46DA-B57F-8B583344C000}"/>
              </a:ext>
            </a:extLst>
          </p:cNvPr>
          <p:cNvSpPr/>
          <p:nvPr/>
        </p:nvSpPr>
        <p:spPr>
          <a:xfrm>
            <a:off x="2496342" y="2812030"/>
            <a:ext cx="699796" cy="430856"/>
          </a:xfrm>
          <a:prstGeom prst="ellipse">
            <a:avLst/>
          </a:prstGeom>
          <a:solidFill>
            <a:schemeClr val="accent5">
              <a:lumMod val="60000"/>
              <a:lumOff val="40000"/>
              <a:alpha val="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9" name="Group 139">
            <a:extLst>
              <a:ext uri="{FF2B5EF4-FFF2-40B4-BE49-F238E27FC236}">
                <a16:creationId xmlns:a16="http://schemas.microsoft.com/office/drawing/2014/main" id="{0225CF55-654C-4389-86B6-DABF11CA2A8A}"/>
              </a:ext>
            </a:extLst>
          </p:cNvPr>
          <p:cNvGrpSpPr/>
          <p:nvPr/>
        </p:nvGrpSpPr>
        <p:grpSpPr>
          <a:xfrm>
            <a:off x="4787823" y="4766732"/>
            <a:ext cx="3926541" cy="605118"/>
            <a:chOff x="7678271" y="2749174"/>
            <a:chExt cx="3926541" cy="605118"/>
          </a:xfrm>
        </p:grpSpPr>
        <p:sp>
          <p:nvSpPr>
            <p:cNvPr id="20" name="Rounded Rectangle 4">
              <a:extLst>
                <a:ext uri="{FF2B5EF4-FFF2-40B4-BE49-F238E27FC236}">
                  <a16:creationId xmlns:a16="http://schemas.microsoft.com/office/drawing/2014/main" id="{7074D0EB-3890-4C57-938A-6901332364B4}"/>
                </a:ext>
              </a:extLst>
            </p:cNvPr>
            <p:cNvSpPr/>
            <p:nvPr/>
          </p:nvSpPr>
          <p:spPr>
            <a:xfrm>
              <a:off x="7678271" y="2749175"/>
              <a:ext cx="3926541" cy="605117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0" rIns="2808000"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صحيح</a:t>
              </a:r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CC286A57-63A7-4BA9-8D73-12F8080B927F}"/>
                </a:ext>
              </a:extLst>
            </p:cNvPr>
            <p:cNvSpPr/>
            <p:nvPr/>
          </p:nvSpPr>
          <p:spPr>
            <a:xfrm>
              <a:off x="7678271" y="2749174"/>
              <a:ext cx="195729" cy="605117"/>
            </a:xfrm>
            <a:custGeom>
              <a:avLst/>
              <a:gdLst>
                <a:gd name="connsiteX0" fmla="*/ 100855 w 195729"/>
                <a:gd name="connsiteY0" fmla="*/ 0 h 605117"/>
                <a:gd name="connsiteX1" fmla="*/ 195729 w 195729"/>
                <a:gd name="connsiteY1" fmla="*/ 0 h 605117"/>
                <a:gd name="connsiteX2" fmla="*/ 195729 w 195729"/>
                <a:gd name="connsiteY2" fmla="*/ 605117 h 605117"/>
                <a:gd name="connsiteX3" fmla="*/ 100855 w 195729"/>
                <a:gd name="connsiteY3" fmla="*/ 605117 h 605117"/>
                <a:gd name="connsiteX4" fmla="*/ 0 w 195729"/>
                <a:gd name="connsiteY4" fmla="*/ 504262 h 605117"/>
                <a:gd name="connsiteX5" fmla="*/ 0 w 195729"/>
                <a:gd name="connsiteY5" fmla="*/ 100855 h 605117"/>
                <a:gd name="connsiteX6" fmla="*/ 100855 w 195729"/>
                <a:gd name="connsiteY6" fmla="*/ 0 h 60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729" h="605117">
                  <a:moveTo>
                    <a:pt x="100855" y="0"/>
                  </a:moveTo>
                  <a:lnTo>
                    <a:pt x="195729" y="0"/>
                  </a:lnTo>
                  <a:lnTo>
                    <a:pt x="195729" y="605117"/>
                  </a:lnTo>
                  <a:lnTo>
                    <a:pt x="100855" y="605117"/>
                  </a:lnTo>
                  <a:cubicBezTo>
                    <a:pt x="45154" y="605117"/>
                    <a:pt x="0" y="559963"/>
                    <a:pt x="0" y="504262"/>
                  </a:cubicBezTo>
                  <a:lnTo>
                    <a:pt x="0" y="100855"/>
                  </a:lnTo>
                  <a:cubicBezTo>
                    <a:pt x="0" y="45154"/>
                    <a:pt x="45154" y="0"/>
                    <a:pt x="100855" y="0"/>
                  </a:cubicBezTo>
                  <a:close/>
                </a:path>
              </a:pathLst>
            </a:custGeom>
            <a:solidFill>
              <a:srgbClr val="92C47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2" name="صحيح">
            <a:extLst>
              <a:ext uri="{FF2B5EF4-FFF2-40B4-BE49-F238E27FC236}">
                <a16:creationId xmlns:a16="http://schemas.microsoft.com/office/drawing/2014/main" id="{97A083C1-9B27-4290-959A-C5491278FA0D}"/>
              </a:ext>
            </a:extLst>
          </p:cNvPr>
          <p:cNvSpPr/>
          <p:nvPr/>
        </p:nvSpPr>
        <p:spPr>
          <a:xfrm>
            <a:off x="4792271" y="4709290"/>
            <a:ext cx="6402537" cy="720000"/>
          </a:xfrm>
          <a:custGeom>
            <a:avLst/>
            <a:gdLst>
              <a:gd name="connsiteX0" fmla="*/ 96406 w 3922092"/>
              <a:gd name="connsiteY0" fmla="*/ 0 h 605117"/>
              <a:gd name="connsiteX1" fmla="*/ 3821237 w 3922092"/>
              <a:gd name="connsiteY1" fmla="*/ 0 h 605117"/>
              <a:gd name="connsiteX2" fmla="*/ 3922092 w 3922092"/>
              <a:gd name="connsiteY2" fmla="*/ 100855 h 605117"/>
              <a:gd name="connsiteX3" fmla="*/ 3922092 w 3922092"/>
              <a:gd name="connsiteY3" fmla="*/ 504262 h 605117"/>
              <a:gd name="connsiteX4" fmla="*/ 3821237 w 3922092"/>
              <a:gd name="connsiteY4" fmla="*/ 605117 h 605117"/>
              <a:gd name="connsiteX5" fmla="*/ 96406 w 3922092"/>
              <a:gd name="connsiteY5" fmla="*/ 605117 h 605117"/>
              <a:gd name="connsiteX6" fmla="*/ 3477 w 3922092"/>
              <a:gd name="connsiteY6" fmla="*/ 543520 h 605117"/>
              <a:gd name="connsiteX7" fmla="*/ 0 w 3922092"/>
              <a:gd name="connsiteY7" fmla="*/ 526298 h 605117"/>
              <a:gd name="connsiteX8" fmla="*/ 40000 w 3922092"/>
              <a:gd name="connsiteY8" fmla="*/ 513882 h 605117"/>
              <a:gd name="connsiteX9" fmla="*/ 180074 w 3922092"/>
              <a:gd name="connsiteY9" fmla="*/ 302558 h 605117"/>
              <a:gd name="connsiteX10" fmla="*/ 40000 w 3922092"/>
              <a:gd name="connsiteY10" fmla="*/ 91234 h 605117"/>
              <a:gd name="connsiteX11" fmla="*/ 0 w 3922092"/>
              <a:gd name="connsiteY11" fmla="*/ 78818 h 605117"/>
              <a:gd name="connsiteX12" fmla="*/ 3477 w 3922092"/>
              <a:gd name="connsiteY12" fmla="*/ 61598 h 605117"/>
              <a:gd name="connsiteX13" fmla="*/ 96406 w 3922092"/>
              <a:gd name="connsiteY13" fmla="*/ 0 h 605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22092" h="605117">
                <a:moveTo>
                  <a:pt x="96406" y="0"/>
                </a:moveTo>
                <a:lnTo>
                  <a:pt x="3821237" y="0"/>
                </a:lnTo>
                <a:cubicBezTo>
                  <a:pt x="3876938" y="0"/>
                  <a:pt x="3922092" y="45154"/>
                  <a:pt x="3922092" y="100855"/>
                </a:cubicBezTo>
                <a:lnTo>
                  <a:pt x="3922092" y="504262"/>
                </a:lnTo>
                <a:cubicBezTo>
                  <a:pt x="3922092" y="559963"/>
                  <a:pt x="3876938" y="605117"/>
                  <a:pt x="3821237" y="605117"/>
                </a:cubicBezTo>
                <a:lnTo>
                  <a:pt x="96406" y="605117"/>
                </a:lnTo>
                <a:cubicBezTo>
                  <a:pt x="54631" y="605117"/>
                  <a:pt x="18787" y="579718"/>
                  <a:pt x="3477" y="543520"/>
                </a:cubicBezTo>
                <a:lnTo>
                  <a:pt x="0" y="526298"/>
                </a:lnTo>
                <a:lnTo>
                  <a:pt x="40000" y="513882"/>
                </a:lnTo>
                <a:cubicBezTo>
                  <a:pt x="122316" y="479065"/>
                  <a:pt x="180074" y="397557"/>
                  <a:pt x="180074" y="302558"/>
                </a:cubicBezTo>
                <a:cubicBezTo>
                  <a:pt x="180074" y="207559"/>
                  <a:pt x="122316" y="126051"/>
                  <a:pt x="40000" y="91234"/>
                </a:cubicBezTo>
                <a:lnTo>
                  <a:pt x="0" y="78818"/>
                </a:lnTo>
                <a:lnTo>
                  <a:pt x="3477" y="61598"/>
                </a:lnTo>
                <a:cubicBezTo>
                  <a:pt x="18787" y="25399"/>
                  <a:pt x="54631" y="0"/>
                  <a:pt x="96406" y="0"/>
                </a:cubicBezTo>
                <a:close/>
              </a:path>
            </a:pathLst>
          </a:custGeom>
          <a:gradFill flip="none" rotWithShape="1">
            <a:gsLst>
              <a:gs pos="0">
                <a:srgbClr val="92C470"/>
              </a:gs>
              <a:gs pos="100000">
                <a:srgbClr val="62963E"/>
              </a:gs>
            </a:gsLst>
            <a:lin ang="5400000" scaled="1"/>
            <a:tileRect/>
          </a:gradFill>
          <a:ln w="19050" cap="flat" cmpd="sng" algn="ctr">
            <a:solidFill>
              <a:sysClr val="window" lastClr="FFFFFF">
                <a:alpha val="50000"/>
              </a:sysClr>
            </a:solidFill>
            <a:prstDash val="sysDash"/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800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نحيف ,أبيض الوجه خفيف العارضين , كثيف الشعر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800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محبوب يحبه الناس ويألفونه أسيف رقيق القلب </a:t>
            </a:r>
            <a:endParaRPr kumimoji="0" lang="ar-JO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7" name="سهم التالي" descr="سهم مستقيم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6DF56B1-7048-44E6-BBB6-2728EE26B210}"/>
              </a:ext>
            </a:extLst>
          </p:cNvPr>
          <p:cNvSpPr/>
          <p:nvPr/>
        </p:nvSpPr>
        <p:spPr>
          <a:xfrm>
            <a:off x="1015567" y="6020604"/>
            <a:ext cx="1004104" cy="547676"/>
          </a:xfrm>
          <a:custGeom>
            <a:avLst/>
            <a:gdLst>
              <a:gd name="connsiteX0" fmla="*/ 338455 w 1240897"/>
              <a:gd name="connsiteY0" fmla="*/ 169208 h 676832"/>
              <a:gd name="connsiteX1" fmla="*/ 338455 w 1240897"/>
              <a:gd name="connsiteY1" fmla="*/ 0 h 676832"/>
              <a:gd name="connsiteX2" fmla="*/ 39 w 1240897"/>
              <a:gd name="connsiteY2" fmla="*/ 338416 h 676832"/>
              <a:gd name="connsiteX3" fmla="*/ 338455 w 1240897"/>
              <a:gd name="connsiteY3" fmla="*/ 676832 h 676832"/>
              <a:gd name="connsiteX4" fmla="*/ 338455 w 1240897"/>
              <a:gd name="connsiteY4" fmla="*/ 507624 h 676832"/>
              <a:gd name="connsiteX5" fmla="*/ 1240898 w 1240897"/>
              <a:gd name="connsiteY5" fmla="*/ 338416 h 676832"/>
              <a:gd name="connsiteX6" fmla="*/ 338455 w 1240897"/>
              <a:gd name="connsiteY6" fmla="*/ 169208 h 67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0897" h="676832">
                <a:moveTo>
                  <a:pt x="338455" y="169208"/>
                </a:moveTo>
                <a:lnTo>
                  <a:pt x="338455" y="0"/>
                </a:lnTo>
                <a:lnTo>
                  <a:pt x="39" y="338416"/>
                </a:lnTo>
                <a:cubicBezTo>
                  <a:pt x="-4191" y="338416"/>
                  <a:pt x="338455" y="676832"/>
                  <a:pt x="338455" y="676832"/>
                </a:cubicBezTo>
                <a:lnTo>
                  <a:pt x="338455" y="507624"/>
                </a:lnTo>
                <a:lnTo>
                  <a:pt x="1240898" y="338416"/>
                </a:lnTo>
                <a:lnTo>
                  <a:pt x="338455" y="169208"/>
                </a:lnTo>
                <a:close/>
              </a:path>
            </a:pathLst>
          </a:custGeom>
          <a:solidFill>
            <a:srgbClr val="FF0000"/>
          </a:solidFill>
          <a:ln w="14089" cap="flat">
            <a:solidFill>
              <a:schemeClr val="bg1"/>
            </a:solidFill>
            <a:prstDash val="solid"/>
            <a:miter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2F909C2C-2270-4FAB-A594-8C0C76738B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7600" y="116107"/>
            <a:ext cx="2110213" cy="60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7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7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1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35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-3.7037E-7 L -0.06836 -3.7037E-7 " pathEditMode="relative" rAng="0" ptsTypes="AA">
                                          <p:cBhvr>
                                            <p:cTn id="1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424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رائ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ممتاز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" presetClass="entr" presetSubtype="2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2" dur="3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حاول مرة أخرى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6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34" dur="3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حاول مرة أخرى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7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7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7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7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1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35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-3.7037E-7 L -0.06836 -3.7037E-7 " pathEditMode="relative" rAng="0" ptsTypes="AA">
                                          <p:cBhvr>
                                            <p:cTn id="1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424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رائ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ممتاز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2" dur="3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حاول مرة أخرى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6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34" dur="3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حاول مرة أخرى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7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7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17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27A063F-FACE-4256-B779-EE4CD1F76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528" y="377882"/>
            <a:ext cx="10682672" cy="2934258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519FCD69-6823-4144-B8B8-2AE54475A0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600" y="3871924"/>
            <a:ext cx="10515597" cy="1377302"/>
          </a:xfrm>
          <a:prstGeom prst="rect">
            <a:avLst/>
          </a:prstGeom>
        </p:spPr>
      </p:pic>
      <p:sp>
        <p:nvSpPr>
          <p:cNvPr id="24" name="قناع خطأ" hidden="1"/>
          <p:cNvSpPr/>
          <p:nvPr/>
        </p:nvSpPr>
        <p:spPr>
          <a:xfrm>
            <a:off x="337351" y="399698"/>
            <a:ext cx="11601799" cy="19226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823528" y="2195677"/>
            <a:ext cx="10335119" cy="1165999"/>
          </a:xfrm>
          <a:prstGeom prst="rect">
            <a:avLst/>
          </a:prstGeom>
          <a:solidFill>
            <a:schemeClr val="accent5">
              <a:lumMod val="60000"/>
              <a:lumOff val="40000"/>
              <a:alpha val="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شكل بيضاوي 11"/>
          <p:cNvSpPr/>
          <p:nvPr/>
        </p:nvSpPr>
        <p:spPr>
          <a:xfrm>
            <a:off x="1497669" y="1769719"/>
            <a:ext cx="4814595" cy="482527"/>
          </a:xfrm>
          <a:prstGeom prst="ellipse">
            <a:avLst/>
          </a:prstGeom>
          <a:solidFill>
            <a:schemeClr val="accent5">
              <a:lumMod val="60000"/>
              <a:lumOff val="40000"/>
              <a:alpha val="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شكل بيضاوي 13"/>
          <p:cNvSpPr/>
          <p:nvPr/>
        </p:nvSpPr>
        <p:spPr>
          <a:xfrm>
            <a:off x="447869" y="879431"/>
            <a:ext cx="6319905" cy="482528"/>
          </a:xfrm>
          <a:prstGeom prst="ellipse">
            <a:avLst/>
          </a:prstGeom>
          <a:solidFill>
            <a:schemeClr val="accent5">
              <a:lumMod val="60000"/>
              <a:lumOff val="40000"/>
              <a:alpha val="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صورة 17" hidden="1">
            <a:extLst>
              <a:ext uri="{FF2B5EF4-FFF2-40B4-BE49-F238E27FC236}">
                <a16:creationId xmlns:a16="http://schemas.microsoft.com/office/drawing/2014/main" id="{D60DF08D-D2AF-46C6-A62F-4AE70887D3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528" y="1440887"/>
            <a:ext cx="3784421" cy="4302290"/>
          </a:xfrm>
          <a:prstGeom prst="rect">
            <a:avLst/>
          </a:prstGeom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003F70D2-EB2E-4F1B-B6F4-8D3FCB30A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1098375" y="2509379"/>
            <a:ext cx="1114046" cy="168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شكل بيضاوي 16">
            <a:extLst>
              <a:ext uri="{FF2B5EF4-FFF2-40B4-BE49-F238E27FC236}">
                <a16:creationId xmlns:a16="http://schemas.microsoft.com/office/drawing/2014/main" id="{0C480AD3-24E6-4510-886A-EE071474FA88}"/>
              </a:ext>
            </a:extLst>
          </p:cNvPr>
          <p:cNvSpPr/>
          <p:nvPr/>
        </p:nvSpPr>
        <p:spPr>
          <a:xfrm>
            <a:off x="6312264" y="2602119"/>
            <a:ext cx="746540" cy="418519"/>
          </a:xfrm>
          <a:prstGeom prst="ellipse">
            <a:avLst/>
          </a:prstGeom>
          <a:solidFill>
            <a:schemeClr val="accent5">
              <a:lumMod val="60000"/>
              <a:lumOff val="40000"/>
              <a:alpha val="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شكل بيضاوي 16">
            <a:extLst>
              <a:ext uri="{FF2B5EF4-FFF2-40B4-BE49-F238E27FC236}">
                <a16:creationId xmlns:a16="http://schemas.microsoft.com/office/drawing/2014/main" id="{B87E695C-411D-46DA-B57F-8B583344C000}"/>
              </a:ext>
            </a:extLst>
          </p:cNvPr>
          <p:cNvSpPr/>
          <p:nvPr/>
        </p:nvSpPr>
        <p:spPr>
          <a:xfrm>
            <a:off x="2496342" y="2812030"/>
            <a:ext cx="699796" cy="430856"/>
          </a:xfrm>
          <a:prstGeom prst="ellipse">
            <a:avLst/>
          </a:prstGeom>
          <a:solidFill>
            <a:schemeClr val="accent5">
              <a:lumMod val="60000"/>
              <a:lumOff val="40000"/>
              <a:alpha val="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9" name="Group 139">
            <a:extLst>
              <a:ext uri="{FF2B5EF4-FFF2-40B4-BE49-F238E27FC236}">
                <a16:creationId xmlns:a16="http://schemas.microsoft.com/office/drawing/2014/main" id="{0225CF55-654C-4389-86B6-DABF11CA2A8A}"/>
              </a:ext>
            </a:extLst>
          </p:cNvPr>
          <p:cNvGrpSpPr/>
          <p:nvPr/>
        </p:nvGrpSpPr>
        <p:grpSpPr>
          <a:xfrm>
            <a:off x="2828461" y="4951649"/>
            <a:ext cx="4057267" cy="683267"/>
            <a:chOff x="7678271" y="2749174"/>
            <a:chExt cx="3926541" cy="605118"/>
          </a:xfrm>
        </p:grpSpPr>
        <p:sp>
          <p:nvSpPr>
            <p:cNvPr id="20" name="Rounded Rectangle 4">
              <a:extLst>
                <a:ext uri="{FF2B5EF4-FFF2-40B4-BE49-F238E27FC236}">
                  <a16:creationId xmlns:a16="http://schemas.microsoft.com/office/drawing/2014/main" id="{7074D0EB-3890-4C57-938A-6901332364B4}"/>
                </a:ext>
              </a:extLst>
            </p:cNvPr>
            <p:cNvSpPr/>
            <p:nvPr/>
          </p:nvSpPr>
          <p:spPr>
            <a:xfrm>
              <a:off x="7678271" y="2749175"/>
              <a:ext cx="3926541" cy="605117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0" rIns="2808000"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صحيح</a:t>
              </a:r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CC286A57-63A7-4BA9-8D73-12F8080B927F}"/>
                </a:ext>
              </a:extLst>
            </p:cNvPr>
            <p:cNvSpPr/>
            <p:nvPr/>
          </p:nvSpPr>
          <p:spPr>
            <a:xfrm>
              <a:off x="7678271" y="2749174"/>
              <a:ext cx="195729" cy="605117"/>
            </a:xfrm>
            <a:custGeom>
              <a:avLst/>
              <a:gdLst>
                <a:gd name="connsiteX0" fmla="*/ 100855 w 195729"/>
                <a:gd name="connsiteY0" fmla="*/ 0 h 605117"/>
                <a:gd name="connsiteX1" fmla="*/ 195729 w 195729"/>
                <a:gd name="connsiteY1" fmla="*/ 0 h 605117"/>
                <a:gd name="connsiteX2" fmla="*/ 195729 w 195729"/>
                <a:gd name="connsiteY2" fmla="*/ 605117 h 605117"/>
                <a:gd name="connsiteX3" fmla="*/ 100855 w 195729"/>
                <a:gd name="connsiteY3" fmla="*/ 605117 h 605117"/>
                <a:gd name="connsiteX4" fmla="*/ 0 w 195729"/>
                <a:gd name="connsiteY4" fmla="*/ 504262 h 605117"/>
                <a:gd name="connsiteX5" fmla="*/ 0 w 195729"/>
                <a:gd name="connsiteY5" fmla="*/ 100855 h 605117"/>
                <a:gd name="connsiteX6" fmla="*/ 100855 w 195729"/>
                <a:gd name="connsiteY6" fmla="*/ 0 h 60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729" h="605117">
                  <a:moveTo>
                    <a:pt x="100855" y="0"/>
                  </a:moveTo>
                  <a:lnTo>
                    <a:pt x="195729" y="0"/>
                  </a:lnTo>
                  <a:lnTo>
                    <a:pt x="195729" y="605117"/>
                  </a:lnTo>
                  <a:lnTo>
                    <a:pt x="100855" y="605117"/>
                  </a:lnTo>
                  <a:cubicBezTo>
                    <a:pt x="45154" y="605117"/>
                    <a:pt x="0" y="559963"/>
                    <a:pt x="0" y="504262"/>
                  </a:cubicBezTo>
                  <a:lnTo>
                    <a:pt x="0" y="100855"/>
                  </a:lnTo>
                  <a:cubicBezTo>
                    <a:pt x="0" y="45154"/>
                    <a:pt x="45154" y="0"/>
                    <a:pt x="100855" y="0"/>
                  </a:cubicBezTo>
                  <a:close/>
                </a:path>
              </a:pathLst>
            </a:custGeom>
            <a:solidFill>
              <a:srgbClr val="92C47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2" name="صحيح">
            <a:extLst>
              <a:ext uri="{FF2B5EF4-FFF2-40B4-BE49-F238E27FC236}">
                <a16:creationId xmlns:a16="http://schemas.microsoft.com/office/drawing/2014/main" id="{97A083C1-9B27-4290-959A-C5491278FA0D}"/>
              </a:ext>
            </a:extLst>
          </p:cNvPr>
          <p:cNvSpPr/>
          <p:nvPr/>
        </p:nvSpPr>
        <p:spPr>
          <a:xfrm>
            <a:off x="2712719" y="4741679"/>
            <a:ext cx="9174478" cy="893236"/>
          </a:xfrm>
          <a:custGeom>
            <a:avLst/>
            <a:gdLst>
              <a:gd name="connsiteX0" fmla="*/ 96406 w 3922092"/>
              <a:gd name="connsiteY0" fmla="*/ 0 h 605117"/>
              <a:gd name="connsiteX1" fmla="*/ 3821237 w 3922092"/>
              <a:gd name="connsiteY1" fmla="*/ 0 h 605117"/>
              <a:gd name="connsiteX2" fmla="*/ 3922092 w 3922092"/>
              <a:gd name="connsiteY2" fmla="*/ 100855 h 605117"/>
              <a:gd name="connsiteX3" fmla="*/ 3922092 w 3922092"/>
              <a:gd name="connsiteY3" fmla="*/ 504262 h 605117"/>
              <a:gd name="connsiteX4" fmla="*/ 3821237 w 3922092"/>
              <a:gd name="connsiteY4" fmla="*/ 605117 h 605117"/>
              <a:gd name="connsiteX5" fmla="*/ 96406 w 3922092"/>
              <a:gd name="connsiteY5" fmla="*/ 605117 h 605117"/>
              <a:gd name="connsiteX6" fmla="*/ 3477 w 3922092"/>
              <a:gd name="connsiteY6" fmla="*/ 543520 h 605117"/>
              <a:gd name="connsiteX7" fmla="*/ 0 w 3922092"/>
              <a:gd name="connsiteY7" fmla="*/ 526298 h 605117"/>
              <a:gd name="connsiteX8" fmla="*/ 40000 w 3922092"/>
              <a:gd name="connsiteY8" fmla="*/ 513882 h 605117"/>
              <a:gd name="connsiteX9" fmla="*/ 180074 w 3922092"/>
              <a:gd name="connsiteY9" fmla="*/ 302558 h 605117"/>
              <a:gd name="connsiteX10" fmla="*/ 40000 w 3922092"/>
              <a:gd name="connsiteY10" fmla="*/ 91234 h 605117"/>
              <a:gd name="connsiteX11" fmla="*/ 0 w 3922092"/>
              <a:gd name="connsiteY11" fmla="*/ 78818 h 605117"/>
              <a:gd name="connsiteX12" fmla="*/ 3477 w 3922092"/>
              <a:gd name="connsiteY12" fmla="*/ 61598 h 605117"/>
              <a:gd name="connsiteX13" fmla="*/ 96406 w 3922092"/>
              <a:gd name="connsiteY13" fmla="*/ 0 h 605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22092" h="605117">
                <a:moveTo>
                  <a:pt x="96406" y="0"/>
                </a:moveTo>
                <a:lnTo>
                  <a:pt x="3821237" y="0"/>
                </a:lnTo>
                <a:cubicBezTo>
                  <a:pt x="3876938" y="0"/>
                  <a:pt x="3922092" y="45154"/>
                  <a:pt x="3922092" y="100855"/>
                </a:cubicBezTo>
                <a:lnTo>
                  <a:pt x="3922092" y="504262"/>
                </a:lnTo>
                <a:cubicBezTo>
                  <a:pt x="3922092" y="559963"/>
                  <a:pt x="3876938" y="605117"/>
                  <a:pt x="3821237" y="605117"/>
                </a:cubicBezTo>
                <a:lnTo>
                  <a:pt x="96406" y="605117"/>
                </a:lnTo>
                <a:cubicBezTo>
                  <a:pt x="54631" y="605117"/>
                  <a:pt x="18787" y="579718"/>
                  <a:pt x="3477" y="543520"/>
                </a:cubicBezTo>
                <a:lnTo>
                  <a:pt x="0" y="526298"/>
                </a:lnTo>
                <a:lnTo>
                  <a:pt x="40000" y="513882"/>
                </a:lnTo>
                <a:cubicBezTo>
                  <a:pt x="122316" y="479065"/>
                  <a:pt x="180074" y="397557"/>
                  <a:pt x="180074" y="302558"/>
                </a:cubicBezTo>
                <a:cubicBezTo>
                  <a:pt x="180074" y="207559"/>
                  <a:pt x="122316" y="126051"/>
                  <a:pt x="40000" y="91234"/>
                </a:cubicBezTo>
                <a:lnTo>
                  <a:pt x="0" y="78818"/>
                </a:lnTo>
                <a:lnTo>
                  <a:pt x="3477" y="61598"/>
                </a:lnTo>
                <a:cubicBezTo>
                  <a:pt x="18787" y="25399"/>
                  <a:pt x="54631" y="0"/>
                  <a:pt x="96406" y="0"/>
                </a:cubicBezTo>
                <a:close/>
              </a:path>
            </a:pathLst>
          </a:custGeom>
          <a:gradFill flip="none" rotWithShape="1">
            <a:gsLst>
              <a:gs pos="0">
                <a:srgbClr val="92C470"/>
              </a:gs>
              <a:gs pos="100000">
                <a:srgbClr val="62963E"/>
              </a:gs>
            </a:gsLst>
            <a:lin ang="5400000" scaled="1"/>
            <a:tileRect/>
          </a:gradFill>
          <a:ln w="19050" cap="flat" cmpd="sng" algn="ctr">
            <a:solidFill>
              <a:sysClr val="window" lastClr="FFFFFF">
                <a:alpha val="50000"/>
              </a:sysClr>
            </a:solidFill>
            <a:prstDash val="sysDash"/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rtlCol="1" anchor="ctr"/>
          <a:lstStyle/>
          <a:p>
            <a:pPr lvl="0" algn="ctr">
              <a:defRPr/>
            </a:pPr>
            <a:r>
              <a:rPr lang="ar-EG" sz="2800" b="1" kern="0" dirty="0">
                <a:solidFill>
                  <a:prstClr val="black"/>
                </a:solidFill>
              </a:rPr>
              <a:t>الابل,  فابتاع راحلتين واعتني بهما وكان يعلفهما صباح مساء بنبات الصحراء</a:t>
            </a:r>
          </a:p>
        </p:txBody>
      </p:sp>
      <p:sp>
        <p:nvSpPr>
          <p:cNvPr id="17" name="سهم التالي" descr="سهم مستقيم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F7867DF-0BD0-4D59-9D12-B3C4B47B7A35}"/>
              </a:ext>
            </a:extLst>
          </p:cNvPr>
          <p:cNvSpPr/>
          <p:nvPr/>
        </p:nvSpPr>
        <p:spPr>
          <a:xfrm>
            <a:off x="1015567" y="6020604"/>
            <a:ext cx="1004104" cy="547676"/>
          </a:xfrm>
          <a:custGeom>
            <a:avLst/>
            <a:gdLst>
              <a:gd name="connsiteX0" fmla="*/ 338455 w 1240897"/>
              <a:gd name="connsiteY0" fmla="*/ 169208 h 676832"/>
              <a:gd name="connsiteX1" fmla="*/ 338455 w 1240897"/>
              <a:gd name="connsiteY1" fmla="*/ 0 h 676832"/>
              <a:gd name="connsiteX2" fmla="*/ 39 w 1240897"/>
              <a:gd name="connsiteY2" fmla="*/ 338416 h 676832"/>
              <a:gd name="connsiteX3" fmla="*/ 338455 w 1240897"/>
              <a:gd name="connsiteY3" fmla="*/ 676832 h 676832"/>
              <a:gd name="connsiteX4" fmla="*/ 338455 w 1240897"/>
              <a:gd name="connsiteY4" fmla="*/ 507624 h 676832"/>
              <a:gd name="connsiteX5" fmla="*/ 1240898 w 1240897"/>
              <a:gd name="connsiteY5" fmla="*/ 338416 h 676832"/>
              <a:gd name="connsiteX6" fmla="*/ 338455 w 1240897"/>
              <a:gd name="connsiteY6" fmla="*/ 169208 h 67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0897" h="676832">
                <a:moveTo>
                  <a:pt x="338455" y="169208"/>
                </a:moveTo>
                <a:lnTo>
                  <a:pt x="338455" y="0"/>
                </a:lnTo>
                <a:lnTo>
                  <a:pt x="39" y="338416"/>
                </a:lnTo>
                <a:cubicBezTo>
                  <a:pt x="-4191" y="338416"/>
                  <a:pt x="338455" y="676832"/>
                  <a:pt x="338455" y="676832"/>
                </a:cubicBezTo>
                <a:lnTo>
                  <a:pt x="338455" y="507624"/>
                </a:lnTo>
                <a:lnTo>
                  <a:pt x="1240898" y="338416"/>
                </a:lnTo>
                <a:lnTo>
                  <a:pt x="338455" y="169208"/>
                </a:lnTo>
                <a:close/>
              </a:path>
            </a:pathLst>
          </a:custGeom>
          <a:solidFill>
            <a:srgbClr val="FF0000"/>
          </a:solidFill>
          <a:ln w="14089" cap="flat">
            <a:solidFill>
              <a:schemeClr val="bg1"/>
            </a:solidFill>
            <a:prstDash val="solid"/>
            <a:miter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50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7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35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7.40741E-7 L -0.06836 7.40741E-7 " pathEditMode="relative" rAng="0" ptsTypes="AA">
                                          <p:cBhvr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424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رائ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رائ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" presetClass="entr" presetSubtype="2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7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7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1" dur="3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حاول مرة أخرى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6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43" dur="3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حاول مرة أخرى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7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7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7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35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7.40741E-7 L -0.06836 7.40741E-7 " pathEditMode="relative" rAng="0" ptsTypes="AA">
                                          <p:cBhvr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424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رائ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رائ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7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7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1" dur="3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حاول مرة أخرى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6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43" dur="3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حاول مرة أخرى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7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7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17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8C27E7D-584F-40D8-AD74-D9FB5CA78B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313" y="174124"/>
            <a:ext cx="11934825" cy="3254875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519FCD69-6823-4144-B8B8-2AE54475A0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0625" y="4129718"/>
            <a:ext cx="9604287" cy="1455308"/>
          </a:xfrm>
          <a:prstGeom prst="rect">
            <a:avLst/>
          </a:prstGeom>
        </p:spPr>
      </p:pic>
      <p:sp>
        <p:nvSpPr>
          <p:cNvPr id="24" name="قناع خطأ" hidden="1"/>
          <p:cNvSpPr/>
          <p:nvPr/>
        </p:nvSpPr>
        <p:spPr>
          <a:xfrm>
            <a:off x="337351" y="399698"/>
            <a:ext cx="11601799" cy="19226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7670800" y="2800295"/>
            <a:ext cx="4110350" cy="628704"/>
          </a:xfrm>
          <a:prstGeom prst="rect">
            <a:avLst/>
          </a:prstGeom>
          <a:solidFill>
            <a:schemeClr val="accent5">
              <a:lumMod val="60000"/>
              <a:lumOff val="40000"/>
              <a:alpha val="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شكل بيضاوي 13"/>
          <p:cNvSpPr/>
          <p:nvPr/>
        </p:nvSpPr>
        <p:spPr>
          <a:xfrm>
            <a:off x="447869" y="879431"/>
            <a:ext cx="6319905" cy="482528"/>
          </a:xfrm>
          <a:prstGeom prst="ellipse">
            <a:avLst/>
          </a:prstGeom>
          <a:solidFill>
            <a:schemeClr val="accent5">
              <a:lumMod val="60000"/>
              <a:lumOff val="40000"/>
              <a:alpha val="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صورة 17" hidden="1">
            <a:extLst>
              <a:ext uri="{FF2B5EF4-FFF2-40B4-BE49-F238E27FC236}">
                <a16:creationId xmlns:a16="http://schemas.microsoft.com/office/drawing/2014/main" id="{D60DF08D-D2AF-46C6-A62F-4AE70887D3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3476" y="545574"/>
            <a:ext cx="4043636" cy="4043636"/>
          </a:xfrm>
          <a:prstGeom prst="rect">
            <a:avLst/>
          </a:prstGeom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003F70D2-EB2E-4F1B-B6F4-8D3FCB30A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1098375" y="2509379"/>
            <a:ext cx="1114046" cy="168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شكل بيضاوي 16">
            <a:extLst>
              <a:ext uri="{FF2B5EF4-FFF2-40B4-BE49-F238E27FC236}">
                <a16:creationId xmlns:a16="http://schemas.microsoft.com/office/drawing/2014/main" id="{0C480AD3-24E6-4510-886A-EE071474FA88}"/>
              </a:ext>
            </a:extLst>
          </p:cNvPr>
          <p:cNvSpPr/>
          <p:nvPr/>
        </p:nvSpPr>
        <p:spPr>
          <a:xfrm>
            <a:off x="673100" y="2354083"/>
            <a:ext cx="1114046" cy="430856"/>
          </a:xfrm>
          <a:prstGeom prst="rect">
            <a:avLst/>
          </a:prstGeom>
          <a:solidFill>
            <a:schemeClr val="accent5">
              <a:lumMod val="60000"/>
              <a:lumOff val="40000"/>
              <a:alpha val="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شكل بيضاوي 16">
            <a:extLst>
              <a:ext uri="{FF2B5EF4-FFF2-40B4-BE49-F238E27FC236}">
                <a16:creationId xmlns:a16="http://schemas.microsoft.com/office/drawing/2014/main" id="{B87E695C-411D-46DA-B57F-8B583344C000}"/>
              </a:ext>
            </a:extLst>
          </p:cNvPr>
          <p:cNvSpPr/>
          <p:nvPr/>
        </p:nvSpPr>
        <p:spPr>
          <a:xfrm>
            <a:off x="2496342" y="2812030"/>
            <a:ext cx="699796" cy="430856"/>
          </a:xfrm>
          <a:prstGeom prst="ellipse">
            <a:avLst/>
          </a:prstGeom>
          <a:solidFill>
            <a:schemeClr val="accent5">
              <a:lumMod val="60000"/>
              <a:lumOff val="40000"/>
              <a:alpha val="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9" name="Group 139">
            <a:extLst>
              <a:ext uri="{FF2B5EF4-FFF2-40B4-BE49-F238E27FC236}">
                <a16:creationId xmlns:a16="http://schemas.microsoft.com/office/drawing/2014/main" id="{0225CF55-654C-4389-86B6-DABF11CA2A8A}"/>
              </a:ext>
            </a:extLst>
          </p:cNvPr>
          <p:cNvGrpSpPr/>
          <p:nvPr/>
        </p:nvGrpSpPr>
        <p:grpSpPr>
          <a:xfrm>
            <a:off x="3246227" y="4923337"/>
            <a:ext cx="3926541" cy="605118"/>
            <a:chOff x="7678271" y="2749174"/>
            <a:chExt cx="3926541" cy="605118"/>
          </a:xfrm>
        </p:grpSpPr>
        <p:sp>
          <p:nvSpPr>
            <p:cNvPr id="20" name="Rounded Rectangle 4">
              <a:extLst>
                <a:ext uri="{FF2B5EF4-FFF2-40B4-BE49-F238E27FC236}">
                  <a16:creationId xmlns:a16="http://schemas.microsoft.com/office/drawing/2014/main" id="{7074D0EB-3890-4C57-938A-6901332364B4}"/>
                </a:ext>
              </a:extLst>
            </p:cNvPr>
            <p:cNvSpPr/>
            <p:nvPr/>
          </p:nvSpPr>
          <p:spPr>
            <a:xfrm>
              <a:off x="7678271" y="2749175"/>
              <a:ext cx="3926541" cy="605117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0" rIns="2808000"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صحيح</a:t>
              </a:r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CC286A57-63A7-4BA9-8D73-12F8080B927F}"/>
                </a:ext>
              </a:extLst>
            </p:cNvPr>
            <p:cNvSpPr/>
            <p:nvPr/>
          </p:nvSpPr>
          <p:spPr>
            <a:xfrm>
              <a:off x="7678271" y="2749174"/>
              <a:ext cx="195729" cy="605117"/>
            </a:xfrm>
            <a:custGeom>
              <a:avLst/>
              <a:gdLst>
                <a:gd name="connsiteX0" fmla="*/ 100855 w 195729"/>
                <a:gd name="connsiteY0" fmla="*/ 0 h 605117"/>
                <a:gd name="connsiteX1" fmla="*/ 195729 w 195729"/>
                <a:gd name="connsiteY1" fmla="*/ 0 h 605117"/>
                <a:gd name="connsiteX2" fmla="*/ 195729 w 195729"/>
                <a:gd name="connsiteY2" fmla="*/ 605117 h 605117"/>
                <a:gd name="connsiteX3" fmla="*/ 100855 w 195729"/>
                <a:gd name="connsiteY3" fmla="*/ 605117 h 605117"/>
                <a:gd name="connsiteX4" fmla="*/ 0 w 195729"/>
                <a:gd name="connsiteY4" fmla="*/ 504262 h 605117"/>
                <a:gd name="connsiteX5" fmla="*/ 0 w 195729"/>
                <a:gd name="connsiteY5" fmla="*/ 100855 h 605117"/>
                <a:gd name="connsiteX6" fmla="*/ 100855 w 195729"/>
                <a:gd name="connsiteY6" fmla="*/ 0 h 60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729" h="605117">
                  <a:moveTo>
                    <a:pt x="100855" y="0"/>
                  </a:moveTo>
                  <a:lnTo>
                    <a:pt x="195729" y="0"/>
                  </a:lnTo>
                  <a:lnTo>
                    <a:pt x="195729" y="605117"/>
                  </a:lnTo>
                  <a:lnTo>
                    <a:pt x="100855" y="605117"/>
                  </a:lnTo>
                  <a:cubicBezTo>
                    <a:pt x="45154" y="605117"/>
                    <a:pt x="0" y="559963"/>
                    <a:pt x="0" y="504262"/>
                  </a:cubicBezTo>
                  <a:lnTo>
                    <a:pt x="0" y="100855"/>
                  </a:lnTo>
                  <a:cubicBezTo>
                    <a:pt x="0" y="45154"/>
                    <a:pt x="45154" y="0"/>
                    <a:pt x="100855" y="0"/>
                  </a:cubicBezTo>
                  <a:close/>
                </a:path>
              </a:pathLst>
            </a:custGeom>
            <a:solidFill>
              <a:srgbClr val="92C47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2" name="صحيح">
            <a:extLst>
              <a:ext uri="{FF2B5EF4-FFF2-40B4-BE49-F238E27FC236}">
                <a16:creationId xmlns:a16="http://schemas.microsoft.com/office/drawing/2014/main" id="{97A083C1-9B27-4290-959A-C5491278FA0D}"/>
              </a:ext>
            </a:extLst>
          </p:cNvPr>
          <p:cNvSpPr/>
          <p:nvPr/>
        </p:nvSpPr>
        <p:spPr>
          <a:xfrm>
            <a:off x="3196137" y="4898127"/>
            <a:ext cx="8408412" cy="720000"/>
          </a:xfrm>
          <a:custGeom>
            <a:avLst/>
            <a:gdLst>
              <a:gd name="connsiteX0" fmla="*/ 96406 w 3922092"/>
              <a:gd name="connsiteY0" fmla="*/ 0 h 605117"/>
              <a:gd name="connsiteX1" fmla="*/ 3821237 w 3922092"/>
              <a:gd name="connsiteY1" fmla="*/ 0 h 605117"/>
              <a:gd name="connsiteX2" fmla="*/ 3922092 w 3922092"/>
              <a:gd name="connsiteY2" fmla="*/ 100855 h 605117"/>
              <a:gd name="connsiteX3" fmla="*/ 3922092 w 3922092"/>
              <a:gd name="connsiteY3" fmla="*/ 504262 h 605117"/>
              <a:gd name="connsiteX4" fmla="*/ 3821237 w 3922092"/>
              <a:gd name="connsiteY4" fmla="*/ 605117 h 605117"/>
              <a:gd name="connsiteX5" fmla="*/ 96406 w 3922092"/>
              <a:gd name="connsiteY5" fmla="*/ 605117 h 605117"/>
              <a:gd name="connsiteX6" fmla="*/ 3477 w 3922092"/>
              <a:gd name="connsiteY6" fmla="*/ 543520 h 605117"/>
              <a:gd name="connsiteX7" fmla="*/ 0 w 3922092"/>
              <a:gd name="connsiteY7" fmla="*/ 526298 h 605117"/>
              <a:gd name="connsiteX8" fmla="*/ 40000 w 3922092"/>
              <a:gd name="connsiteY8" fmla="*/ 513882 h 605117"/>
              <a:gd name="connsiteX9" fmla="*/ 180074 w 3922092"/>
              <a:gd name="connsiteY9" fmla="*/ 302558 h 605117"/>
              <a:gd name="connsiteX10" fmla="*/ 40000 w 3922092"/>
              <a:gd name="connsiteY10" fmla="*/ 91234 h 605117"/>
              <a:gd name="connsiteX11" fmla="*/ 0 w 3922092"/>
              <a:gd name="connsiteY11" fmla="*/ 78818 h 605117"/>
              <a:gd name="connsiteX12" fmla="*/ 3477 w 3922092"/>
              <a:gd name="connsiteY12" fmla="*/ 61598 h 605117"/>
              <a:gd name="connsiteX13" fmla="*/ 96406 w 3922092"/>
              <a:gd name="connsiteY13" fmla="*/ 0 h 605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22092" h="605117">
                <a:moveTo>
                  <a:pt x="96406" y="0"/>
                </a:moveTo>
                <a:lnTo>
                  <a:pt x="3821237" y="0"/>
                </a:lnTo>
                <a:cubicBezTo>
                  <a:pt x="3876938" y="0"/>
                  <a:pt x="3922092" y="45154"/>
                  <a:pt x="3922092" y="100855"/>
                </a:cubicBezTo>
                <a:lnTo>
                  <a:pt x="3922092" y="504262"/>
                </a:lnTo>
                <a:cubicBezTo>
                  <a:pt x="3922092" y="559963"/>
                  <a:pt x="3876938" y="605117"/>
                  <a:pt x="3821237" y="605117"/>
                </a:cubicBezTo>
                <a:lnTo>
                  <a:pt x="96406" y="605117"/>
                </a:lnTo>
                <a:cubicBezTo>
                  <a:pt x="54631" y="605117"/>
                  <a:pt x="18787" y="579718"/>
                  <a:pt x="3477" y="543520"/>
                </a:cubicBezTo>
                <a:lnTo>
                  <a:pt x="0" y="526298"/>
                </a:lnTo>
                <a:lnTo>
                  <a:pt x="40000" y="513882"/>
                </a:lnTo>
                <a:cubicBezTo>
                  <a:pt x="122316" y="479065"/>
                  <a:pt x="180074" y="397557"/>
                  <a:pt x="180074" y="302558"/>
                </a:cubicBezTo>
                <a:cubicBezTo>
                  <a:pt x="180074" y="207559"/>
                  <a:pt x="122316" y="126051"/>
                  <a:pt x="40000" y="91234"/>
                </a:cubicBezTo>
                <a:lnTo>
                  <a:pt x="0" y="78818"/>
                </a:lnTo>
                <a:lnTo>
                  <a:pt x="3477" y="61598"/>
                </a:lnTo>
                <a:cubicBezTo>
                  <a:pt x="18787" y="25399"/>
                  <a:pt x="54631" y="0"/>
                  <a:pt x="96406" y="0"/>
                </a:cubicBezTo>
                <a:close/>
              </a:path>
            </a:pathLst>
          </a:custGeom>
          <a:gradFill flip="none" rotWithShape="1">
            <a:gsLst>
              <a:gs pos="0">
                <a:srgbClr val="92C470"/>
              </a:gs>
              <a:gs pos="100000">
                <a:srgbClr val="62963E"/>
              </a:gs>
            </a:gsLst>
            <a:lin ang="5400000" scaled="1"/>
            <a:tileRect/>
          </a:gradFill>
          <a:ln w="19050" cap="flat" cmpd="sng" algn="ctr">
            <a:solidFill>
              <a:sysClr val="window" lastClr="FFFFFF">
                <a:alpha val="50000"/>
              </a:sysClr>
            </a:solidFill>
            <a:prstDash val="sysDash"/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rtlCol="1" anchor="ctr"/>
          <a:lstStyle/>
          <a:p>
            <a:pPr lvl="0" algn="ctr">
              <a:defRPr/>
            </a:pPr>
            <a:r>
              <a:rPr lang="ar-EG" sz="3600" b="1" kern="0" dirty="0">
                <a:solidFill>
                  <a:prstClr val="black"/>
                </a:solidFill>
              </a:rPr>
              <a:t>حتي يقوي الابل ويجعلها اكثر احتمالا للمسير.</a:t>
            </a:r>
          </a:p>
        </p:txBody>
      </p:sp>
      <p:grpSp>
        <p:nvGrpSpPr>
          <p:cNvPr id="25" name="Group 139" hidden="1">
            <a:extLst>
              <a:ext uri="{FF2B5EF4-FFF2-40B4-BE49-F238E27FC236}">
                <a16:creationId xmlns:a16="http://schemas.microsoft.com/office/drawing/2014/main" id="{2FCBA171-B851-40EE-87B2-4B0538D814C0}"/>
              </a:ext>
            </a:extLst>
          </p:cNvPr>
          <p:cNvGrpSpPr/>
          <p:nvPr/>
        </p:nvGrpSpPr>
        <p:grpSpPr>
          <a:xfrm>
            <a:off x="1232867" y="6110102"/>
            <a:ext cx="3926541" cy="605118"/>
            <a:chOff x="7678271" y="2749174"/>
            <a:chExt cx="3926541" cy="605118"/>
          </a:xfrm>
        </p:grpSpPr>
        <p:sp>
          <p:nvSpPr>
            <p:cNvPr id="26" name="Rounded Rectangle 4">
              <a:extLst>
                <a:ext uri="{FF2B5EF4-FFF2-40B4-BE49-F238E27FC236}">
                  <a16:creationId xmlns:a16="http://schemas.microsoft.com/office/drawing/2014/main" id="{B862FD05-B60A-4512-8E52-BE03B2161FA4}"/>
                </a:ext>
              </a:extLst>
            </p:cNvPr>
            <p:cNvSpPr/>
            <p:nvPr/>
          </p:nvSpPr>
          <p:spPr>
            <a:xfrm>
              <a:off x="7678271" y="2749175"/>
              <a:ext cx="3926541" cy="605117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0" rIns="2808000"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صحيح</a:t>
              </a:r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DA8BD43F-0815-47CE-8651-F4D0312133BF}"/>
                </a:ext>
              </a:extLst>
            </p:cNvPr>
            <p:cNvSpPr/>
            <p:nvPr/>
          </p:nvSpPr>
          <p:spPr>
            <a:xfrm>
              <a:off x="7678271" y="2749174"/>
              <a:ext cx="195729" cy="605117"/>
            </a:xfrm>
            <a:custGeom>
              <a:avLst/>
              <a:gdLst>
                <a:gd name="connsiteX0" fmla="*/ 100855 w 195729"/>
                <a:gd name="connsiteY0" fmla="*/ 0 h 605117"/>
                <a:gd name="connsiteX1" fmla="*/ 195729 w 195729"/>
                <a:gd name="connsiteY1" fmla="*/ 0 h 605117"/>
                <a:gd name="connsiteX2" fmla="*/ 195729 w 195729"/>
                <a:gd name="connsiteY2" fmla="*/ 605117 h 605117"/>
                <a:gd name="connsiteX3" fmla="*/ 100855 w 195729"/>
                <a:gd name="connsiteY3" fmla="*/ 605117 h 605117"/>
                <a:gd name="connsiteX4" fmla="*/ 0 w 195729"/>
                <a:gd name="connsiteY4" fmla="*/ 504262 h 605117"/>
                <a:gd name="connsiteX5" fmla="*/ 0 w 195729"/>
                <a:gd name="connsiteY5" fmla="*/ 100855 h 605117"/>
                <a:gd name="connsiteX6" fmla="*/ 100855 w 195729"/>
                <a:gd name="connsiteY6" fmla="*/ 0 h 60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729" h="605117">
                  <a:moveTo>
                    <a:pt x="100855" y="0"/>
                  </a:moveTo>
                  <a:lnTo>
                    <a:pt x="195729" y="0"/>
                  </a:lnTo>
                  <a:lnTo>
                    <a:pt x="195729" y="605117"/>
                  </a:lnTo>
                  <a:lnTo>
                    <a:pt x="100855" y="605117"/>
                  </a:lnTo>
                  <a:cubicBezTo>
                    <a:pt x="45154" y="605117"/>
                    <a:pt x="0" y="559963"/>
                    <a:pt x="0" y="504262"/>
                  </a:cubicBezTo>
                  <a:lnTo>
                    <a:pt x="0" y="100855"/>
                  </a:lnTo>
                  <a:cubicBezTo>
                    <a:pt x="0" y="45154"/>
                    <a:pt x="45154" y="0"/>
                    <a:pt x="100855" y="0"/>
                  </a:cubicBezTo>
                  <a:close/>
                </a:path>
              </a:pathLst>
            </a:custGeom>
            <a:solidFill>
              <a:srgbClr val="92C47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9" name="صحيح" hidden="1">
            <a:extLst>
              <a:ext uri="{FF2B5EF4-FFF2-40B4-BE49-F238E27FC236}">
                <a16:creationId xmlns:a16="http://schemas.microsoft.com/office/drawing/2014/main" id="{93F4A8F2-24B9-468A-8A90-153EBD0EFEA3}"/>
              </a:ext>
            </a:extLst>
          </p:cNvPr>
          <p:cNvSpPr/>
          <p:nvPr/>
        </p:nvSpPr>
        <p:spPr>
          <a:xfrm>
            <a:off x="1162308" y="6059624"/>
            <a:ext cx="9068812" cy="720000"/>
          </a:xfrm>
          <a:custGeom>
            <a:avLst/>
            <a:gdLst>
              <a:gd name="connsiteX0" fmla="*/ 96406 w 3922092"/>
              <a:gd name="connsiteY0" fmla="*/ 0 h 605117"/>
              <a:gd name="connsiteX1" fmla="*/ 3821237 w 3922092"/>
              <a:gd name="connsiteY1" fmla="*/ 0 h 605117"/>
              <a:gd name="connsiteX2" fmla="*/ 3922092 w 3922092"/>
              <a:gd name="connsiteY2" fmla="*/ 100855 h 605117"/>
              <a:gd name="connsiteX3" fmla="*/ 3922092 w 3922092"/>
              <a:gd name="connsiteY3" fmla="*/ 504262 h 605117"/>
              <a:gd name="connsiteX4" fmla="*/ 3821237 w 3922092"/>
              <a:gd name="connsiteY4" fmla="*/ 605117 h 605117"/>
              <a:gd name="connsiteX5" fmla="*/ 96406 w 3922092"/>
              <a:gd name="connsiteY5" fmla="*/ 605117 h 605117"/>
              <a:gd name="connsiteX6" fmla="*/ 3477 w 3922092"/>
              <a:gd name="connsiteY6" fmla="*/ 543520 h 605117"/>
              <a:gd name="connsiteX7" fmla="*/ 0 w 3922092"/>
              <a:gd name="connsiteY7" fmla="*/ 526298 h 605117"/>
              <a:gd name="connsiteX8" fmla="*/ 40000 w 3922092"/>
              <a:gd name="connsiteY8" fmla="*/ 513882 h 605117"/>
              <a:gd name="connsiteX9" fmla="*/ 180074 w 3922092"/>
              <a:gd name="connsiteY9" fmla="*/ 302558 h 605117"/>
              <a:gd name="connsiteX10" fmla="*/ 40000 w 3922092"/>
              <a:gd name="connsiteY10" fmla="*/ 91234 h 605117"/>
              <a:gd name="connsiteX11" fmla="*/ 0 w 3922092"/>
              <a:gd name="connsiteY11" fmla="*/ 78818 h 605117"/>
              <a:gd name="connsiteX12" fmla="*/ 3477 w 3922092"/>
              <a:gd name="connsiteY12" fmla="*/ 61598 h 605117"/>
              <a:gd name="connsiteX13" fmla="*/ 96406 w 3922092"/>
              <a:gd name="connsiteY13" fmla="*/ 0 h 605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22092" h="605117">
                <a:moveTo>
                  <a:pt x="96406" y="0"/>
                </a:moveTo>
                <a:lnTo>
                  <a:pt x="3821237" y="0"/>
                </a:lnTo>
                <a:cubicBezTo>
                  <a:pt x="3876938" y="0"/>
                  <a:pt x="3922092" y="45154"/>
                  <a:pt x="3922092" y="100855"/>
                </a:cubicBezTo>
                <a:lnTo>
                  <a:pt x="3922092" y="504262"/>
                </a:lnTo>
                <a:cubicBezTo>
                  <a:pt x="3922092" y="559963"/>
                  <a:pt x="3876938" y="605117"/>
                  <a:pt x="3821237" y="605117"/>
                </a:cubicBezTo>
                <a:lnTo>
                  <a:pt x="96406" y="605117"/>
                </a:lnTo>
                <a:cubicBezTo>
                  <a:pt x="54631" y="605117"/>
                  <a:pt x="18787" y="579718"/>
                  <a:pt x="3477" y="543520"/>
                </a:cubicBezTo>
                <a:lnTo>
                  <a:pt x="0" y="526298"/>
                </a:lnTo>
                <a:lnTo>
                  <a:pt x="40000" y="513882"/>
                </a:lnTo>
                <a:cubicBezTo>
                  <a:pt x="122316" y="479065"/>
                  <a:pt x="180074" y="397557"/>
                  <a:pt x="180074" y="302558"/>
                </a:cubicBezTo>
                <a:cubicBezTo>
                  <a:pt x="180074" y="207559"/>
                  <a:pt x="122316" y="126051"/>
                  <a:pt x="40000" y="91234"/>
                </a:cubicBezTo>
                <a:lnTo>
                  <a:pt x="0" y="78818"/>
                </a:lnTo>
                <a:lnTo>
                  <a:pt x="3477" y="61598"/>
                </a:lnTo>
                <a:cubicBezTo>
                  <a:pt x="18787" y="25399"/>
                  <a:pt x="54631" y="0"/>
                  <a:pt x="96406" y="0"/>
                </a:cubicBezTo>
                <a:close/>
              </a:path>
            </a:pathLst>
          </a:custGeom>
          <a:solidFill>
            <a:srgbClr val="FFC000"/>
          </a:solidFill>
          <a:ln w="19050" cap="flat" cmpd="sng" algn="ctr">
            <a:solidFill>
              <a:sysClr val="window" lastClr="FFFFFF">
                <a:alpha val="50000"/>
              </a:sysClr>
            </a:solidFill>
            <a:prstDash val="sysDash"/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000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سمع عن ضابط فرنسي ابتكر طريقة لكتابة خاصة بينه وبين جنده يستعمل فيها نقط وعلامات بدل الحروف</a:t>
            </a:r>
            <a:endParaRPr kumimoji="0" lang="ar-JO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33" name="سهم التالي" descr="سهم مستقيم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CA6523B-A3D7-456A-85D4-E5F15AB5840A}"/>
              </a:ext>
            </a:extLst>
          </p:cNvPr>
          <p:cNvSpPr/>
          <p:nvPr/>
        </p:nvSpPr>
        <p:spPr>
          <a:xfrm>
            <a:off x="0" y="5978568"/>
            <a:ext cx="1004104" cy="547676"/>
          </a:xfrm>
          <a:custGeom>
            <a:avLst/>
            <a:gdLst>
              <a:gd name="connsiteX0" fmla="*/ 338455 w 1240897"/>
              <a:gd name="connsiteY0" fmla="*/ 169208 h 676832"/>
              <a:gd name="connsiteX1" fmla="*/ 338455 w 1240897"/>
              <a:gd name="connsiteY1" fmla="*/ 0 h 676832"/>
              <a:gd name="connsiteX2" fmla="*/ 39 w 1240897"/>
              <a:gd name="connsiteY2" fmla="*/ 338416 h 676832"/>
              <a:gd name="connsiteX3" fmla="*/ 338455 w 1240897"/>
              <a:gd name="connsiteY3" fmla="*/ 676832 h 676832"/>
              <a:gd name="connsiteX4" fmla="*/ 338455 w 1240897"/>
              <a:gd name="connsiteY4" fmla="*/ 507624 h 676832"/>
              <a:gd name="connsiteX5" fmla="*/ 1240898 w 1240897"/>
              <a:gd name="connsiteY5" fmla="*/ 338416 h 676832"/>
              <a:gd name="connsiteX6" fmla="*/ 338455 w 1240897"/>
              <a:gd name="connsiteY6" fmla="*/ 169208 h 67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0897" h="676832">
                <a:moveTo>
                  <a:pt x="338455" y="169208"/>
                </a:moveTo>
                <a:lnTo>
                  <a:pt x="338455" y="0"/>
                </a:lnTo>
                <a:lnTo>
                  <a:pt x="39" y="338416"/>
                </a:lnTo>
                <a:cubicBezTo>
                  <a:pt x="-4191" y="338416"/>
                  <a:pt x="338455" y="676832"/>
                  <a:pt x="338455" y="676832"/>
                </a:cubicBezTo>
                <a:lnTo>
                  <a:pt x="338455" y="507624"/>
                </a:lnTo>
                <a:lnTo>
                  <a:pt x="1240898" y="338416"/>
                </a:lnTo>
                <a:lnTo>
                  <a:pt x="338455" y="169208"/>
                </a:lnTo>
                <a:close/>
              </a:path>
            </a:pathLst>
          </a:custGeom>
          <a:solidFill>
            <a:srgbClr val="FF0000"/>
          </a:solidFill>
          <a:ln w="14089" cap="flat">
            <a:solidFill>
              <a:schemeClr val="bg1"/>
            </a:solidFill>
            <a:prstDash val="solid"/>
            <a:miter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68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35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3.7037E-6 L -0.06836 3.7037E-6 " pathEditMode="relative" rAng="0" ptsTypes="AA">
                                          <p:cBhvr>
                                            <p:cTn id="1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42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35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3.7037E-6 L -0.06836 3.7037E-6 " pathEditMode="relative" rAng="0" ptsTypes="AA">
                                          <p:cBhvr>
                                            <p:cTn id="1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424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رائ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" presetClass="entr" presetSubtype="2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ممتاز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7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7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35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4.44444E-6 L -0.06836 4.44444E-6 " pathEditMode="relative" rAng="0" ptsTypes="AA">
                                          <p:cBhvr>
                                            <p:cTn id="4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424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رائ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7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5" dur="3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حاول مرة أخرى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6" presetID="6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57" dur="3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حاول مرة أخرى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7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6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9" grpId="0" animBg="1"/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35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3.7037E-6 L -0.06836 3.7037E-6 " pathEditMode="relative" rAng="0" ptsTypes="AA">
                                          <p:cBhvr>
                                            <p:cTn id="1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42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35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3.7037E-6 L -0.06836 3.7037E-6 " pathEditMode="relative" rAng="0" ptsTypes="AA">
                                          <p:cBhvr>
                                            <p:cTn id="1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424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رائ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ممتاز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7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7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35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3.7037E-6 L -0.06836 3.7037E-6 " pathEditMode="relative" rAng="0" ptsTypes="AA">
                                          <p:cBhvr>
                                            <p:cTn id="4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424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رائ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7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5" dur="3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حاول مرة أخرى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6" presetID="6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57" dur="3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حاول مرة أخرى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7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6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9" grpId="0" animBg="1"/>
          <p:bldP spid="33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3DD57DAB-924A-461A-A1D9-FB08B0C0C0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6425" y="131647"/>
            <a:ext cx="7128963" cy="2540321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519FCD69-6823-4144-B8B8-2AE54475A0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3293" y="3889116"/>
            <a:ext cx="10000626" cy="1409645"/>
          </a:xfrm>
          <a:prstGeom prst="rect">
            <a:avLst/>
          </a:prstGeom>
        </p:spPr>
      </p:pic>
      <p:sp>
        <p:nvSpPr>
          <p:cNvPr id="24" name="قناع خطأ"/>
          <p:cNvSpPr/>
          <p:nvPr/>
        </p:nvSpPr>
        <p:spPr>
          <a:xfrm>
            <a:off x="2628900" y="131646"/>
            <a:ext cx="7505700" cy="2540321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946400" y="839238"/>
            <a:ext cx="6807200" cy="1167362"/>
          </a:xfrm>
          <a:prstGeom prst="rect">
            <a:avLst/>
          </a:prstGeom>
          <a:solidFill>
            <a:schemeClr val="accent5">
              <a:lumMod val="60000"/>
              <a:lumOff val="40000"/>
              <a:alpha val="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صورة 17" hidden="1">
            <a:extLst>
              <a:ext uri="{FF2B5EF4-FFF2-40B4-BE49-F238E27FC236}">
                <a16:creationId xmlns:a16="http://schemas.microsoft.com/office/drawing/2014/main" id="{D60DF08D-D2AF-46C6-A62F-4AE70887D3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1288" y="1724888"/>
            <a:ext cx="3937406" cy="3385593"/>
          </a:xfrm>
          <a:prstGeom prst="rect">
            <a:avLst/>
          </a:prstGeom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003F70D2-EB2E-4F1B-B6F4-8D3FCB30A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1098375" y="2509379"/>
            <a:ext cx="1114046" cy="168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39">
            <a:extLst>
              <a:ext uri="{FF2B5EF4-FFF2-40B4-BE49-F238E27FC236}">
                <a16:creationId xmlns:a16="http://schemas.microsoft.com/office/drawing/2014/main" id="{0225CF55-654C-4389-86B6-DABF11CA2A8A}"/>
              </a:ext>
            </a:extLst>
          </p:cNvPr>
          <p:cNvGrpSpPr/>
          <p:nvPr/>
        </p:nvGrpSpPr>
        <p:grpSpPr>
          <a:xfrm>
            <a:off x="1663451" y="4693644"/>
            <a:ext cx="3926541" cy="605118"/>
            <a:chOff x="7678271" y="2749174"/>
            <a:chExt cx="3926541" cy="605118"/>
          </a:xfrm>
        </p:grpSpPr>
        <p:sp>
          <p:nvSpPr>
            <p:cNvPr id="20" name="Rounded Rectangle 4">
              <a:extLst>
                <a:ext uri="{FF2B5EF4-FFF2-40B4-BE49-F238E27FC236}">
                  <a16:creationId xmlns:a16="http://schemas.microsoft.com/office/drawing/2014/main" id="{7074D0EB-3890-4C57-938A-6901332364B4}"/>
                </a:ext>
              </a:extLst>
            </p:cNvPr>
            <p:cNvSpPr/>
            <p:nvPr/>
          </p:nvSpPr>
          <p:spPr>
            <a:xfrm>
              <a:off x="7678271" y="2749175"/>
              <a:ext cx="3926541" cy="605117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0" rIns="2808000"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صحيح</a:t>
              </a:r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CC286A57-63A7-4BA9-8D73-12F8080B927F}"/>
                </a:ext>
              </a:extLst>
            </p:cNvPr>
            <p:cNvSpPr/>
            <p:nvPr/>
          </p:nvSpPr>
          <p:spPr>
            <a:xfrm>
              <a:off x="7678271" y="2749174"/>
              <a:ext cx="195729" cy="605117"/>
            </a:xfrm>
            <a:custGeom>
              <a:avLst/>
              <a:gdLst>
                <a:gd name="connsiteX0" fmla="*/ 100855 w 195729"/>
                <a:gd name="connsiteY0" fmla="*/ 0 h 605117"/>
                <a:gd name="connsiteX1" fmla="*/ 195729 w 195729"/>
                <a:gd name="connsiteY1" fmla="*/ 0 h 605117"/>
                <a:gd name="connsiteX2" fmla="*/ 195729 w 195729"/>
                <a:gd name="connsiteY2" fmla="*/ 605117 h 605117"/>
                <a:gd name="connsiteX3" fmla="*/ 100855 w 195729"/>
                <a:gd name="connsiteY3" fmla="*/ 605117 h 605117"/>
                <a:gd name="connsiteX4" fmla="*/ 0 w 195729"/>
                <a:gd name="connsiteY4" fmla="*/ 504262 h 605117"/>
                <a:gd name="connsiteX5" fmla="*/ 0 w 195729"/>
                <a:gd name="connsiteY5" fmla="*/ 100855 h 605117"/>
                <a:gd name="connsiteX6" fmla="*/ 100855 w 195729"/>
                <a:gd name="connsiteY6" fmla="*/ 0 h 60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729" h="605117">
                  <a:moveTo>
                    <a:pt x="100855" y="0"/>
                  </a:moveTo>
                  <a:lnTo>
                    <a:pt x="195729" y="0"/>
                  </a:lnTo>
                  <a:lnTo>
                    <a:pt x="195729" y="605117"/>
                  </a:lnTo>
                  <a:lnTo>
                    <a:pt x="100855" y="605117"/>
                  </a:lnTo>
                  <a:cubicBezTo>
                    <a:pt x="45154" y="605117"/>
                    <a:pt x="0" y="559963"/>
                    <a:pt x="0" y="504262"/>
                  </a:cubicBezTo>
                  <a:lnTo>
                    <a:pt x="0" y="100855"/>
                  </a:lnTo>
                  <a:cubicBezTo>
                    <a:pt x="0" y="45154"/>
                    <a:pt x="45154" y="0"/>
                    <a:pt x="100855" y="0"/>
                  </a:cubicBezTo>
                  <a:close/>
                </a:path>
              </a:pathLst>
            </a:custGeom>
            <a:solidFill>
              <a:srgbClr val="92C47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2" name="صحيح">
            <a:extLst>
              <a:ext uri="{FF2B5EF4-FFF2-40B4-BE49-F238E27FC236}">
                <a16:creationId xmlns:a16="http://schemas.microsoft.com/office/drawing/2014/main" id="{97A083C1-9B27-4290-959A-C5491278FA0D}"/>
              </a:ext>
            </a:extLst>
          </p:cNvPr>
          <p:cNvSpPr/>
          <p:nvPr/>
        </p:nvSpPr>
        <p:spPr>
          <a:xfrm>
            <a:off x="1523293" y="4693644"/>
            <a:ext cx="9642548" cy="720000"/>
          </a:xfrm>
          <a:custGeom>
            <a:avLst/>
            <a:gdLst>
              <a:gd name="connsiteX0" fmla="*/ 96406 w 3922092"/>
              <a:gd name="connsiteY0" fmla="*/ 0 h 605117"/>
              <a:gd name="connsiteX1" fmla="*/ 3821237 w 3922092"/>
              <a:gd name="connsiteY1" fmla="*/ 0 h 605117"/>
              <a:gd name="connsiteX2" fmla="*/ 3922092 w 3922092"/>
              <a:gd name="connsiteY2" fmla="*/ 100855 h 605117"/>
              <a:gd name="connsiteX3" fmla="*/ 3922092 w 3922092"/>
              <a:gd name="connsiteY3" fmla="*/ 504262 h 605117"/>
              <a:gd name="connsiteX4" fmla="*/ 3821237 w 3922092"/>
              <a:gd name="connsiteY4" fmla="*/ 605117 h 605117"/>
              <a:gd name="connsiteX5" fmla="*/ 96406 w 3922092"/>
              <a:gd name="connsiteY5" fmla="*/ 605117 h 605117"/>
              <a:gd name="connsiteX6" fmla="*/ 3477 w 3922092"/>
              <a:gd name="connsiteY6" fmla="*/ 543520 h 605117"/>
              <a:gd name="connsiteX7" fmla="*/ 0 w 3922092"/>
              <a:gd name="connsiteY7" fmla="*/ 526298 h 605117"/>
              <a:gd name="connsiteX8" fmla="*/ 40000 w 3922092"/>
              <a:gd name="connsiteY8" fmla="*/ 513882 h 605117"/>
              <a:gd name="connsiteX9" fmla="*/ 180074 w 3922092"/>
              <a:gd name="connsiteY9" fmla="*/ 302558 h 605117"/>
              <a:gd name="connsiteX10" fmla="*/ 40000 w 3922092"/>
              <a:gd name="connsiteY10" fmla="*/ 91234 h 605117"/>
              <a:gd name="connsiteX11" fmla="*/ 0 w 3922092"/>
              <a:gd name="connsiteY11" fmla="*/ 78818 h 605117"/>
              <a:gd name="connsiteX12" fmla="*/ 3477 w 3922092"/>
              <a:gd name="connsiteY12" fmla="*/ 61598 h 605117"/>
              <a:gd name="connsiteX13" fmla="*/ 96406 w 3922092"/>
              <a:gd name="connsiteY13" fmla="*/ 0 h 605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22092" h="605117">
                <a:moveTo>
                  <a:pt x="96406" y="0"/>
                </a:moveTo>
                <a:lnTo>
                  <a:pt x="3821237" y="0"/>
                </a:lnTo>
                <a:cubicBezTo>
                  <a:pt x="3876938" y="0"/>
                  <a:pt x="3922092" y="45154"/>
                  <a:pt x="3922092" y="100855"/>
                </a:cubicBezTo>
                <a:lnTo>
                  <a:pt x="3922092" y="504262"/>
                </a:lnTo>
                <a:cubicBezTo>
                  <a:pt x="3922092" y="559963"/>
                  <a:pt x="3876938" y="605117"/>
                  <a:pt x="3821237" y="605117"/>
                </a:cubicBezTo>
                <a:lnTo>
                  <a:pt x="96406" y="605117"/>
                </a:lnTo>
                <a:cubicBezTo>
                  <a:pt x="54631" y="605117"/>
                  <a:pt x="18787" y="579718"/>
                  <a:pt x="3477" y="543520"/>
                </a:cubicBezTo>
                <a:lnTo>
                  <a:pt x="0" y="526298"/>
                </a:lnTo>
                <a:lnTo>
                  <a:pt x="40000" y="513882"/>
                </a:lnTo>
                <a:cubicBezTo>
                  <a:pt x="122316" y="479065"/>
                  <a:pt x="180074" y="397557"/>
                  <a:pt x="180074" y="302558"/>
                </a:cubicBezTo>
                <a:cubicBezTo>
                  <a:pt x="180074" y="207559"/>
                  <a:pt x="122316" y="126051"/>
                  <a:pt x="40000" y="91234"/>
                </a:cubicBezTo>
                <a:lnTo>
                  <a:pt x="0" y="78818"/>
                </a:lnTo>
                <a:lnTo>
                  <a:pt x="3477" y="61598"/>
                </a:lnTo>
                <a:cubicBezTo>
                  <a:pt x="18787" y="25399"/>
                  <a:pt x="54631" y="0"/>
                  <a:pt x="96406" y="0"/>
                </a:cubicBezTo>
                <a:close/>
              </a:path>
            </a:pathLst>
          </a:custGeom>
          <a:solidFill>
            <a:srgbClr val="FFC000"/>
          </a:solidFill>
          <a:ln w="19050" cap="flat" cmpd="sng" algn="ctr">
            <a:solidFill>
              <a:sysClr val="window" lastClr="FFFFFF">
                <a:alpha val="50000"/>
              </a:sysClr>
            </a:solidFill>
            <a:prstDash val="sysDash"/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2800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أيها الناس , إني وليت عليكم ولست بخيركم فإن أحسنت فأعينوني وإن أسأت فقوموني </a:t>
            </a:r>
            <a:endParaRPr kumimoji="0" lang="ar-JO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25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06836 -2.22222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 جمي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اول مرة أخر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اول مرة أخر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507AFF5-6D46-4B2C-8BDE-054835E91B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264" y="141950"/>
            <a:ext cx="11705660" cy="3296421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519FCD69-6823-4144-B8B8-2AE54475A0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2901" y="4071313"/>
            <a:ext cx="10439908" cy="1451987"/>
          </a:xfrm>
          <a:prstGeom prst="rect">
            <a:avLst/>
          </a:prstGeom>
        </p:spPr>
      </p:pic>
      <p:sp>
        <p:nvSpPr>
          <p:cNvPr id="24" name="قناع خطأ" hidden="1"/>
          <p:cNvSpPr/>
          <p:nvPr/>
        </p:nvSpPr>
        <p:spPr>
          <a:xfrm>
            <a:off x="337351" y="399698"/>
            <a:ext cx="11601799" cy="19226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390619" y="1443285"/>
            <a:ext cx="7857553" cy="568239"/>
          </a:xfrm>
          <a:prstGeom prst="rect">
            <a:avLst/>
          </a:prstGeom>
          <a:solidFill>
            <a:schemeClr val="accent5">
              <a:lumMod val="60000"/>
              <a:lumOff val="40000"/>
              <a:alpha val="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شكل بيضاوي 11"/>
          <p:cNvSpPr/>
          <p:nvPr/>
        </p:nvSpPr>
        <p:spPr>
          <a:xfrm>
            <a:off x="6979298" y="899971"/>
            <a:ext cx="4814595" cy="482527"/>
          </a:xfrm>
          <a:prstGeom prst="ellipse">
            <a:avLst/>
          </a:prstGeom>
          <a:solidFill>
            <a:schemeClr val="accent5">
              <a:lumMod val="60000"/>
              <a:lumOff val="40000"/>
              <a:alpha val="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شكل بيضاوي 13" hidden="1"/>
          <p:cNvSpPr/>
          <p:nvPr/>
        </p:nvSpPr>
        <p:spPr>
          <a:xfrm>
            <a:off x="447869" y="879431"/>
            <a:ext cx="6319905" cy="482528"/>
          </a:xfrm>
          <a:prstGeom prst="ellipse">
            <a:avLst/>
          </a:prstGeom>
          <a:solidFill>
            <a:schemeClr val="accent5">
              <a:lumMod val="60000"/>
              <a:lumOff val="40000"/>
              <a:alpha val="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شكل بيضاوي 15" hidden="1"/>
          <p:cNvSpPr/>
          <p:nvPr/>
        </p:nvSpPr>
        <p:spPr>
          <a:xfrm>
            <a:off x="681135" y="1559238"/>
            <a:ext cx="10366093" cy="588384"/>
          </a:xfrm>
          <a:prstGeom prst="ellipse">
            <a:avLst/>
          </a:prstGeom>
          <a:solidFill>
            <a:schemeClr val="accent5">
              <a:lumMod val="60000"/>
              <a:lumOff val="40000"/>
              <a:alpha val="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Picture 8">
            <a:extLst>
              <a:ext uri="{FF2B5EF4-FFF2-40B4-BE49-F238E27FC236}">
                <a16:creationId xmlns:a16="http://schemas.microsoft.com/office/drawing/2014/main" id="{003F70D2-EB2E-4F1B-B6F4-8D3FCB30A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1098375" y="2509379"/>
            <a:ext cx="1114046" cy="168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شكل بيضاوي 16" hidden="1">
            <a:extLst>
              <a:ext uri="{FF2B5EF4-FFF2-40B4-BE49-F238E27FC236}">
                <a16:creationId xmlns:a16="http://schemas.microsoft.com/office/drawing/2014/main" id="{0C480AD3-24E6-4510-886A-EE071474FA88}"/>
              </a:ext>
            </a:extLst>
          </p:cNvPr>
          <p:cNvSpPr/>
          <p:nvPr/>
        </p:nvSpPr>
        <p:spPr>
          <a:xfrm>
            <a:off x="6312264" y="2602119"/>
            <a:ext cx="746540" cy="418519"/>
          </a:xfrm>
          <a:prstGeom prst="ellipse">
            <a:avLst/>
          </a:prstGeom>
          <a:solidFill>
            <a:schemeClr val="accent5">
              <a:lumMod val="60000"/>
              <a:lumOff val="40000"/>
              <a:alpha val="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شكل بيضاوي 16" hidden="1">
            <a:extLst>
              <a:ext uri="{FF2B5EF4-FFF2-40B4-BE49-F238E27FC236}">
                <a16:creationId xmlns:a16="http://schemas.microsoft.com/office/drawing/2014/main" id="{B87E695C-411D-46DA-B57F-8B583344C000}"/>
              </a:ext>
            </a:extLst>
          </p:cNvPr>
          <p:cNvSpPr/>
          <p:nvPr/>
        </p:nvSpPr>
        <p:spPr>
          <a:xfrm>
            <a:off x="2496342" y="2812030"/>
            <a:ext cx="699796" cy="430856"/>
          </a:xfrm>
          <a:prstGeom prst="ellipse">
            <a:avLst/>
          </a:prstGeom>
          <a:solidFill>
            <a:schemeClr val="accent5">
              <a:lumMod val="60000"/>
              <a:lumOff val="40000"/>
              <a:alpha val="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9" name="Group 139">
            <a:extLst>
              <a:ext uri="{FF2B5EF4-FFF2-40B4-BE49-F238E27FC236}">
                <a16:creationId xmlns:a16="http://schemas.microsoft.com/office/drawing/2014/main" id="{0225CF55-654C-4389-86B6-DABF11CA2A8A}"/>
              </a:ext>
            </a:extLst>
          </p:cNvPr>
          <p:cNvGrpSpPr/>
          <p:nvPr/>
        </p:nvGrpSpPr>
        <p:grpSpPr>
          <a:xfrm>
            <a:off x="1895958" y="4846691"/>
            <a:ext cx="3926541" cy="605118"/>
            <a:chOff x="7678271" y="2749174"/>
            <a:chExt cx="3926541" cy="605118"/>
          </a:xfrm>
        </p:grpSpPr>
        <p:sp>
          <p:nvSpPr>
            <p:cNvPr id="20" name="Rounded Rectangle 4">
              <a:extLst>
                <a:ext uri="{FF2B5EF4-FFF2-40B4-BE49-F238E27FC236}">
                  <a16:creationId xmlns:a16="http://schemas.microsoft.com/office/drawing/2014/main" id="{7074D0EB-3890-4C57-938A-6901332364B4}"/>
                </a:ext>
              </a:extLst>
            </p:cNvPr>
            <p:cNvSpPr/>
            <p:nvPr/>
          </p:nvSpPr>
          <p:spPr>
            <a:xfrm>
              <a:off x="7678271" y="2749175"/>
              <a:ext cx="3926541" cy="605117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0" rIns="2808000"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صحيح</a:t>
              </a:r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CC286A57-63A7-4BA9-8D73-12F8080B927F}"/>
                </a:ext>
              </a:extLst>
            </p:cNvPr>
            <p:cNvSpPr/>
            <p:nvPr/>
          </p:nvSpPr>
          <p:spPr>
            <a:xfrm>
              <a:off x="7678271" y="2749174"/>
              <a:ext cx="195729" cy="605117"/>
            </a:xfrm>
            <a:custGeom>
              <a:avLst/>
              <a:gdLst>
                <a:gd name="connsiteX0" fmla="*/ 100855 w 195729"/>
                <a:gd name="connsiteY0" fmla="*/ 0 h 605117"/>
                <a:gd name="connsiteX1" fmla="*/ 195729 w 195729"/>
                <a:gd name="connsiteY1" fmla="*/ 0 h 605117"/>
                <a:gd name="connsiteX2" fmla="*/ 195729 w 195729"/>
                <a:gd name="connsiteY2" fmla="*/ 605117 h 605117"/>
                <a:gd name="connsiteX3" fmla="*/ 100855 w 195729"/>
                <a:gd name="connsiteY3" fmla="*/ 605117 h 605117"/>
                <a:gd name="connsiteX4" fmla="*/ 0 w 195729"/>
                <a:gd name="connsiteY4" fmla="*/ 504262 h 605117"/>
                <a:gd name="connsiteX5" fmla="*/ 0 w 195729"/>
                <a:gd name="connsiteY5" fmla="*/ 100855 h 605117"/>
                <a:gd name="connsiteX6" fmla="*/ 100855 w 195729"/>
                <a:gd name="connsiteY6" fmla="*/ 0 h 60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729" h="605117">
                  <a:moveTo>
                    <a:pt x="100855" y="0"/>
                  </a:moveTo>
                  <a:lnTo>
                    <a:pt x="195729" y="0"/>
                  </a:lnTo>
                  <a:lnTo>
                    <a:pt x="195729" y="605117"/>
                  </a:lnTo>
                  <a:lnTo>
                    <a:pt x="100855" y="605117"/>
                  </a:lnTo>
                  <a:cubicBezTo>
                    <a:pt x="45154" y="605117"/>
                    <a:pt x="0" y="559963"/>
                    <a:pt x="0" y="504262"/>
                  </a:cubicBezTo>
                  <a:lnTo>
                    <a:pt x="0" y="100855"/>
                  </a:lnTo>
                  <a:cubicBezTo>
                    <a:pt x="0" y="45154"/>
                    <a:pt x="45154" y="0"/>
                    <a:pt x="100855" y="0"/>
                  </a:cubicBezTo>
                  <a:close/>
                </a:path>
              </a:pathLst>
            </a:custGeom>
            <a:solidFill>
              <a:srgbClr val="92C47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2" name="صحيح">
            <a:extLst>
              <a:ext uri="{FF2B5EF4-FFF2-40B4-BE49-F238E27FC236}">
                <a16:creationId xmlns:a16="http://schemas.microsoft.com/office/drawing/2014/main" id="{97A083C1-9B27-4290-959A-C5491278FA0D}"/>
              </a:ext>
            </a:extLst>
          </p:cNvPr>
          <p:cNvSpPr/>
          <p:nvPr/>
        </p:nvSpPr>
        <p:spPr>
          <a:xfrm>
            <a:off x="1895957" y="4807631"/>
            <a:ext cx="10025967" cy="720000"/>
          </a:xfrm>
          <a:custGeom>
            <a:avLst/>
            <a:gdLst>
              <a:gd name="connsiteX0" fmla="*/ 96406 w 3922092"/>
              <a:gd name="connsiteY0" fmla="*/ 0 h 605117"/>
              <a:gd name="connsiteX1" fmla="*/ 3821237 w 3922092"/>
              <a:gd name="connsiteY1" fmla="*/ 0 h 605117"/>
              <a:gd name="connsiteX2" fmla="*/ 3922092 w 3922092"/>
              <a:gd name="connsiteY2" fmla="*/ 100855 h 605117"/>
              <a:gd name="connsiteX3" fmla="*/ 3922092 w 3922092"/>
              <a:gd name="connsiteY3" fmla="*/ 504262 h 605117"/>
              <a:gd name="connsiteX4" fmla="*/ 3821237 w 3922092"/>
              <a:gd name="connsiteY4" fmla="*/ 605117 h 605117"/>
              <a:gd name="connsiteX5" fmla="*/ 96406 w 3922092"/>
              <a:gd name="connsiteY5" fmla="*/ 605117 h 605117"/>
              <a:gd name="connsiteX6" fmla="*/ 3477 w 3922092"/>
              <a:gd name="connsiteY6" fmla="*/ 543520 h 605117"/>
              <a:gd name="connsiteX7" fmla="*/ 0 w 3922092"/>
              <a:gd name="connsiteY7" fmla="*/ 526298 h 605117"/>
              <a:gd name="connsiteX8" fmla="*/ 40000 w 3922092"/>
              <a:gd name="connsiteY8" fmla="*/ 513882 h 605117"/>
              <a:gd name="connsiteX9" fmla="*/ 180074 w 3922092"/>
              <a:gd name="connsiteY9" fmla="*/ 302558 h 605117"/>
              <a:gd name="connsiteX10" fmla="*/ 40000 w 3922092"/>
              <a:gd name="connsiteY10" fmla="*/ 91234 h 605117"/>
              <a:gd name="connsiteX11" fmla="*/ 0 w 3922092"/>
              <a:gd name="connsiteY11" fmla="*/ 78818 h 605117"/>
              <a:gd name="connsiteX12" fmla="*/ 3477 w 3922092"/>
              <a:gd name="connsiteY12" fmla="*/ 61598 h 605117"/>
              <a:gd name="connsiteX13" fmla="*/ 96406 w 3922092"/>
              <a:gd name="connsiteY13" fmla="*/ 0 h 605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22092" h="605117">
                <a:moveTo>
                  <a:pt x="96406" y="0"/>
                </a:moveTo>
                <a:lnTo>
                  <a:pt x="3821237" y="0"/>
                </a:lnTo>
                <a:cubicBezTo>
                  <a:pt x="3876938" y="0"/>
                  <a:pt x="3922092" y="45154"/>
                  <a:pt x="3922092" y="100855"/>
                </a:cubicBezTo>
                <a:lnTo>
                  <a:pt x="3922092" y="504262"/>
                </a:lnTo>
                <a:cubicBezTo>
                  <a:pt x="3922092" y="559963"/>
                  <a:pt x="3876938" y="605117"/>
                  <a:pt x="3821237" y="605117"/>
                </a:cubicBezTo>
                <a:lnTo>
                  <a:pt x="96406" y="605117"/>
                </a:lnTo>
                <a:cubicBezTo>
                  <a:pt x="54631" y="605117"/>
                  <a:pt x="18787" y="579718"/>
                  <a:pt x="3477" y="543520"/>
                </a:cubicBezTo>
                <a:lnTo>
                  <a:pt x="0" y="526298"/>
                </a:lnTo>
                <a:lnTo>
                  <a:pt x="40000" y="513882"/>
                </a:lnTo>
                <a:cubicBezTo>
                  <a:pt x="122316" y="479065"/>
                  <a:pt x="180074" y="397557"/>
                  <a:pt x="180074" y="302558"/>
                </a:cubicBezTo>
                <a:cubicBezTo>
                  <a:pt x="180074" y="207559"/>
                  <a:pt x="122316" y="126051"/>
                  <a:pt x="40000" y="91234"/>
                </a:cubicBezTo>
                <a:lnTo>
                  <a:pt x="0" y="78818"/>
                </a:lnTo>
                <a:lnTo>
                  <a:pt x="3477" y="61598"/>
                </a:lnTo>
                <a:cubicBezTo>
                  <a:pt x="18787" y="25399"/>
                  <a:pt x="54631" y="0"/>
                  <a:pt x="96406" y="0"/>
                </a:cubicBezTo>
                <a:close/>
              </a:path>
            </a:pathLst>
          </a:custGeom>
          <a:gradFill flip="none" rotWithShape="1">
            <a:gsLst>
              <a:gs pos="0">
                <a:srgbClr val="92C470"/>
              </a:gs>
              <a:gs pos="100000">
                <a:srgbClr val="62963E"/>
              </a:gs>
            </a:gsLst>
            <a:lin ang="5400000" scaled="1"/>
            <a:tileRect/>
          </a:gradFill>
          <a:ln w="19050" cap="flat" cmpd="sng" algn="ctr">
            <a:solidFill>
              <a:sysClr val="window" lastClr="FFFFFF">
                <a:alpha val="50000"/>
              </a:sysClr>
            </a:solidFill>
            <a:prstDash val="sysDash"/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بلغ رأس ماله أربعين ألف درهم , أنفقها كلها في نصرة الإسلام فيما بعد .</a:t>
            </a:r>
            <a:endParaRPr kumimoji="0" lang="ar-JO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17" name="صورة 16" hidden="1">
            <a:extLst>
              <a:ext uri="{FF2B5EF4-FFF2-40B4-BE49-F238E27FC236}">
                <a16:creationId xmlns:a16="http://schemas.microsoft.com/office/drawing/2014/main" id="{E4AFE06E-AD5C-4D27-B38E-83F6C2F418A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526183" y="903307"/>
            <a:ext cx="4953938" cy="281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9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-0.06836 -4.44444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ستمر هكذ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حسن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حاول مرة أخر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حاول مرة أخر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23FA172-1926-49F4-8E5C-72BA48BF47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000" y="89027"/>
            <a:ext cx="11182318" cy="5994621"/>
          </a:xfrm>
          <a:prstGeom prst="rect">
            <a:avLst/>
          </a:prstGeom>
        </p:spPr>
      </p:pic>
      <p:sp>
        <p:nvSpPr>
          <p:cNvPr id="24" name="قناع خطأ" hidden="1"/>
          <p:cNvSpPr/>
          <p:nvPr/>
        </p:nvSpPr>
        <p:spPr>
          <a:xfrm>
            <a:off x="337351" y="399698"/>
            <a:ext cx="11601799" cy="19226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شكل بيضاوي 5"/>
          <p:cNvSpPr/>
          <p:nvPr/>
        </p:nvSpPr>
        <p:spPr>
          <a:xfrm>
            <a:off x="447869" y="121797"/>
            <a:ext cx="3614623" cy="568239"/>
          </a:xfrm>
          <a:prstGeom prst="ellipse">
            <a:avLst/>
          </a:prstGeom>
          <a:solidFill>
            <a:schemeClr val="accent5">
              <a:lumMod val="60000"/>
              <a:lumOff val="40000"/>
              <a:alpha val="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شكل بيضاوي 13"/>
          <p:cNvSpPr/>
          <p:nvPr/>
        </p:nvSpPr>
        <p:spPr>
          <a:xfrm>
            <a:off x="447869" y="879431"/>
            <a:ext cx="6319905" cy="482528"/>
          </a:xfrm>
          <a:prstGeom prst="ellipse">
            <a:avLst/>
          </a:prstGeom>
          <a:solidFill>
            <a:schemeClr val="accent5">
              <a:lumMod val="60000"/>
              <a:lumOff val="40000"/>
              <a:alpha val="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شكل بيضاوي 15"/>
          <p:cNvSpPr/>
          <p:nvPr/>
        </p:nvSpPr>
        <p:spPr>
          <a:xfrm>
            <a:off x="681135" y="1559238"/>
            <a:ext cx="10366093" cy="588384"/>
          </a:xfrm>
          <a:prstGeom prst="ellipse">
            <a:avLst/>
          </a:prstGeom>
          <a:solidFill>
            <a:schemeClr val="accent5">
              <a:lumMod val="60000"/>
              <a:lumOff val="40000"/>
              <a:alpha val="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صورة 17" hidden="1">
            <a:extLst>
              <a:ext uri="{FF2B5EF4-FFF2-40B4-BE49-F238E27FC236}">
                <a16:creationId xmlns:a16="http://schemas.microsoft.com/office/drawing/2014/main" id="{D60DF08D-D2AF-46C6-A62F-4AE70887D34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-48206" y="3847580"/>
            <a:ext cx="1757453" cy="1757453"/>
          </a:xfrm>
          <a:prstGeom prst="rect">
            <a:avLst/>
          </a:prstGeom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003F70D2-EB2E-4F1B-B6F4-8D3FCB30A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1457370" y="1232491"/>
            <a:ext cx="1114046" cy="168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شكل بيضاوي 16">
            <a:extLst>
              <a:ext uri="{FF2B5EF4-FFF2-40B4-BE49-F238E27FC236}">
                <a16:creationId xmlns:a16="http://schemas.microsoft.com/office/drawing/2014/main" id="{0C480AD3-24E6-4510-886A-EE071474FA88}"/>
              </a:ext>
            </a:extLst>
          </p:cNvPr>
          <p:cNvSpPr/>
          <p:nvPr/>
        </p:nvSpPr>
        <p:spPr>
          <a:xfrm>
            <a:off x="6312264" y="2602119"/>
            <a:ext cx="746540" cy="418519"/>
          </a:xfrm>
          <a:prstGeom prst="ellipse">
            <a:avLst/>
          </a:prstGeom>
          <a:solidFill>
            <a:schemeClr val="accent5">
              <a:lumMod val="60000"/>
              <a:lumOff val="40000"/>
              <a:alpha val="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شكل بيضاوي 16">
            <a:extLst>
              <a:ext uri="{FF2B5EF4-FFF2-40B4-BE49-F238E27FC236}">
                <a16:creationId xmlns:a16="http://schemas.microsoft.com/office/drawing/2014/main" id="{B87E695C-411D-46DA-B57F-8B583344C000}"/>
              </a:ext>
            </a:extLst>
          </p:cNvPr>
          <p:cNvSpPr/>
          <p:nvPr/>
        </p:nvSpPr>
        <p:spPr>
          <a:xfrm>
            <a:off x="2496342" y="2812030"/>
            <a:ext cx="699796" cy="430856"/>
          </a:xfrm>
          <a:prstGeom prst="ellipse">
            <a:avLst/>
          </a:prstGeom>
          <a:solidFill>
            <a:schemeClr val="accent5">
              <a:lumMod val="60000"/>
              <a:lumOff val="40000"/>
              <a:alpha val="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سهم التالي" descr="سهم مستقيم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301AB48-5362-4653-AACB-8E898D463281}"/>
              </a:ext>
            </a:extLst>
          </p:cNvPr>
          <p:cNvSpPr/>
          <p:nvPr/>
        </p:nvSpPr>
        <p:spPr>
          <a:xfrm>
            <a:off x="1015567" y="6020604"/>
            <a:ext cx="1004104" cy="547676"/>
          </a:xfrm>
          <a:custGeom>
            <a:avLst/>
            <a:gdLst>
              <a:gd name="connsiteX0" fmla="*/ 338455 w 1240897"/>
              <a:gd name="connsiteY0" fmla="*/ 169208 h 676832"/>
              <a:gd name="connsiteX1" fmla="*/ 338455 w 1240897"/>
              <a:gd name="connsiteY1" fmla="*/ 0 h 676832"/>
              <a:gd name="connsiteX2" fmla="*/ 39 w 1240897"/>
              <a:gd name="connsiteY2" fmla="*/ 338416 h 676832"/>
              <a:gd name="connsiteX3" fmla="*/ 338455 w 1240897"/>
              <a:gd name="connsiteY3" fmla="*/ 676832 h 676832"/>
              <a:gd name="connsiteX4" fmla="*/ 338455 w 1240897"/>
              <a:gd name="connsiteY4" fmla="*/ 507624 h 676832"/>
              <a:gd name="connsiteX5" fmla="*/ 1240898 w 1240897"/>
              <a:gd name="connsiteY5" fmla="*/ 338416 h 676832"/>
              <a:gd name="connsiteX6" fmla="*/ 338455 w 1240897"/>
              <a:gd name="connsiteY6" fmla="*/ 169208 h 67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0897" h="676832">
                <a:moveTo>
                  <a:pt x="338455" y="169208"/>
                </a:moveTo>
                <a:lnTo>
                  <a:pt x="338455" y="0"/>
                </a:lnTo>
                <a:lnTo>
                  <a:pt x="39" y="338416"/>
                </a:lnTo>
                <a:cubicBezTo>
                  <a:pt x="-4191" y="338416"/>
                  <a:pt x="338455" y="676832"/>
                  <a:pt x="338455" y="676832"/>
                </a:cubicBezTo>
                <a:lnTo>
                  <a:pt x="338455" y="507624"/>
                </a:lnTo>
                <a:lnTo>
                  <a:pt x="1240898" y="338416"/>
                </a:lnTo>
                <a:lnTo>
                  <a:pt x="338455" y="169208"/>
                </a:lnTo>
                <a:close/>
              </a:path>
            </a:pathLst>
          </a:custGeom>
          <a:solidFill>
            <a:srgbClr val="FF0000"/>
          </a:solidFill>
          <a:ln w="14089" cap="flat">
            <a:solidFill>
              <a:sysClr val="window" lastClr="FFFFFF"/>
            </a:solidFill>
            <a:prstDash val="solid"/>
            <a:miter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B9AA2B53-2213-41DF-8965-93F2628B63D5}"/>
              </a:ext>
            </a:extLst>
          </p:cNvPr>
          <p:cNvSpPr/>
          <p:nvPr/>
        </p:nvSpPr>
        <p:spPr>
          <a:xfrm>
            <a:off x="4358993" y="949993"/>
            <a:ext cx="6688235" cy="510605"/>
          </a:xfrm>
          <a:prstGeom prst="rect">
            <a:avLst/>
          </a:prstGeom>
          <a:solidFill>
            <a:schemeClr val="tx2">
              <a:lumMod val="60000"/>
              <a:lumOff val="40000"/>
              <a:alpha val="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صاحب الغار وخليفة المسلمين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AC138E51-82DE-45D4-B6A1-6AAE50E0223D}"/>
              </a:ext>
            </a:extLst>
          </p:cNvPr>
          <p:cNvSpPr/>
          <p:nvPr/>
        </p:nvSpPr>
        <p:spPr>
          <a:xfrm>
            <a:off x="4358993" y="2614416"/>
            <a:ext cx="6688235" cy="510605"/>
          </a:xfrm>
          <a:prstGeom prst="rect">
            <a:avLst/>
          </a:prstGeom>
          <a:solidFill>
            <a:schemeClr val="tx2">
              <a:lumMod val="60000"/>
              <a:lumOff val="40000"/>
              <a:alpha val="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الاسم : عبد الله بن أبي قحافة لقبه  الصديق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89617D38-C289-4078-BC87-D87A0699CFA1}"/>
              </a:ext>
            </a:extLst>
          </p:cNvPr>
          <p:cNvSpPr/>
          <p:nvPr/>
        </p:nvSpPr>
        <p:spPr>
          <a:xfrm>
            <a:off x="4400507" y="3605029"/>
            <a:ext cx="6688235" cy="510605"/>
          </a:xfrm>
          <a:prstGeom prst="rect">
            <a:avLst/>
          </a:prstGeom>
          <a:solidFill>
            <a:schemeClr val="tx2">
              <a:lumMod val="60000"/>
              <a:lumOff val="40000"/>
              <a:alpha val="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noProof="0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صحب النبي في الهجرة إلى المدينة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70716AB0-090B-43B1-BD39-1DEFE7ED5BB4}"/>
              </a:ext>
            </a:extLst>
          </p:cNvPr>
          <p:cNvSpPr/>
          <p:nvPr/>
        </p:nvSpPr>
        <p:spPr>
          <a:xfrm>
            <a:off x="4358992" y="4589035"/>
            <a:ext cx="6688235" cy="510605"/>
          </a:xfrm>
          <a:prstGeom prst="rect">
            <a:avLst/>
          </a:prstGeom>
          <a:solidFill>
            <a:schemeClr val="tx2">
              <a:lumMod val="60000"/>
              <a:lumOff val="40000"/>
              <a:alpha val="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noProof="0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دور أبي بكر في المدينة وبناء المسجد </a:t>
            </a: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C8DAA43A-6CAA-4F71-9FBA-0E6B5FE53263}"/>
              </a:ext>
            </a:extLst>
          </p:cNvPr>
          <p:cNvSpPr/>
          <p:nvPr/>
        </p:nvSpPr>
        <p:spPr>
          <a:xfrm>
            <a:off x="4243245" y="5431612"/>
            <a:ext cx="6688235" cy="510605"/>
          </a:xfrm>
          <a:prstGeom prst="rect">
            <a:avLst/>
          </a:prstGeom>
          <a:solidFill>
            <a:schemeClr val="tx2">
              <a:lumMod val="60000"/>
              <a:lumOff val="40000"/>
              <a:alpha val="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noProof="0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تولى الخلافة بعد النبي وتثبيت دعائم الإسلام بعد وفاة النبي </a:t>
            </a:r>
          </a:p>
        </p:txBody>
      </p:sp>
    </p:spTree>
    <p:extLst>
      <p:ext uri="{BB962C8B-B14F-4D97-AF65-F5344CB8AC3E}">
        <p14:creationId xmlns:p14="http://schemas.microsoft.com/office/powerpoint/2010/main" val="281418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أحسنت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أحسنت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أحسنت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أحسنت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أحسنت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7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رائ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7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7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أحسنت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6" dur="3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حاول مرة أخرى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6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58" dur="3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حاول مرة أخرى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7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6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7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19" grpId="0" animBg="1"/>
          <p:bldP spid="20" grpId="0" animBg="1"/>
          <p:bldP spid="21" grpId="0" animBg="1"/>
          <p:bldP spid="22" grpId="0" animBg="1"/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أحسنت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أحسنت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أحسنت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أحسنت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أحسنت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7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رائ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7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7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أحسنت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6" dur="3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حاول مرة أخرى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6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58" dur="3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حاول مرة أخرى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7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6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7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19" grpId="0" animBg="1"/>
          <p:bldP spid="20" grpId="0" animBg="1"/>
          <p:bldP spid="21" grpId="0" animBg="1"/>
          <p:bldP spid="22" grpId="0" animBg="1"/>
          <p:bldP spid="28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359D5B7-1918-448D-B348-92C027767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72" y="570976"/>
            <a:ext cx="11765456" cy="5511800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2B496C72-D7AD-436E-BEAA-406612B68B87}"/>
              </a:ext>
            </a:extLst>
          </p:cNvPr>
          <p:cNvSpPr txBox="1"/>
          <p:nvPr/>
        </p:nvSpPr>
        <p:spPr>
          <a:xfrm>
            <a:off x="497551" y="3326876"/>
            <a:ext cx="1087120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FF0000"/>
                </a:solidFill>
              </a:rPr>
              <a:t>جعل أبو بكر ابنه عبد الله يأتيهما بالأخبار وهما في الغار وكان عامر بن أبي فهيرة يأتي بالأغنام ليمحو آثار الأقدام , </a:t>
            </a:r>
            <a:endParaRPr lang="ar-EG" sz="3200" b="1" dirty="0">
              <a:solidFill>
                <a:srgbClr val="FF0000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BEC70A3-0FB5-4A73-B62B-3E884FE27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4478" y="63220"/>
            <a:ext cx="2254250" cy="45748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EAC2801F-7975-4376-B25B-75025EFDA1CD}"/>
              </a:ext>
            </a:extLst>
          </p:cNvPr>
          <p:cNvSpPr/>
          <p:nvPr/>
        </p:nvSpPr>
        <p:spPr>
          <a:xfrm>
            <a:off x="4258618" y="1305530"/>
            <a:ext cx="57022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شرب حتى علمت أنه شرب حاجته وكفايته</a:t>
            </a:r>
            <a:endParaRPr kumimoji="0" lang="ar-EG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373EDD13-E238-44E5-88A4-CAC996D501CD}"/>
              </a:ext>
            </a:extLst>
          </p:cNvPr>
          <p:cNvSpPr txBox="1"/>
          <p:nvPr/>
        </p:nvSpPr>
        <p:spPr>
          <a:xfrm>
            <a:off x="660400" y="5409785"/>
            <a:ext cx="1087120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حمى الإسلام بعد وفاة النبي صلى الله عليه وسلم فحارب المرتدين ومانعي </a:t>
            </a:r>
            <a:r>
              <a:rPr kumimoji="0" lang="ar-SA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الزكاة وأرهب</a:t>
            </a:r>
            <a:r>
              <a:rPr kumimoji="0" lang="ar-SA" sz="2800" b="1" i="0" u="none" strike="noStrike" kern="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أعداء الله </a:t>
            </a:r>
            <a:endParaRPr kumimoji="0" lang="ar-EG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6668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سهم التالي" descr="سهم مستقيم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ABFF7C6-EF68-48C1-9DF6-65EBE05FDCAB}"/>
              </a:ext>
            </a:extLst>
          </p:cNvPr>
          <p:cNvSpPr/>
          <p:nvPr/>
        </p:nvSpPr>
        <p:spPr>
          <a:xfrm>
            <a:off x="1015567" y="6020604"/>
            <a:ext cx="1004104" cy="547676"/>
          </a:xfrm>
          <a:custGeom>
            <a:avLst/>
            <a:gdLst>
              <a:gd name="connsiteX0" fmla="*/ 338455 w 1240897"/>
              <a:gd name="connsiteY0" fmla="*/ 169208 h 676832"/>
              <a:gd name="connsiteX1" fmla="*/ 338455 w 1240897"/>
              <a:gd name="connsiteY1" fmla="*/ 0 h 676832"/>
              <a:gd name="connsiteX2" fmla="*/ 39 w 1240897"/>
              <a:gd name="connsiteY2" fmla="*/ 338416 h 676832"/>
              <a:gd name="connsiteX3" fmla="*/ 338455 w 1240897"/>
              <a:gd name="connsiteY3" fmla="*/ 676832 h 676832"/>
              <a:gd name="connsiteX4" fmla="*/ 338455 w 1240897"/>
              <a:gd name="connsiteY4" fmla="*/ 507624 h 676832"/>
              <a:gd name="connsiteX5" fmla="*/ 1240898 w 1240897"/>
              <a:gd name="connsiteY5" fmla="*/ 338416 h 676832"/>
              <a:gd name="connsiteX6" fmla="*/ 338455 w 1240897"/>
              <a:gd name="connsiteY6" fmla="*/ 169208 h 67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0897" h="676832">
                <a:moveTo>
                  <a:pt x="338455" y="169208"/>
                </a:moveTo>
                <a:lnTo>
                  <a:pt x="338455" y="0"/>
                </a:lnTo>
                <a:lnTo>
                  <a:pt x="39" y="338416"/>
                </a:lnTo>
                <a:cubicBezTo>
                  <a:pt x="-4191" y="338416"/>
                  <a:pt x="338455" y="676832"/>
                  <a:pt x="338455" y="676832"/>
                </a:cubicBezTo>
                <a:lnTo>
                  <a:pt x="338455" y="507624"/>
                </a:lnTo>
                <a:lnTo>
                  <a:pt x="1240898" y="338416"/>
                </a:lnTo>
                <a:lnTo>
                  <a:pt x="338455" y="169208"/>
                </a:lnTo>
                <a:close/>
              </a:path>
            </a:pathLst>
          </a:custGeom>
          <a:solidFill>
            <a:srgbClr val="FF0000"/>
          </a:solidFill>
          <a:ln w="14089" cap="flat">
            <a:solidFill>
              <a:schemeClr val="bg1"/>
            </a:solidFill>
            <a:prstDash val="solid"/>
            <a:miter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97670B4-22B8-4BAD-9B42-77F800C71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8757" y="602526"/>
            <a:ext cx="6029643" cy="241557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E1B719E-FA55-432B-8A3B-035E37ADA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2999" y="3408402"/>
            <a:ext cx="4081041" cy="288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359D5B7-1918-448D-B348-92C027767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272" y="654486"/>
            <a:ext cx="11765456" cy="5344779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2B496C72-D7AD-436E-BEAA-406612B68B87}"/>
              </a:ext>
            </a:extLst>
          </p:cNvPr>
          <p:cNvSpPr txBox="1"/>
          <p:nvPr/>
        </p:nvSpPr>
        <p:spPr>
          <a:xfrm>
            <a:off x="6400800" y="4429121"/>
            <a:ext cx="50038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FF0000"/>
                </a:solidFill>
              </a:rPr>
              <a:t>الإنفاق في سبيل الله ونصر الإسلام. </a:t>
            </a:r>
            <a:endParaRPr lang="ar-EG" sz="3200" b="1" dirty="0">
              <a:solidFill>
                <a:srgbClr val="FF0000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BEC70A3-0FB5-4A73-B62B-3E884FE27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4478" y="63220"/>
            <a:ext cx="2254250" cy="45748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EAC2801F-7975-4376-B25B-75025EFDA1CD}"/>
              </a:ext>
            </a:extLst>
          </p:cNvPr>
          <p:cNvSpPr/>
          <p:nvPr/>
        </p:nvSpPr>
        <p:spPr>
          <a:xfrm>
            <a:off x="7026108" y="1679788"/>
            <a:ext cx="35189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حذف الألف من كلمة ابن </a:t>
            </a:r>
            <a:endParaRPr kumimoji="0" lang="ar-EG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373EDD13-E238-44E5-88A4-CAC996D501CD}"/>
              </a:ext>
            </a:extLst>
          </p:cNvPr>
          <p:cNvSpPr txBox="1"/>
          <p:nvPr/>
        </p:nvSpPr>
        <p:spPr>
          <a:xfrm>
            <a:off x="7523544" y="3505308"/>
            <a:ext cx="3754056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الحرص على الصحبة الصالحة .</a:t>
            </a:r>
            <a:endParaRPr kumimoji="0" lang="ar-EG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607F455-066E-4DFE-8EA0-9A44461DBE4D}"/>
              </a:ext>
            </a:extLst>
          </p:cNvPr>
          <p:cNvSpPr txBox="1"/>
          <p:nvPr/>
        </p:nvSpPr>
        <p:spPr>
          <a:xfrm>
            <a:off x="4085863" y="5331843"/>
            <a:ext cx="719173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FF0000"/>
                </a:solidFill>
              </a:rPr>
              <a:t>التحلي بالأخلاق الطيبة كالصدق والتواضع . </a:t>
            </a:r>
            <a:endParaRPr lang="ar-EG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10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C6C62A-7F5C-4EC0-A8EF-F99E50A2B9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9386" y="988421"/>
            <a:ext cx="5765636" cy="1320551"/>
          </a:xfrm>
        </p:spPr>
        <p:txBody>
          <a:bodyPr/>
          <a:lstStyle/>
          <a:p>
            <a:pPr algn="ctr"/>
            <a:r>
              <a:rPr lang="ar-EG" sz="6600" dirty="0">
                <a:solidFill>
                  <a:schemeClr val="tx1"/>
                </a:solidFill>
              </a:rPr>
              <a:t>نشكرك لكم ثقتكم </a:t>
            </a:r>
            <a:endParaRPr lang="ar-SA" sz="6600" dirty="0">
              <a:solidFill>
                <a:schemeClr val="tx1"/>
              </a:solidFill>
            </a:endParaRP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498E228-ACE7-437D-BC42-1065835F22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3076" y="2737748"/>
            <a:ext cx="9685537" cy="608117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ar-EG" sz="4800" dirty="0">
                <a:solidFill>
                  <a:srgbClr val="C00000"/>
                </a:solidFill>
              </a:rPr>
              <a:t>ندعوكم للاشتراك بالقناة دعما لنا وتحميل المزيد من الملفات  </a:t>
            </a:r>
            <a:endParaRPr lang="ar-SA" sz="4800" dirty="0">
              <a:solidFill>
                <a:srgbClr val="C00000"/>
              </a:solidFill>
            </a:endParaRPr>
          </a:p>
        </p:txBody>
      </p:sp>
      <p:sp>
        <p:nvSpPr>
          <p:cNvPr id="4" name="عنوان فرعي 2">
            <a:extLst>
              <a:ext uri="{FF2B5EF4-FFF2-40B4-BE49-F238E27FC236}">
                <a16:creationId xmlns:a16="http://schemas.microsoft.com/office/drawing/2014/main" id="{6B9E9227-CD5B-4708-939C-AB87FC59397F}"/>
              </a:ext>
            </a:extLst>
          </p:cNvPr>
          <p:cNvSpPr txBox="1">
            <a:spLocks/>
          </p:cNvSpPr>
          <p:nvPr/>
        </p:nvSpPr>
        <p:spPr>
          <a:xfrm>
            <a:off x="2646060" y="5357754"/>
            <a:ext cx="6160588" cy="668120"/>
          </a:xfrm>
          <a:prstGeom prst="rect">
            <a:avLst/>
          </a:prstGeom>
          <a:solidFill>
            <a:srgbClr val="A5A5A5">
              <a:lumMod val="60000"/>
              <a:lumOff val="40000"/>
            </a:srgbClr>
          </a:solidFill>
        </p:spPr>
        <p:txBody>
          <a:bodyPr vert="horz" lIns="91440" tIns="45720" rIns="91440" bIns="45720" rtlCol="1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E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خاص بقناة : التعلم التفاعلي على اليوتيوب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/>
            </a:endParaRPr>
          </a:p>
        </p:txBody>
      </p:sp>
      <p:sp>
        <p:nvSpPr>
          <p:cNvPr id="5" name="عنوان فرعي 2">
            <a:hlinkClick r:id="rId2"/>
            <a:extLst>
              <a:ext uri="{FF2B5EF4-FFF2-40B4-BE49-F238E27FC236}">
                <a16:creationId xmlns:a16="http://schemas.microsoft.com/office/drawing/2014/main" id="{56ED12BB-47DF-471E-9F1F-069809976249}"/>
              </a:ext>
            </a:extLst>
          </p:cNvPr>
          <p:cNvSpPr txBox="1">
            <a:spLocks/>
          </p:cNvSpPr>
          <p:nvPr/>
        </p:nvSpPr>
        <p:spPr>
          <a:xfrm>
            <a:off x="3230239" y="4110619"/>
            <a:ext cx="4457824" cy="482381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>
            <a:solidFill>
              <a:srgbClr val="A5A5A5"/>
            </a:solidFill>
          </a:ln>
          <a:effectLst>
            <a:glow rad="63500">
              <a:srgbClr val="ED7D31">
                <a:satMod val="175000"/>
                <a:alpha val="40000"/>
              </a:srgbClr>
            </a:glow>
            <a:reflection blurRad="6350" stA="50000" endA="300" endPos="55000" dir="5400000" sy="-100000" algn="bl" rotWithShape="0"/>
          </a:effectLst>
        </p:spPr>
        <p:txBody>
          <a:bodyPr vert="horz" lIns="91440" tIns="45720" rIns="91440" bIns="45720" rtlCol="1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E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اضغط هنا رابط القناة 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/>
            </a:endParaRPr>
          </a:p>
        </p:txBody>
      </p:sp>
      <p:sp>
        <p:nvSpPr>
          <p:cNvPr id="6" name="مستطيل 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85B70A9E-738B-48B8-91EF-1692E936366F}"/>
              </a:ext>
            </a:extLst>
          </p:cNvPr>
          <p:cNvSpPr/>
          <p:nvPr/>
        </p:nvSpPr>
        <p:spPr>
          <a:xfrm>
            <a:off x="519196" y="5357754"/>
            <a:ext cx="184300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800" dirty="0"/>
              <a:t>خروج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704418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سهم التالي" descr="سهم مستقيم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2375D69-70C4-452F-9A05-1DAA6518AAE4}"/>
              </a:ext>
            </a:extLst>
          </p:cNvPr>
          <p:cNvSpPr/>
          <p:nvPr/>
        </p:nvSpPr>
        <p:spPr>
          <a:xfrm>
            <a:off x="1015567" y="6020604"/>
            <a:ext cx="1004104" cy="547676"/>
          </a:xfrm>
          <a:custGeom>
            <a:avLst/>
            <a:gdLst>
              <a:gd name="connsiteX0" fmla="*/ 338455 w 1240897"/>
              <a:gd name="connsiteY0" fmla="*/ 169208 h 676832"/>
              <a:gd name="connsiteX1" fmla="*/ 338455 w 1240897"/>
              <a:gd name="connsiteY1" fmla="*/ 0 h 676832"/>
              <a:gd name="connsiteX2" fmla="*/ 39 w 1240897"/>
              <a:gd name="connsiteY2" fmla="*/ 338416 h 676832"/>
              <a:gd name="connsiteX3" fmla="*/ 338455 w 1240897"/>
              <a:gd name="connsiteY3" fmla="*/ 676832 h 676832"/>
              <a:gd name="connsiteX4" fmla="*/ 338455 w 1240897"/>
              <a:gd name="connsiteY4" fmla="*/ 507624 h 676832"/>
              <a:gd name="connsiteX5" fmla="*/ 1240898 w 1240897"/>
              <a:gd name="connsiteY5" fmla="*/ 338416 h 676832"/>
              <a:gd name="connsiteX6" fmla="*/ 338455 w 1240897"/>
              <a:gd name="connsiteY6" fmla="*/ 169208 h 67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0897" h="676832">
                <a:moveTo>
                  <a:pt x="338455" y="169208"/>
                </a:moveTo>
                <a:lnTo>
                  <a:pt x="338455" y="0"/>
                </a:lnTo>
                <a:lnTo>
                  <a:pt x="39" y="338416"/>
                </a:lnTo>
                <a:cubicBezTo>
                  <a:pt x="-4191" y="338416"/>
                  <a:pt x="338455" y="676832"/>
                  <a:pt x="338455" y="676832"/>
                </a:cubicBezTo>
                <a:lnTo>
                  <a:pt x="338455" y="507624"/>
                </a:lnTo>
                <a:lnTo>
                  <a:pt x="1240898" y="338416"/>
                </a:lnTo>
                <a:lnTo>
                  <a:pt x="338455" y="169208"/>
                </a:lnTo>
                <a:close/>
              </a:path>
            </a:pathLst>
          </a:custGeom>
          <a:solidFill>
            <a:srgbClr val="FF0000"/>
          </a:solidFill>
          <a:ln w="14089" cap="flat">
            <a:solidFill>
              <a:schemeClr val="bg1"/>
            </a:solidFill>
            <a:prstDash val="solid"/>
            <a:miter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B9DDC36-768E-48A8-A859-BF540CC99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682" y="532064"/>
            <a:ext cx="11052699" cy="6036216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993EDE32-252C-442B-A46D-09D4BDBE2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9003" y="135794"/>
            <a:ext cx="2767852" cy="66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3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1A9027A-4763-4AD7-AB97-2EFB72F4A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4299" y="202443"/>
            <a:ext cx="10582367" cy="311780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57E5F88-B96E-45F1-A2E5-61100F1204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282" y="3734605"/>
            <a:ext cx="11328400" cy="161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56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70B9DB9-A6FA-4968-B40A-1529E7727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9440" y="-1"/>
            <a:ext cx="9623307" cy="5760721"/>
          </a:xfrm>
          <a:prstGeom prst="rect">
            <a:avLst/>
          </a:prstGeom>
        </p:spPr>
      </p:pic>
      <p:sp>
        <p:nvSpPr>
          <p:cNvPr id="4" name="سهم التالي" descr="سهم مستقيم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02766B0-6CD4-4843-A800-3AD28740D070}"/>
              </a:ext>
            </a:extLst>
          </p:cNvPr>
          <p:cNvSpPr/>
          <p:nvPr/>
        </p:nvSpPr>
        <p:spPr>
          <a:xfrm>
            <a:off x="1015567" y="6020604"/>
            <a:ext cx="1004104" cy="547676"/>
          </a:xfrm>
          <a:custGeom>
            <a:avLst/>
            <a:gdLst>
              <a:gd name="connsiteX0" fmla="*/ 338455 w 1240897"/>
              <a:gd name="connsiteY0" fmla="*/ 169208 h 676832"/>
              <a:gd name="connsiteX1" fmla="*/ 338455 w 1240897"/>
              <a:gd name="connsiteY1" fmla="*/ 0 h 676832"/>
              <a:gd name="connsiteX2" fmla="*/ 39 w 1240897"/>
              <a:gd name="connsiteY2" fmla="*/ 338416 h 676832"/>
              <a:gd name="connsiteX3" fmla="*/ 338455 w 1240897"/>
              <a:gd name="connsiteY3" fmla="*/ 676832 h 676832"/>
              <a:gd name="connsiteX4" fmla="*/ 338455 w 1240897"/>
              <a:gd name="connsiteY4" fmla="*/ 507624 h 676832"/>
              <a:gd name="connsiteX5" fmla="*/ 1240898 w 1240897"/>
              <a:gd name="connsiteY5" fmla="*/ 338416 h 676832"/>
              <a:gd name="connsiteX6" fmla="*/ 338455 w 1240897"/>
              <a:gd name="connsiteY6" fmla="*/ 169208 h 67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0897" h="676832">
                <a:moveTo>
                  <a:pt x="338455" y="169208"/>
                </a:moveTo>
                <a:lnTo>
                  <a:pt x="338455" y="0"/>
                </a:lnTo>
                <a:lnTo>
                  <a:pt x="39" y="338416"/>
                </a:lnTo>
                <a:cubicBezTo>
                  <a:pt x="-4191" y="338416"/>
                  <a:pt x="338455" y="676832"/>
                  <a:pt x="338455" y="676832"/>
                </a:cubicBezTo>
                <a:lnTo>
                  <a:pt x="338455" y="507624"/>
                </a:lnTo>
                <a:lnTo>
                  <a:pt x="1240898" y="338416"/>
                </a:lnTo>
                <a:lnTo>
                  <a:pt x="338455" y="169208"/>
                </a:lnTo>
                <a:close/>
              </a:path>
            </a:pathLst>
          </a:custGeom>
          <a:solidFill>
            <a:srgbClr val="FF0000"/>
          </a:solidFill>
          <a:ln w="14089" cap="flat">
            <a:solidFill>
              <a:schemeClr val="bg1"/>
            </a:solidFill>
            <a:prstDash val="solid"/>
            <a:miter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68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B0C17DC-68A4-4C93-98C3-450738401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60" y="366874"/>
            <a:ext cx="10109200" cy="337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6EF3C61-C415-4820-86B0-F7754FF82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2961" y="193040"/>
            <a:ext cx="10731462" cy="647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22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B3EFC0-96CB-435A-8C23-EE43962693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0195" y="430542"/>
            <a:ext cx="10564428" cy="17562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161373-765C-432E-A7A6-217636DD5C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909824" y="1349571"/>
            <a:ext cx="617055" cy="7743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78E3C6-412C-4D27-BAD0-6D8B36E9B7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116" y="1502366"/>
            <a:ext cx="629165" cy="621584"/>
          </a:xfrm>
          <a:prstGeom prst="rect">
            <a:avLst/>
          </a:prstGeom>
        </p:spPr>
      </p:pic>
      <p:sp>
        <p:nvSpPr>
          <p:cNvPr id="14" name="قناع خطأ">
            <a:extLst>
              <a:ext uri="{FF2B5EF4-FFF2-40B4-BE49-F238E27FC236}">
                <a16:creationId xmlns:a16="http://schemas.microsoft.com/office/drawing/2014/main" id="{DF43EC35-5CFB-4A54-BE4A-F180A191B7BF}"/>
              </a:ext>
            </a:extLst>
          </p:cNvPr>
          <p:cNvSpPr/>
          <p:nvPr/>
        </p:nvSpPr>
        <p:spPr>
          <a:xfrm>
            <a:off x="422951" y="1308485"/>
            <a:ext cx="2508613" cy="100201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قناع صح">
            <a:extLst>
              <a:ext uri="{FF2B5EF4-FFF2-40B4-BE49-F238E27FC236}">
                <a16:creationId xmlns:a16="http://schemas.microsoft.com/office/drawing/2014/main" id="{05D5560A-5EC6-4B59-8D18-D7E0A5771AC5}"/>
              </a:ext>
            </a:extLst>
          </p:cNvPr>
          <p:cNvSpPr/>
          <p:nvPr/>
        </p:nvSpPr>
        <p:spPr>
          <a:xfrm>
            <a:off x="2107706" y="1355001"/>
            <a:ext cx="629165" cy="8318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8" descr="حاول مره اخرى - Home | Facebook">
            <a:extLst>
              <a:ext uri="{FF2B5EF4-FFF2-40B4-BE49-F238E27FC236}">
                <a16:creationId xmlns:a16="http://schemas.microsoft.com/office/drawing/2014/main" id="{09F03FCF-5388-48FA-B7BB-4572342A0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33" y="374347"/>
            <a:ext cx="824482" cy="63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0B0AC09-728D-43F4-A3BA-7DD31B1AE4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878808" y="1106591"/>
            <a:ext cx="452617" cy="44575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09A385C-8CD7-402C-86DD-269352376E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800951" y="1640603"/>
            <a:ext cx="617055" cy="607705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111A7244-B985-467E-9421-83FE5356EF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5402" y="2450492"/>
            <a:ext cx="10564428" cy="3955083"/>
          </a:xfrm>
          <a:prstGeom prst="rect">
            <a:avLst/>
          </a:prstGeom>
        </p:spPr>
      </p:pic>
      <p:sp>
        <p:nvSpPr>
          <p:cNvPr id="28" name="قناع خطأ2">
            <a:extLst>
              <a:ext uri="{FF2B5EF4-FFF2-40B4-BE49-F238E27FC236}">
                <a16:creationId xmlns:a16="http://schemas.microsoft.com/office/drawing/2014/main" id="{5DCF526C-5E2F-47FC-AC4D-8DE1AB2AF089}"/>
              </a:ext>
            </a:extLst>
          </p:cNvPr>
          <p:cNvSpPr/>
          <p:nvPr/>
        </p:nvSpPr>
        <p:spPr>
          <a:xfrm>
            <a:off x="1485402" y="3391676"/>
            <a:ext cx="9776765" cy="2800779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29" name="قناع صح 1">
            <a:extLst>
              <a:ext uri="{FF2B5EF4-FFF2-40B4-BE49-F238E27FC236}">
                <a16:creationId xmlns:a16="http://schemas.microsoft.com/office/drawing/2014/main" id="{84B2DFF4-8D93-417F-B550-5A94D5B17DE8}"/>
              </a:ext>
            </a:extLst>
          </p:cNvPr>
          <p:cNvSpPr/>
          <p:nvPr/>
        </p:nvSpPr>
        <p:spPr>
          <a:xfrm>
            <a:off x="1909824" y="3334012"/>
            <a:ext cx="3572984" cy="56309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30" name="قناع صح 2">
            <a:extLst>
              <a:ext uri="{FF2B5EF4-FFF2-40B4-BE49-F238E27FC236}">
                <a16:creationId xmlns:a16="http://schemas.microsoft.com/office/drawing/2014/main" id="{DE99288E-E79E-4C1A-A815-C900534171A9}"/>
              </a:ext>
            </a:extLst>
          </p:cNvPr>
          <p:cNvSpPr/>
          <p:nvPr/>
        </p:nvSpPr>
        <p:spPr>
          <a:xfrm>
            <a:off x="7466238" y="5013729"/>
            <a:ext cx="3000249" cy="4170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31" name="دائرة 1">
            <a:extLst>
              <a:ext uri="{FF2B5EF4-FFF2-40B4-BE49-F238E27FC236}">
                <a16:creationId xmlns:a16="http://schemas.microsoft.com/office/drawing/2014/main" id="{49728638-CA3C-412D-942D-488D3CC71BC7}"/>
              </a:ext>
            </a:extLst>
          </p:cNvPr>
          <p:cNvSpPr/>
          <p:nvPr/>
        </p:nvSpPr>
        <p:spPr>
          <a:xfrm>
            <a:off x="2061094" y="3391676"/>
            <a:ext cx="3314848" cy="505430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32" name="دائرة 2">
            <a:extLst>
              <a:ext uri="{FF2B5EF4-FFF2-40B4-BE49-F238E27FC236}">
                <a16:creationId xmlns:a16="http://schemas.microsoft.com/office/drawing/2014/main" id="{1AAA1CF9-78C3-4235-B6EB-02BF02F98A9D}"/>
              </a:ext>
            </a:extLst>
          </p:cNvPr>
          <p:cNvSpPr/>
          <p:nvPr/>
        </p:nvSpPr>
        <p:spPr>
          <a:xfrm>
            <a:off x="7408230" y="4990427"/>
            <a:ext cx="3000249" cy="490292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34" name="Picture 8" descr="حاول مره اخرى - Home | Facebook">
            <a:extLst>
              <a:ext uri="{FF2B5EF4-FFF2-40B4-BE49-F238E27FC236}">
                <a16:creationId xmlns:a16="http://schemas.microsoft.com/office/drawing/2014/main" id="{256F5DE6-D9E0-4FFA-BC4F-20D6BFC37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70" y="5170867"/>
            <a:ext cx="961504" cy="75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صوت الاجابة الصحيحة Mp3">
            <a:extLst>
              <a:ext uri="{FF2B5EF4-FFF2-40B4-BE49-F238E27FC236}">
                <a16:creationId xmlns:a16="http://schemas.microsoft.com/office/drawing/2014/main" id="{981FE196-DBCF-49C4-8DAF-E40C12168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108" y="4990427"/>
            <a:ext cx="571591" cy="49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73C64D3-4F1D-4F41-8A88-ED572E3CF21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79324" y="14202"/>
            <a:ext cx="7659302" cy="44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9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رائع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متاز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اول مرة أخر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اول مرة أخر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رائع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167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اول مرة أخر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اول مرة أخر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CE6D324-1E6F-4B8C-A47F-FA100913EA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8606" y="4038600"/>
            <a:ext cx="8331188" cy="216189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2457C87-7456-4BFD-AC0C-67852839BB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3686" y="153760"/>
            <a:ext cx="10294301" cy="3526668"/>
          </a:xfrm>
          <a:prstGeom prst="rect">
            <a:avLst/>
          </a:prstGeom>
        </p:spPr>
      </p:pic>
      <p:sp>
        <p:nvSpPr>
          <p:cNvPr id="4" name="قناع خطأ" hidden="1">
            <a:extLst>
              <a:ext uri="{FF2B5EF4-FFF2-40B4-BE49-F238E27FC236}">
                <a16:creationId xmlns:a16="http://schemas.microsoft.com/office/drawing/2014/main" id="{1BDE4998-9B43-4654-899B-7319A18CDA0D}"/>
              </a:ext>
            </a:extLst>
          </p:cNvPr>
          <p:cNvSpPr/>
          <p:nvPr/>
        </p:nvSpPr>
        <p:spPr>
          <a:xfrm>
            <a:off x="337351" y="142505"/>
            <a:ext cx="11601799" cy="3286493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96925F7F-1A56-4D7E-B29A-7CABB3454A39}"/>
              </a:ext>
            </a:extLst>
          </p:cNvPr>
          <p:cNvSpPr/>
          <p:nvPr/>
        </p:nvSpPr>
        <p:spPr>
          <a:xfrm>
            <a:off x="6643869" y="1348855"/>
            <a:ext cx="2165058" cy="568239"/>
          </a:xfrm>
          <a:prstGeom prst="ellipse">
            <a:avLst/>
          </a:prstGeom>
          <a:solidFill>
            <a:schemeClr val="accent5">
              <a:lumMod val="60000"/>
              <a:lumOff val="40000"/>
              <a:alpha val="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7B620FBF-5F80-4C89-8A61-699D970DA9AC}"/>
              </a:ext>
            </a:extLst>
          </p:cNvPr>
          <p:cNvSpPr/>
          <p:nvPr/>
        </p:nvSpPr>
        <p:spPr>
          <a:xfrm>
            <a:off x="1699846" y="1826150"/>
            <a:ext cx="1524000" cy="482527"/>
          </a:xfrm>
          <a:prstGeom prst="ellipse">
            <a:avLst/>
          </a:prstGeom>
          <a:solidFill>
            <a:schemeClr val="accent5">
              <a:lumMod val="60000"/>
              <a:lumOff val="40000"/>
              <a:alpha val="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FF3CDBC9-AF54-4A06-9602-A32E9AF4A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1098375" y="2509379"/>
            <a:ext cx="1114046" cy="168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139">
            <a:extLst>
              <a:ext uri="{FF2B5EF4-FFF2-40B4-BE49-F238E27FC236}">
                <a16:creationId xmlns:a16="http://schemas.microsoft.com/office/drawing/2014/main" id="{1DEF473C-75A6-4062-BA69-298B038C5DCD}"/>
              </a:ext>
            </a:extLst>
          </p:cNvPr>
          <p:cNvGrpSpPr/>
          <p:nvPr/>
        </p:nvGrpSpPr>
        <p:grpSpPr>
          <a:xfrm>
            <a:off x="6284956" y="5460566"/>
            <a:ext cx="3463232" cy="605118"/>
            <a:chOff x="7678271" y="2749174"/>
            <a:chExt cx="3756464" cy="605118"/>
          </a:xfrm>
        </p:grpSpPr>
        <p:sp>
          <p:nvSpPr>
            <p:cNvPr id="10" name="Rounded Rectangle 4">
              <a:extLst>
                <a:ext uri="{FF2B5EF4-FFF2-40B4-BE49-F238E27FC236}">
                  <a16:creationId xmlns:a16="http://schemas.microsoft.com/office/drawing/2014/main" id="{279441D9-42BD-4788-B8F1-0022708658B6}"/>
                </a:ext>
              </a:extLst>
            </p:cNvPr>
            <p:cNvSpPr/>
            <p:nvPr/>
          </p:nvSpPr>
          <p:spPr>
            <a:xfrm>
              <a:off x="7726850" y="2749175"/>
              <a:ext cx="3707885" cy="605117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0" rIns="2808000"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صحيح</a:t>
              </a: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69CFC90A-EAEE-42FA-9552-62DF8E6A2C71}"/>
                </a:ext>
              </a:extLst>
            </p:cNvPr>
            <p:cNvSpPr/>
            <p:nvPr/>
          </p:nvSpPr>
          <p:spPr>
            <a:xfrm>
              <a:off x="7678271" y="2749174"/>
              <a:ext cx="195729" cy="605117"/>
            </a:xfrm>
            <a:custGeom>
              <a:avLst/>
              <a:gdLst>
                <a:gd name="connsiteX0" fmla="*/ 100855 w 195729"/>
                <a:gd name="connsiteY0" fmla="*/ 0 h 605117"/>
                <a:gd name="connsiteX1" fmla="*/ 195729 w 195729"/>
                <a:gd name="connsiteY1" fmla="*/ 0 h 605117"/>
                <a:gd name="connsiteX2" fmla="*/ 195729 w 195729"/>
                <a:gd name="connsiteY2" fmla="*/ 605117 h 605117"/>
                <a:gd name="connsiteX3" fmla="*/ 100855 w 195729"/>
                <a:gd name="connsiteY3" fmla="*/ 605117 h 605117"/>
                <a:gd name="connsiteX4" fmla="*/ 0 w 195729"/>
                <a:gd name="connsiteY4" fmla="*/ 504262 h 605117"/>
                <a:gd name="connsiteX5" fmla="*/ 0 w 195729"/>
                <a:gd name="connsiteY5" fmla="*/ 100855 h 605117"/>
                <a:gd name="connsiteX6" fmla="*/ 100855 w 195729"/>
                <a:gd name="connsiteY6" fmla="*/ 0 h 60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729" h="605117">
                  <a:moveTo>
                    <a:pt x="100855" y="0"/>
                  </a:moveTo>
                  <a:lnTo>
                    <a:pt x="195729" y="0"/>
                  </a:lnTo>
                  <a:lnTo>
                    <a:pt x="195729" y="605117"/>
                  </a:lnTo>
                  <a:lnTo>
                    <a:pt x="100855" y="605117"/>
                  </a:lnTo>
                  <a:cubicBezTo>
                    <a:pt x="45154" y="605117"/>
                    <a:pt x="0" y="559963"/>
                    <a:pt x="0" y="504262"/>
                  </a:cubicBezTo>
                  <a:lnTo>
                    <a:pt x="0" y="100855"/>
                  </a:lnTo>
                  <a:cubicBezTo>
                    <a:pt x="0" y="45154"/>
                    <a:pt x="45154" y="0"/>
                    <a:pt x="100855" y="0"/>
                  </a:cubicBezTo>
                  <a:close/>
                </a:path>
              </a:pathLst>
            </a:custGeom>
            <a:solidFill>
              <a:srgbClr val="92C47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صحيح">
            <a:extLst>
              <a:ext uri="{FF2B5EF4-FFF2-40B4-BE49-F238E27FC236}">
                <a16:creationId xmlns:a16="http://schemas.microsoft.com/office/drawing/2014/main" id="{EFC4A266-4065-46A2-B91C-D77BC9A86D91}"/>
              </a:ext>
            </a:extLst>
          </p:cNvPr>
          <p:cNvSpPr/>
          <p:nvPr/>
        </p:nvSpPr>
        <p:spPr>
          <a:xfrm>
            <a:off x="6307355" y="5460567"/>
            <a:ext cx="5410632" cy="605117"/>
          </a:xfrm>
          <a:custGeom>
            <a:avLst/>
            <a:gdLst>
              <a:gd name="connsiteX0" fmla="*/ 96406 w 3922092"/>
              <a:gd name="connsiteY0" fmla="*/ 0 h 605117"/>
              <a:gd name="connsiteX1" fmla="*/ 3821237 w 3922092"/>
              <a:gd name="connsiteY1" fmla="*/ 0 h 605117"/>
              <a:gd name="connsiteX2" fmla="*/ 3922092 w 3922092"/>
              <a:gd name="connsiteY2" fmla="*/ 100855 h 605117"/>
              <a:gd name="connsiteX3" fmla="*/ 3922092 w 3922092"/>
              <a:gd name="connsiteY3" fmla="*/ 504262 h 605117"/>
              <a:gd name="connsiteX4" fmla="*/ 3821237 w 3922092"/>
              <a:gd name="connsiteY4" fmla="*/ 605117 h 605117"/>
              <a:gd name="connsiteX5" fmla="*/ 96406 w 3922092"/>
              <a:gd name="connsiteY5" fmla="*/ 605117 h 605117"/>
              <a:gd name="connsiteX6" fmla="*/ 3477 w 3922092"/>
              <a:gd name="connsiteY6" fmla="*/ 543520 h 605117"/>
              <a:gd name="connsiteX7" fmla="*/ 0 w 3922092"/>
              <a:gd name="connsiteY7" fmla="*/ 526298 h 605117"/>
              <a:gd name="connsiteX8" fmla="*/ 40000 w 3922092"/>
              <a:gd name="connsiteY8" fmla="*/ 513882 h 605117"/>
              <a:gd name="connsiteX9" fmla="*/ 180074 w 3922092"/>
              <a:gd name="connsiteY9" fmla="*/ 302558 h 605117"/>
              <a:gd name="connsiteX10" fmla="*/ 40000 w 3922092"/>
              <a:gd name="connsiteY10" fmla="*/ 91234 h 605117"/>
              <a:gd name="connsiteX11" fmla="*/ 0 w 3922092"/>
              <a:gd name="connsiteY11" fmla="*/ 78818 h 605117"/>
              <a:gd name="connsiteX12" fmla="*/ 3477 w 3922092"/>
              <a:gd name="connsiteY12" fmla="*/ 61598 h 605117"/>
              <a:gd name="connsiteX13" fmla="*/ 96406 w 3922092"/>
              <a:gd name="connsiteY13" fmla="*/ 0 h 605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22092" h="605117">
                <a:moveTo>
                  <a:pt x="96406" y="0"/>
                </a:moveTo>
                <a:lnTo>
                  <a:pt x="3821237" y="0"/>
                </a:lnTo>
                <a:cubicBezTo>
                  <a:pt x="3876938" y="0"/>
                  <a:pt x="3922092" y="45154"/>
                  <a:pt x="3922092" y="100855"/>
                </a:cubicBezTo>
                <a:lnTo>
                  <a:pt x="3922092" y="504262"/>
                </a:lnTo>
                <a:cubicBezTo>
                  <a:pt x="3922092" y="559963"/>
                  <a:pt x="3876938" y="605117"/>
                  <a:pt x="3821237" y="605117"/>
                </a:cubicBezTo>
                <a:lnTo>
                  <a:pt x="96406" y="605117"/>
                </a:lnTo>
                <a:cubicBezTo>
                  <a:pt x="54631" y="605117"/>
                  <a:pt x="18787" y="579718"/>
                  <a:pt x="3477" y="543520"/>
                </a:cubicBezTo>
                <a:lnTo>
                  <a:pt x="0" y="526298"/>
                </a:lnTo>
                <a:lnTo>
                  <a:pt x="40000" y="513882"/>
                </a:lnTo>
                <a:cubicBezTo>
                  <a:pt x="122316" y="479065"/>
                  <a:pt x="180074" y="397557"/>
                  <a:pt x="180074" y="302558"/>
                </a:cubicBezTo>
                <a:cubicBezTo>
                  <a:pt x="180074" y="207559"/>
                  <a:pt x="122316" y="126051"/>
                  <a:pt x="40000" y="91234"/>
                </a:cubicBezTo>
                <a:lnTo>
                  <a:pt x="0" y="78818"/>
                </a:lnTo>
                <a:lnTo>
                  <a:pt x="3477" y="61598"/>
                </a:lnTo>
                <a:cubicBezTo>
                  <a:pt x="18787" y="25399"/>
                  <a:pt x="54631" y="0"/>
                  <a:pt x="96406" y="0"/>
                </a:cubicBezTo>
                <a:close/>
              </a:path>
            </a:pathLst>
          </a:custGeom>
          <a:gradFill flip="none" rotWithShape="1">
            <a:gsLst>
              <a:gs pos="0">
                <a:srgbClr val="92C470"/>
              </a:gs>
              <a:gs pos="100000">
                <a:srgbClr val="62963E"/>
              </a:gs>
            </a:gsLst>
            <a:lin ang="5400000" scaled="1"/>
            <a:tileRect/>
          </a:gradFill>
          <a:ln w="19050" cap="flat" cmpd="sng" algn="ctr">
            <a:solidFill>
              <a:sysClr val="window" lastClr="FFFFFF">
                <a:alpha val="50000"/>
              </a:sysClr>
            </a:solidFill>
            <a:prstDash val="sysDash"/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kern="0" noProof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عبد الله بن أبي قحافة بن عامر </a:t>
            </a:r>
            <a:endParaRPr kumimoji="0" lang="ar-JO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grpSp>
        <p:nvGrpSpPr>
          <p:cNvPr id="13" name="Group 139" hidden="1">
            <a:extLst>
              <a:ext uri="{FF2B5EF4-FFF2-40B4-BE49-F238E27FC236}">
                <a16:creationId xmlns:a16="http://schemas.microsoft.com/office/drawing/2014/main" id="{74ED4B1B-AFED-490C-B11C-015B57743CC8}"/>
              </a:ext>
            </a:extLst>
          </p:cNvPr>
          <p:cNvGrpSpPr/>
          <p:nvPr/>
        </p:nvGrpSpPr>
        <p:grpSpPr>
          <a:xfrm>
            <a:off x="3936099" y="6277421"/>
            <a:ext cx="3578395" cy="401342"/>
            <a:chOff x="7678271" y="2749174"/>
            <a:chExt cx="3707891" cy="605118"/>
          </a:xfrm>
        </p:grpSpPr>
        <p:sp>
          <p:nvSpPr>
            <p:cNvPr id="14" name="Rounded Rectangle 4">
              <a:extLst>
                <a:ext uri="{FF2B5EF4-FFF2-40B4-BE49-F238E27FC236}">
                  <a16:creationId xmlns:a16="http://schemas.microsoft.com/office/drawing/2014/main" id="{6AD89300-34BD-4678-8FEC-BE3DBD8F5A84}"/>
                </a:ext>
              </a:extLst>
            </p:cNvPr>
            <p:cNvSpPr/>
            <p:nvPr/>
          </p:nvSpPr>
          <p:spPr>
            <a:xfrm>
              <a:off x="7678272" y="2749175"/>
              <a:ext cx="3707890" cy="605117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0" rIns="2808000"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صحيح</a:t>
              </a: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DDD6AF61-3A87-49EC-AB5C-6541BCB9E17C}"/>
                </a:ext>
              </a:extLst>
            </p:cNvPr>
            <p:cNvSpPr/>
            <p:nvPr/>
          </p:nvSpPr>
          <p:spPr>
            <a:xfrm>
              <a:off x="7678271" y="2749174"/>
              <a:ext cx="195729" cy="605117"/>
            </a:xfrm>
            <a:custGeom>
              <a:avLst/>
              <a:gdLst>
                <a:gd name="connsiteX0" fmla="*/ 100855 w 195729"/>
                <a:gd name="connsiteY0" fmla="*/ 0 h 605117"/>
                <a:gd name="connsiteX1" fmla="*/ 195729 w 195729"/>
                <a:gd name="connsiteY1" fmla="*/ 0 h 605117"/>
                <a:gd name="connsiteX2" fmla="*/ 195729 w 195729"/>
                <a:gd name="connsiteY2" fmla="*/ 605117 h 605117"/>
                <a:gd name="connsiteX3" fmla="*/ 100855 w 195729"/>
                <a:gd name="connsiteY3" fmla="*/ 605117 h 605117"/>
                <a:gd name="connsiteX4" fmla="*/ 0 w 195729"/>
                <a:gd name="connsiteY4" fmla="*/ 504262 h 605117"/>
                <a:gd name="connsiteX5" fmla="*/ 0 w 195729"/>
                <a:gd name="connsiteY5" fmla="*/ 100855 h 605117"/>
                <a:gd name="connsiteX6" fmla="*/ 100855 w 195729"/>
                <a:gd name="connsiteY6" fmla="*/ 0 h 60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729" h="605117">
                  <a:moveTo>
                    <a:pt x="100855" y="0"/>
                  </a:moveTo>
                  <a:lnTo>
                    <a:pt x="195729" y="0"/>
                  </a:lnTo>
                  <a:lnTo>
                    <a:pt x="195729" y="605117"/>
                  </a:lnTo>
                  <a:lnTo>
                    <a:pt x="100855" y="605117"/>
                  </a:lnTo>
                  <a:cubicBezTo>
                    <a:pt x="45154" y="605117"/>
                    <a:pt x="0" y="559963"/>
                    <a:pt x="0" y="504262"/>
                  </a:cubicBezTo>
                  <a:lnTo>
                    <a:pt x="0" y="100855"/>
                  </a:lnTo>
                  <a:cubicBezTo>
                    <a:pt x="0" y="45154"/>
                    <a:pt x="45154" y="0"/>
                    <a:pt x="100855" y="0"/>
                  </a:cubicBezTo>
                  <a:close/>
                </a:path>
              </a:pathLst>
            </a:custGeom>
            <a:solidFill>
              <a:srgbClr val="92C47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" name="صحيح" hidden="1">
            <a:extLst>
              <a:ext uri="{FF2B5EF4-FFF2-40B4-BE49-F238E27FC236}">
                <a16:creationId xmlns:a16="http://schemas.microsoft.com/office/drawing/2014/main" id="{09BDA45A-63A4-475E-A2AD-75B8682D4BC7}"/>
              </a:ext>
            </a:extLst>
          </p:cNvPr>
          <p:cNvSpPr/>
          <p:nvPr/>
        </p:nvSpPr>
        <p:spPr>
          <a:xfrm>
            <a:off x="4007862" y="6200491"/>
            <a:ext cx="3506632" cy="477537"/>
          </a:xfrm>
          <a:custGeom>
            <a:avLst/>
            <a:gdLst>
              <a:gd name="connsiteX0" fmla="*/ 96406 w 3922092"/>
              <a:gd name="connsiteY0" fmla="*/ 0 h 605117"/>
              <a:gd name="connsiteX1" fmla="*/ 3821237 w 3922092"/>
              <a:gd name="connsiteY1" fmla="*/ 0 h 605117"/>
              <a:gd name="connsiteX2" fmla="*/ 3922092 w 3922092"/>
              <a:gd name="connsiteY2" fmla="*/ 100855 h 605117"/>
              <a:gd name="connsiteX3" fmla="*/ 3922092 w 3922092"/>
              <a:gd name="connsiteY3" fmla="*/ 504262 h 605117"/>
              <a:gd name="connsiteX4" fmla="*/ 3821237 w 3922092"/>
              <a:gd name="connsiteY4" fmla="*/ 605117 h 605117"/>
              <a:gd name="connsiteX5" fmla="*/ 96406 w 3922092"/>
              <a:gd name="connsiteY5" fmla="*/ 605117 h 605117"/>
              <a:gd name="connsiteX6" fmla="*/ 3477 w 3922092"/>
              <a:gd name="connsiteY6" fmla="*/ 543520 h 605117"/>
              <a:gd name="connsiteX7" fmla="*/ 0 w 3922092"/>
              <a:gd name="connsiteY7" fmla="*/ 526298 h 605117"/>
              <a:gd name="connsiteX8" fmla="*/ 40000 w 3922092"/>
              <a:gd name="connsiteY8" fmla="*/ 513882 h 605117"/>
              <a:gd name="connsiteX9" fmla="*/ 180074 w 3922092"/>
              <a:gd name="connsiteY9" fmla="*/ 302558 h 605117"/>
              <a:gd name="connsiteX10" fmla="*/ 40000 w 3922092"/>
              <a:gd name="connsiteY10" fmla="*/ 91234 h 605117"/>
              <a:gd name="connsiteX11" fmla="*/ 0 w 3922092"/>
              <a:gd name="connsiteY11" fmla="*/ 78818 h 605117"/>
              <a:gd name="connsiteX12" fmla="*/ 3477 w 3922092"/>
              <a:gd name="connsiteY12" fmla="*/ 61598 h 605117"/>
              <a:gd name="connsiteX13" fmla="*/ 96406 w 3922092"/>
              <a:gd name="connsiteY13" fmla="*/ 0 h 605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22092" h="605117">
                <a:moveTo>
                  <a:pt x="96406" y="0"/>
                </a:moveTo>
                <a:lnTo>
                  <a:pt x="3821237" y="0"/>
                </a:lnTo>
                <a:cubicBezTo>
                  <a:pt x="3876938" y="0"/>
                  <a:pt x="3922092" y="45154"/>
                  <a:pt x="3922092" y="100855"/>
                </a:cubicBezTo>
                <a:lnTo>
                  <a:pt x="3922092" y="504262"/>
                </a:lnTo>
                <a:cubicBezTo>
                  <a:pt x="3922092" y="559963"/>
                  <a:pt x="3876938" y="605117"/>
                  <a:pt x="3821237" y="605117"/>
                </a:cubicBezTo>
                <a:lnTo>
                  <a:pt x="96406" y="605117"/>
                </a:lnTo>
                <a:cubicBezTo>
                  <a:pt x="54631" y="605117"/>
                  <a:pt x="18787" y="579718"/>
                  <a:pt x="3477" y="543520"/>
                </a:cubicBezTo>
                <a:lnTo>
                  <a:pt x="0" y="526298"/>
                </a:lnTo>
                <a:lnTo>
                  <a:pt x="40000" y="513882"/>
                </a:lnTo>
                <a:cubicBezTo>
                  <a:pt x="122316" y="479065"/>
                  <a:pt x="180074" y="397557"/>
                  <a:pt x="180074" y="302558"/>
                </a:cubicBezTo>
                <a:cubicBezTo>
                  <a:pt x="180074" y="207559"/>
                  <a:pt x="122316" y="126051"/>
                  <a:pt x="40000" y="91234"/>
                </a:cubicBezTo>
                <a:lnTo>
                  <a:pt x="0" y="78818"/>
                </a:lnTo>
                <a:lnTo>
                  <a:pt x="3477" y="61598"/>
                </a:lnTo>
                <a:cubicBezTo>
                  <a:pt x="18787" y="25399"/>
                  <a:pt x="54631" y="0"/>
                  <a:pt x="96406" y="0"/>
                </a:cubicBezTo>
                <a:close/>
              </a:path>
            </a:pathLst>
          </a:custGeom>
          <a:gradFill flip="none" rotWithShape="1">
            <a:gsLst>
              <a:gs pos="0">
                <a:srgbClr val="92C470"/>
              </a:gs>
              <a:gs pos="100000">
                <a:srgbClr val="62963E"/>
              </a:gs>
            </a:gsLst>
            <a:lin ang="5400000" scaled="1"/>
            <a:tileRect/>
          </a:gradFill>
          <a:ln w="19050" cap="flat" cmpd="sng" algn="ctr">
            <a:solidFill>
              <a:sysClr val="window" lastClr="FFFFFF">
                <a:alpha val="50000"/>
              </a:sysClr>
            </a:solidFill>
            <a:prstDash val="sysDash"/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3200" b="1" kern="0" noProof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محمد الأنسي</a:t>
            </a:r>
            <a:endParaRPr kumimoji="0" lang="ar-JO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57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6836 2.22222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-0.06836 -4.44444E-6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4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-0.06836 -4.44444E-6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اول مرة أخر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اول مرة أخر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واجهة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مخصص 3">
      <a:majorFont>
        <a:latin typeface="Cambria"/>
        <a:ea typeface=""/>
        <a:cs typeface="Times New Roman"/>
      </a:majorFont>
      <a:minorFont>
        <a:latin typeface="Calibri"/>
        <a:ea typeface=""/>
        <a:cs typeface="Times New Roma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5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>
            <a:alphaModFix amt="0"/>
          </a:blip>
          <a:srcRect/>
          <a:tile tx="0" ty="0" sx="100000" sy="100000" flip="none" algn="tl"/>
        </a:blipFill>
      </a:spPr>
      <a:bodyPr rtlCol="0" anchor="ctr">
        <a:scene3d>
          <a:camera prst="orthographicFront"/>
          <a:lightRig rig="threePt" dir="t"/>
        </a:scene3d>
        <a:sp3d extrusionH="57150">
          <a:bevelT w="82550" h="38100" prst="coolSlant"/>
        </a:sp3d>
      </a:bodyPr>
      <a:lstStyle>
        <a:defPPr algn="ctr">
          <a:defRPr sz="4400"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>
            <a:alphaModFix amt="0"/>
          </a:blip>
          <a:srcRect/>
          <a:tile tx="0" ty="0" sx="100000" sy="100000" flip="none" algn="tl"/>
        </a:blipFill>
      </a:spPr>
      <a:bodyPr rtlCol="0" anchor="ctr">
        <a:scene3d>
          <a:camera prst="orthographicFront"/>
          <a:lightRig rig="threePt" dir="t"/>
        </a:scene3d>
        <a:sp3d extrusionH="57150">
          <a:bevelT w="82550" h="38100" prst="coolSlant"/>
        </a:sp3d>
      </a:bodyPr>
      <a:lstStyle>
        <a:defPPr algn="ctr">
          <a:defRPr sz="4400"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1773</TotalTime>
  <Words>344</Words>
  <Application>Microsoft Office PowerPoint</Application>
  <PresentationFormat>شاشة عريضة</PresentationFormat>
  <Paragraphs>84</Paragraphs>
  <Slides>21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5</vt:i4>
      </vt:variant>
      <vt:variant>
        <vt:lpstr>عناوين الشرائح</vt:lpstr>
      </vt:variant>
      <vt:variant>
        <vt:i4>21</vt:i4>
      </vt:variant>
    </vt:vector>
  </HeadingPairs>
  <TitlesOfParts>
    <vt:vector size="32" baseType="lpstr">
      <vt:lpstr>Arial</vt:lpstr>
      <vt:lpstr>Avenir Next LT Pro</vt:lpstr>
      <vt:lpstr>Calibri</vt:lpstr>
      <vt:lpstr>Calibri Light</vt:lpstr>
      <vt:lpstr>Cambria</vt:lpstr>
      <vt:lpstr>Wingdings 3</vt:lpstr>
      <vt:lpstr>نسق Office</vt:lpstr>
      <vt:lpstr>2_نسق Office</vt:lpstr>
      <vt:lpstr>واجهة</vt:lpstr>
      <vt:lpstr>5_نسق Office</vt:lpstr>
      <vt:lpstr>6_نسق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نشكرك لكم ثقتكم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Fathalla Gomaa</dc:creator>
  <cp:lastModifiedBy>Fathalla Gomaa</cp:lastModifiedBy>
  <cp:revision>150</cp:revision>
  <dcterms:created xsi:type="dcterms:W3CDTF">2021-01-25T03:41:20Z</dcterms:created>
  <dcterms:modified xsi:type="dcterms:W3CDTF">2024-08-25T19:11:35Z</dcterms:modified>
</cp:coreProperties>
</file>