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80" r:id="rId2"/>
    <p:sldId id="281" r:id="rId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003" autoAdjust="0"/>
    <p:restoredTop sz="94660"/>
  </p:normalViewPr>
  <p:slideViewPr>
    <p:cSldViewPr snapToGrid="0">
      <p:cViewPr varScale="1">
        <p:scale>
          <a:sx n="86" d="100"/>
          <a:sy n="86" d="100"/>
        </p:scale>
        <p:origin x="4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تهاني سالمين" userId="c6e6445066e411c0" providerId="LiveId" clId="{D5ECDC5D-B7F3-411B-B4B6-77B1126C7065}"/>
    <pc:docChg chg="modSld">
      <pc:chgData name="تهاني سالمين" userId="c6e6445066e411c0" providerId="LiveId" clId="{D5ECDC5D-B7F3-411B-B4B6-77B1126C7065}" dt="2021-04-06T22:15:08.339" v="34" actId="20577"/>
      <pc:docMkLst>
        <pc:docMk/>
      </pc:docMkLst>
      <pc:sldChg chg="modSp mod">
        <pc:chgData name="تهاني سالمين" userId="c6e6445066e411c0" providerId="LiveId" clId="{D5ECDC5D-B7F3-411B-B4B6-77B1126C7065}" dt="2021-04-06T22:15:08.339" v="34" actId="20577"/>
        <pc:sldMkLst>
          <pc:docMk/>
          <pc:sldMk cId="1575419447" sldId="280"/>
        </pc:sldMkLst>
        <pc:spChg chg="mod">
          <ac:chgData name="تهاني سالمين" userId="c6e6445066e411c0" providerId="LiveId" clId="{D5ECDC5D-B7F3-411B-B4B6-77B1126C7065}" dt="2021-04-06T22:14:41.865" v="26" actId="20577"/>
          <ac:spMkLst>
            <pc:docMk/>
            <pc:sldMk cId="1575419447" sldId="280"/>
            <ac:spMk id="14" creationId="{439323FE-7EF4-4DEE-8FDC-1192A285A919}"/>
          </ac:spMkLst>
        </pc:spChg>
        <pc:spChg chg="mod">
          <ac:chgData name="تهاني سالمين" userId="c6e6445066e411c0" providerId="LiveId" clId="{D5ECDC5D-B7F3-411B-B4B6-77B1126C7065}" dt="2021-04-06T22:14:53.705" v="29" actId="20577"/>
          <ac:spMkLst>
            <pc:docMk/>
            <pc:sldMk cId="1575419447" sldId="280"/>
            <ac:spMk id="17" creationId="{3B3CFE20-449A-4FE4-81F8-649BF4B6D0B6}"/>
          </ac:spMkLst>
        </pc:spChg>
        <pc:spChg chg="mod">
          <ac:chgData name="تهاني سالمين" userId="c6e6445066e411c0" providerId="LiveId" clId="{D5ECDC5D-B7F3-411B-B4B6-77B1126C7065}" dt="2021-04-06T22:15:08.339" v="34" actId="20577"/>
          <ac:spMkLst>
            <pc:docMk/>
            <pc:sldMk cId="1575419447" sldId="280"/>
            <ac:spMk id="18" creationId="{158C8195-B564-411A-8D27-45EEB554A07D}"/>
          </ac:spMkLst>
        </pc:spChg>
      </pc:sldChg>
      <pc:sldChg chg="modSp mod">
        <pc:chgData name="تهاني سالمين" userId="c6e6445066e411c0" providerId="LiveId" clId="{D5ECDC5D-B7F3-411B-B4B6-77B1126C7065}" dt="2021-04-06T22:14:33.564" v="25" actId="20577"/>
        <pc:sldMkLst>
          <pc:docMk/>
          <pc:sldMk cId="2340867226" sldId="281"/>
        </pc:sldMkLst>
        <pc:spChg chg="mod">
          <ac:chgData name="تهاني سالمين" userId="c6e6445066e411c0" providerId="LiveId" clId="{D5ECDC5D-B7F3-411B-B4B6-77B1126C7065}" dt="2021-04-06T22:14:18.647" v="21" actId="20577"/>
          <ac:spMkLst>
            <pc:docMk/>
            <pc:sldMk cId="2340867226" sldId="281"/>
            <ac:spMk id="12" creationId="{B0A32D34-D7FB-4407-999C-3C1F6E7168D2}"/>
          </ac:spMkLst>
        </pc:spChg>
        <pc:spChg chg="mod">
          <ac:chgData name="تهاني سالمين" userId="c6e6445066e411c0" providerId="LiveId" clId="{D5ECDC5D-B7F3-411B-B4B6-77B1126C7065}" dt="2021-04-06T22:14:29.403" v="24" actId="20577"/>
          <ac:spMkLst>
            <pc:docMk/>
            <pc:sldMk cId="2340867226" sldId="281"/>
            <ac:spMk id="16" creationId="{82CB1A0B-5ED1-4DAE-BF8F-9214CFBF2F6F}"/>
          </ac:spMkLst>
        </pc:spChg>
        <pc:spChg chg="mod">
          <ac:chgData name="تهاني سالمين" userId="c6e6445066e411c0" providerId="LiveId" clId="{D5ECDC5D-B7F3-411B-B4B6-77B1126C7065}" dt="2021-04-06T22:14:33.564" v="25" actId="20577"/>
          <ac:spMkLst>
            <pc:docMk/>
            <pc:sldMk cId="2340867226" sldId="281"/>
            <ac:spMk id="17" creationId="{7B53FB03-494E-4F6D-88D1-4EBCBB79A4D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C3CD8E2-5108-4121-9FC2-456FED1ED537}"/>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61995FED-E561-4032-AA2A-AC4524D0C6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64B44A1B-63BC-46D1-9F13-8A57E0D4FBA2}"/>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FBF39D5B-55A2-4E85-9A47-C6A4003CC7D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DDF82B2-719B-4AA6-BEBD-B055915E1EBA}"/>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1499133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2FBE423-E7BD-4ADF-A5F0-14161BBC8A87}"/>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2164FAAE-5F6D-40C1-9E35-E1F7362E629C}"/>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F2A6806-11FB-4108-A918-322F4E98F648}"/>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C34EA45C-D6FA-469E-B952-2C30F7F3CD39}"/>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75E0C6C-5753-4486-BD38-7B871F4AC952}"/>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2334980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8DEBEBD3-ED73-49A2-A1D2-B9DC9F81AE8F}"/>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952C6B16-6B65-46F5-9E78-A155C9BED054}"/>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2CD545B3-3283-44A9-BC8F-E94BC3826F39}"/>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0BB9649B-68EF-4E9B-88D1-EC563EA62E0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D6A73EF-D5AE-478B-94F7-CA91BFC25F4E}"/>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2320363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F6B3AE-399D-4E3E-85D7-2A47F18509DE}"/>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9E5FF593-36F0-4E51-B0AC-3C453D9FADA4}"/>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F0388637-AD2A-4FB3-B50D-41D9FE0B0B7D}"/>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08803A9A-B524-4122-9058-22CDCAD2A5D0}"/>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918AC6FD-CC3E-4E6A-AAA5-80D35DAA5CAD}"/>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376888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5B769D-F46A-4090-86C1-78A1890C33BB}"/>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39472B85-3B0A-417A-B29D-0F163D9C28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7D466403-8467-4205-90D1-9FD26F1A3C8F}"/>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D2212E70-3825-4EA1-A3A7-23D19FA4097E}"/>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F8F7C87-C4B1-451F-8F99-D0D1C134E139}"/>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4227468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D8C6C17-25EC-4A69-B482-F7FEDC022A7E}"/>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0BA662DF-7F31-4B4D-B5A9-FD09425116E5}"/>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40476152-67B2-4DD7-A27C-6FC864A0391D}"/>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45BC0669-0775-4449-B2D1-891DC089081D}"/>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6" name="عنصر نائب للتذييل 5">
            <a:extLst>
              <a:ext uri="{FF2B5EF4-FFF2-40B4-BE49-F238E27FC236}">
                <a16:creationId xmlns:a16="http://schemas.microsoft.com/office/drawing/2014/main" id="{144D933F-9BD6-4E22-AC6D-60F54B2B3BCF}"/>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B65EACC5-C25B-49FB-9955-D7FB165A17C9}"/>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314770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ADC02FD-606A-44B8-90A0-CB82FC48D684}"/>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C3A76EF-B311-4FF3-8A9C-C68E3A4935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784BEAB7-59CD-43D1-8BB3-C2DE934961E4}"/>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27EBC411-F6B6-49F6-AA19-244C0BA57E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44EE166E-3EBF-43EB-B833-0C50EDAEC3D9}"/>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2EE4EBE4-F607-4472-8533-600031EBD324}"/>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8" name="عنصر نائب للتذييل 7">
            <a:extLst>
              <a:ext uri="{FF2B5EF4-FFF2-40B4-BE49-F238E27FC236}">
                <a16:creationId xmlns:a16="http://schemas.microsoft.com/office/drawing/2014/main" id="{B1D51DFC-A2B7-492B-806A-C04BC8EF6713}"/>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95ECD37B-2C4C-406B-A3F5-CC478F0B285B}"/>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3219548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CB969B6-0BDF-4C91-AF0C-CD4DD38E1C8B}"/>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B7A5E06A-7399-4A39-8656-F971A051E863}"/>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4" name="عنصر نائب للتذييل 3">
            <a:extLst>
              <a:ext uri="{FF2B5EF4-FFF2-40B4-BE49-F238E27FC236}">
                <a16:creationId xmlns:a16="http://schemas.microsoft.com/office/drawing/2014/main" id="{0E8BDCAD-E39C-490C-8956-A7AE27DDB244}"/>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FBDF57E7-B885-426B-B430-B018199930FE}"/>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1154501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16120F36-7A1B-4A5C-BE78-5F3F10C6BF7F}"/>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3" name="عنصر نائب للتذييل 2">
            <a:extLst>
              <a:ext uri="{FF2B5EF4-FFF2-40B4-BE49-F238E27FC236}">
                <a16:creationId xmlns:a16="http://schemas.microsoft.com/office/drawing/2014/main" id="{D9F86153-FB17-4D55-9615-A325E4DF1EE1}"/>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7DD53C3E-0DFA-4A02-BBFF-96496591AB8C}"/>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457589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09B06F8-CD90-4F10-B723-EE9F2A3D106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B45F614-7F3B-4C7B-9B99-C14FCC5221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0B12B112-BD40-4BDC-A79C-A7E567FF0E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9A3F3BC-40F3-491C-8FA3-D32368BEE764}"/>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6" name="عنصر نائب للتذييل 5">
            <a:extLst>
              <a:ext uri="{FF2B5EF4-FFF2-40B4-BE49-F238E27FC236}">
                <a16:creationId xmlns:a16="http://schemas.microsoft.com/office/drawing/2014/main" id="{3871731B-03CA-4067-A057-730ED7947A8F}"/>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DAA3E9E8-4B26-435D-A77A-AF083F241508}"/>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2631222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1C0E502-DDBF-4CC0-AC65-69CDF5949158}"/>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44919DB5-F073-476F-ABE2-65586B7566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0FC120E3-CB8A-4E19-94DA-4525C35BA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35E758C3-AF49-4AB8-A147-525C42BCAD44}"/>
              </a:ext>
            </a:extLst>
          </p:cNvPr>
          <p:cNvSpPr>
            <a:spLocks noGrp="1"/>
          </p:cNvSpPr>
          <p:nvPr>
            <p:ph type="dt" sz="half" idx="10"/>
          </p:nvPr>
        </p:nvSpPr>
        <p:spPr/>
        <p:txBody>
          <a:bodyPr/>
          <a:lstStyle/>
          <a:p>
            <a:fld id="{8F9EB43F-2A9E-4723-8662-099BE7C64063}" type="datetimeFigureOut">
              <a:rPr lang="ar-SA" smtClean="0"/>
              <a:t>24/08/42</a:t>
            </a:fld>
            <a:endParaRPr lang="ar-SA"/>
          </a:p>
        </p:txBody>
      </p:sp>
      <p:sp>
        <p:nvSpPr>
          <p:cNvPr id="6" name="عنصر نائب للتذييل 5">
            <a:extLst>
              <a:ext uri="{FF2B5EF4-FFF2-40B4-BE49-F238E27FC236}">
                <a16:creationId xmlns:a16="http://schemas.microsoft.com/office/drawing/2014/main" id="{ED1DA07D-7878-4DCE-AB56-E59CBEA47A25}"/>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27CBD7FE-E105-4278-BB1F-B57D969FA25D}"/>
              </a:ext>
            </a:extLst>
          </p:cNvPr>
          <p:cNvSpPr>
            <a:spLocks noGrp="1"/>
          </p:cNvSpPr>
          <p:nvPr>
            <p:ph type="sldNum" sz="quarter" idx="12"/>
          </p:nvPr>
        </p:nvSpPr>
        <p:spPr/>
        <p:txBody>
          <a:bodyPr/>
          <a:lstStyle/>
          <a:p>
            <a:fld id="{C0CC8125-D32A-44C5-87AF-6515BB7919CD}" type="slidenum">
              <a:rPr lang="ar-SA" smtClean="0"/>
              <a:t>‹#›</a:t>
            </a:fld>
            <a:endParaRPr lang="ar-SA"/>
          </a:p>
        </p:txBody>
      </p:sp>
    </p:spTree>
    <p:extLst>
      <p:ext uri="{BB962C8B-B14F-4D97-AF65-F5344CB8AC3E}">
        <p14:creationId xmlns:p14="http://schemas.microsoft.com/office/powerpoint/2010/main" val="3828637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D16494B9-274A-4F3E-B1EB-B12D3B269C1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B74A4771-D584-44E4-9788-333433558B4B}"/>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BD11EB23-BAE3-4B14-82C5-3B3D2AF7E74F}"/>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F9EB43F-2A9E-4723-8662-099BE7C64063}" type="datetimeFigureOut">
              <a:rPr lang="ar-SA" smtClean="0"/>
              <a:t>24/08/42</a:t>
            </a:fld>
            <a:endParaRPr lang="ar-SA"/>
          </a:p>
        </p:txBody>
      </p:sp>
      <p:sp>
        <p:nvSpPr>
          <p:cNvPr id="5" name="عنصر نائب للتذييل 4">
            <a:extLst>
              <a:ext uri="{FF2B5EF4-FFF2-40B4-BE49-F238E27FC236}">
                <a16:creationId xmlns:a16="http://schemas.microsoft.com/office/drawing/2014/main" id="{018A19F1-2B7A-4A2B-B0A4-DAB39E5C65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FE26F54F-54EA-4D11-A13B-5C28987D2C2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CC8125-D32A-44C5-87AF-6515BB7919CD}" type="slidenum">
              <a:rPr lang="ar-SA" smtClean="0"/>
              <a:t>‹#›</a:t>
            </a:fld>
            <a:endParaRPr lang="ar-SA"/>
          </a:p>
        </p:txBody>
      </p:sp>
    </p:spTree>
    <p:extLst>
      <p:ext uri="{BB962C8B-B14F-4D97-AF65-F5344CB8AC3E}">
        <p14:creationId xmlns:p14="http://schemas.microsoft.com/office/powerpoint/2010/main" val="1312100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fif"/></Relationships>
</file>

<file path=ppt/slides/_rels/slide2.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CCC"/>
        </a:solid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3FBA573B-B1CC-4921-B582-849D064C7C5E}"/>
              </a:ext>
            </a:extLst>
          </p:cNvPr>
          <p:cNvPicPr>
            <a:picLocks noChangeAspect="1"/>
          </p:cNvPicPr>
          <p:nvPr/>
        </p:nvPicPr>
        <p:blipFill rotWithShape="1">
          <a:blip r:embed="rId2">
            <a:extLst>
              <a:ext uri="{28A0092B-C50C-407E-A947-70E740481C1C}">
                <a14:useLocalDpi xmlns:a14="http://schemas.microsoft.com/office/drawing/2010/main" val="0"/>
              </a:ext>
            </a:extLst>
          </a:blip>
          <a:srcRect b="7184"/>
          <a:stretch/>
        </p:blipFill>
        <p:spPr>
          <a:xfrm>
            <a:off x="1584369" y="0"/>
            <a:ext cx="9339309" cy="6858000"/>
          </a:xfrm>
          <a:prstGeom prst="rect">
            <a:avLst/>
          </a:prstGeom>
        </p:spPr>
      </p:pic>
      <p:pic>
        <p:nvPicPr>
          <p:cNvPr id="22" name="صورة 21">
            <a:extLst>
              <a:ext uri="{FF2B5EF4-FFF2-40B4-BE49-F238E27FC236}">
                <a16:creationId xmlns:a16="http://schemas.microsoft.com/office/drawing/2014/main" id="{1A26C6D0-D942-4008-B89A-4168EBD127CB}"/>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 t="20564" r="40334" b="50725"/>
          <a:stretch/>
        </p:blipFill>
        <p:spPr>
          <a:xfrm>
            <a:off x="1317526" y="2982524"/>
            <a:ext cx="2520280" cy="1360227"/>
          </a:xfrm>
          <a:prstGeom prst="rect">
            <a:avLst/>
          </a:prstGeom>
        </p:spPr>
      </p:pic>
      <p:pic>
        <p:nvPicPr>
          <p:cNvPr id="5" name="صورة 4">
            <a:extLst>
              <a:ext uri="{FF2B5EF4-FFF2-40B4-BE49-F238E27FC236}">
                <a16:creationId xmlns:a16="http://schemas.microsoft.com/office/drawing/2014/main" id="{C88D9983-8518-4E38-84A8-BFC53BDE3743}"/>
              </a:ext>
            </a:extLst>
          </p:cNvPr>
          <p:cNvPicPr>
            <a:picLocks noChangeAspect="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b="15937"/>
          <a:stretch/>
        </p:blipFill>
        <p:spPr>
          <a:xfrm>
            <a:off x="4611461" y="5091583"/>
            <a:ext cx="2256692" cy="1897045"/>
          </a:xfrm>
          <a:prstGeom prst="rect">
            <a:avLst/>
          </a:prstGeom>
        </p:spPr>
      </p:pic>
      <p:sp>
        <p:nvSpPr>
          <p:cNvPr id="13" name="مستطيل 12">
            <a:extLst>
              <a:ext uri="{FF2B5EF4-FFF2-40B4-BE49-F238E27FC236}">
                <a16:creationId xmlns:a16="http://schemas.microsoft.com/office/drawing/2014/main" id="{1A72400A-C5FB-4309-85B1-D03F084DAE8B}"/>
              </a:ext>
            </a:extLst>
          </p:cNvPr>
          <p:cNvSpPr/>
          <p:nvPr/>
        </p:nvSpPr>
        <p:spPr>
          <a:xfrm>
            <a:off x="3989354" y="1841144"/>
            <a:ext cx="5448651" cy="31945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2400" b="1" dirty="0">
                <a:ln w="1905">
                  <a:solidFill>
                    <a:schemeClr val="tx1"/>
                  </a:solidFill>
                </a:ln>
                <a:solidFill>
                  <a:schemeClr val="tx1"/>
                </a:solidFill>
                <a:effectLst>
                  <a:innerShdw blurRad="69850" dist="43180" dir="5400000">
                    <a:srgbClr val="000000">
                      <a:alpha val="65000"/>
                    </a:srgbClr>
                  </a:innerShdw>
                </a:effectLst>
                <a:latin typeface="Calibri" panose="020F0502020204030204" pitchFamily="34" charset="0"/>
                <a:cs typeface="Calibri" panose="020F0502020204030204" pitchFamily="34" charset="0"/>
              </a:rPr>
              <a:t>أحمل لك أجمل عبارات التهاني والتبريكات لتميزك وابداعك واسعادك معلمتك ووالديك وأقول لك انتِ نجمة في  روضتك  وغداً إن شاء الله سوف تصبحين نجمة كبيرة في سماء بلادك اسأل الله ان يجعلك قرة  عين لوالديك انه جواد كريم . </a:t>
            </a:r>
          </a:p>
        </p:txBody>
      </p:sp>
      <p:sp>
        <p:nvSpPr>
          <p:cNvPr id="14" name="مستطيل 13">
            <a:extLst>
              <a:ext uri="{FF2B5EF4-FFF2-40B4-BE49-F238E27FC236}">
                <a16:creationId xmlns:a16="http://schemas.microsoft.com/office/drawing/2014/main" id="{439323FE-7EF4-4DEE-8FDC-1192A285A919}"/>
              </a:ext>
            </a:extLst>
          </p:cNvPr>
          <p:cNvSpPr/>
          <p:nvPr/>
        </p:nvSpPr>
        <p:spPr>
          <a:xfrm>
            <a:off x="3697740" y="1742379"/>
            <a:ext cx="5112568"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800" b="1" dirty="0">
                <a:solidFill>
                  <a:schemeClr val="accent1">
                    <a:lumMod val="75000"/>
                  </a:schemeClr>
                </a:solidFill>
              </a:rPr>
              <a:t>صغيرتي المتفوقة :</a:t>
            </a:r>
          </a:p>
        </p:txBody>
      </p:sp>
      <p:sp>
        <p:nvSpPr>
          <p:cNvPr id="15" name="مستطيل 14">
            <a:extLst>
              <a:ext uri="{FF2B5EF4-FFF2-40B4-BE49-F238E27FC236}">
                <a16:creationId xmlns:a16="http://schemas.microsoft.com/office/drawing/2014/main" id="{82D1C410-A0CF-41D1-8264-13D0FBFB37B9}"/>
              </a:ext>
            </a:extLst>
          </p:cNvPr>
          <p:cNvSpPr/>
          <p:nvPr/>
        </p:nvSpPr>
        <p:spPr>
          <a:xfrm>
            <a:off x="8279841" y="148715"/>
            <a:ext cx="1657092" cy="729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a:solidFill>
                  <a:schemeClr val="tx1"/>
                </a:solidFill>
                <a:effectLst>
                  <a:outerShdw blurRad="38100" dist="38100" dir="2700000" algn="tl">
                    <a:srgbClr val="000000">
                      <a:alpha val="43137"/>
                    </a:srgbClr>
                  </a:outerShdw>
                </a:effectLst>
              </a:rPr>
              <a:t>المملكة العربية السعودية </a:t>
            </a:r>
          </a:p>
          <a:p>
            <a:pPr algn="ctr"/>
            <a:r>
              <a:rPr lang="ar-SA" sz="1400" b="1" dirty="0">
                <a:solidFill>
                  <a:schemeClr val="tx1"/>
                </a:solidFill>
                <a:effectLst>
                  <a:outerShdw blurRad="38100" dist="38100" dir="2700000" algn="tl">
                    <a:srgbClr val="000000">
                      <a:alpha val="43137"/>
                    </a:srgbClr>
                  </a:outerShdw>
                </a:effectLst>
              </a:rPr>
              <a:t>وزارة التعليم </a:t>
            </a:r>
          </a:p>
          <a:p>
            <a:pPr algn="ctr"/>
            <a:r>
              <a:rPr lang="ar-SA" sz="1400" b="1" dirty="0">
                <a:solidFill>
                  <a:schemeClr val="tx1"/>
                </a:solidFill>
                <a:effectLst>
                  <a:outerShdw blurRad="38100" dist="38100" dir="2700000" algn="tl">
                    <a:srgbClr val="000000">
                      <a:alpha val="43137"/>
                    </a:srgbClr>
                  </a:outerShdw>
                </a:effectLst>
              </a:rPr>
              <a:t>إدارة تعليم النماص</a:t>
            </a:r>
          </a:p>
          <a:p>
            <a:pPr algn="ctr"/>
            <a:r>
              <a:rPr lang="ar-SA" sz="1400" b="1" dirty="0">
                <a:solidFill>
                  <a:schemeClr val="tx1"/>
                </a:solidFill>
                <a:effectLst>
                  <a:outerShdw blurRad="38100" dist="38100" dir="2700000" algn="tl">
                    <a:srgbClr val="000000">
                      <a:alpha val="43137"/>
                    </a:srgbClr>
                  </a:outerShdw>
                </a:effectLst>
              </a:rPr>
              <a:t>الروضة الرابعة بالنماص</a:t>
            </a:r>
          </a:p>
        </p:txBody>
      </p:sp>
      <p:pic>
        <p:nvPicPr>
          <p:cNvPr id="16" name="Picture 9">
            <a:extLst>
              <a:ext uri="{FF2B5EF4-FFF2-40B4-BE49-F238E27FC236}">
                <a16:creationId xmlns:a16="http://schemas.microsoft.com/office/drawing/2014/main" id="{C4057459-6AE7-484A-AE5B-09B8C8855F86}"/>
              </a:ext>
            </a:extLst>
          </p:cNvPr>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55067" y="60290"/>
            <a:ext cx="1442673" cy="816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مستطيل 16">
            <a:extLst>
              <a:ext uri="{FF2B5EF4-FFF2-40B4-BE49-F238E27FC236}">
                <a16:creationId xmlns:a16="http://schemas.microsoft.com/office/drawing/2014/main" id="{3B3CFE20-449A-4FE4-81F8-649BF4B6D0B6}"/>
              </a:ext>
            </a:extLst>
          </p:cNvPr>
          <p:cNvSpPr/>
          <p:nvPr/>
        </p:nvSpPr>
        <p:spPr>
          <a:xfrm>
            <a:off x="7019701" y="4442915"/>
            <a:ext cx="2520280" cy="648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400" b="1" dirty="0">
                <a:solidFill>
                  <a:schemeClr val="accent1">
                    <a:lumMod val="75000"/>
                  </a:schemeClr>
                </a:solidFill>
              </a:rPr>
              <a:t>معلمتك : </a:t>
            </a:r>
          </a:p>
          <a:p>
            <a:r>
              <a:rPr lang="ar-SA" sz="2400" b="1" dirty="0">
                <a:solidFill>
                  <a:schemeClr val="accent1">
                    <a:lumMod val="75000"/>
                  </a:schemeClr>
                </a:solidFill>
              </a:rPr>
              <a:t>أ .</a:t>
            </a:r>
          </a:p>
        </p:txBody>
      </p:sp>
      <p:sp>
        <p:nvSpPr>
          <p:cNvPr id="18" name="مستطيل 17">
            <a:extLst>
              <a:ext uri="{FF2B5EF4-FFF2-40B4-BE49-F238E27FC236}">
                <a16:creationId xmlns:a16="http://schemas.microsoft.com/office/drawing/2014/main" id="{158C8195-B564-411A-8D27-45EEB554A07D}"/>
              </a:ext>
            </a:extLst>
          </p:cNvPr>
          <p:cNvSpPr/>
          <p:nvPr/>
        </p:nvSpPr>
        <p:spPr>
          <a:xfrm>
            <a:off x="2976403" y="4593001"/>
            <a:ext cx="2520280" cy="70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a:solidFill>
                  <a:schemeClr val="accent1">
                    <a:lumMod val="75000"/>
                  </a:schemeClr>
                </a:solidFill>
              </a:rPr>
              <a:t>قائدة الروضة</a:t>
            </a:r>
          </a:p>
          <a:p>
            <a:pPr algn="ctr"/>
            <a:r>
              <a:rPr lang="ar-SA" sz="2400" b="1">
                <a:solidFill>
                  <a:schemeClr val="accent1">
                    <a:lumMod val="75000"/>
                  </a:schemeClr>
                </a:solidFill>
              </a:rPr>
              <a:t>أ </a:t>
            </a:r>
            <a:r>
              <a:rPr lang="ar-SA" sz="2400" b="1" dirty="0">
                <a:solidFill>
                  <a:schemeClr val="accent1">
                    <a:lumMod val="75000"/>
                  </a:schemeClr>
                </a:solidFill>
              </a:rPr>
              <a:t>.   </a:t>
            </a:r>
            <a:endParaRPr lang="ar-SA" sz="2000" dirty="0">
              <a:solidFill>
                <a:schemeClr val="accent1">
                  <a:lumMod val="75000"/>
                </a:schemeClr>
              </a:solidFill>
            </a:endParaRPr>
          </a:p>
          <a:p>
            <a:endParaRPr lang="ar-SA" dirty="0">
              <a:solidFill>
                <a:srgbClr val="00B050"/>
              </a:solidFill>
            </a:endParaRPr>
          </a:p>
        </p:txBody>
      </p:sp>
      <p:pic>
        <p:nvPicPr>
          <p:cNvPr id="23" name="صورة 22">
            <a:extLst>
              <a:ext uri="{FF2B5EF4-FFF2-40B4-BE49-F238E27FC236}">
                <a16:creationId xmlns:a16="http://schemas.microsoft.com/office/drawing/2014/main" id="{6791B30F-108B-48CF-A566-29B61EE4A538}"/>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56220" t="19631" r="1" b="57673"/>
          <a:stretch/>
        </p:blipFill>
        <p:spPr>
          <a:xfrm>
            <a:off x="2025106" y="1874969"/>
            <a:ext cx="1624521" cy="762916"/>
          </a:xfrm>
          <a:prstGeom prst="rect">
            <a:avLst/>
          </a:prstGeom>
        </p:spPr>
      </p:pic>
    </p:spTree>
    <p:extLst>
      <p:ext uri="{BB962C8B-B14F-4D97-AF65-F5344CB8AC3E}">
        <p14:creationId xmlns:p14="http://schemas.microsoft.com/office/powerpoint/2010/main" val="1575419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3FBA573B-B1CC-4921-B582-849D064C7C5E}"/>
              </a:ext>
            </a:extLst>
          </p:cNvPr>
          <p:cNvPicPr>
            <a:picLocks noChangeAspect="1"/>
          </p:cNvPicPr>
          <p:nvPr/>
        </p:nvPicPr>
        <p:blipFill rotWithShape="1">
          <a:blip r:embed="rId2">
            <a:extLst>
              <a:ext uri="{28A0092B-C50C-407E-A947-70E740481C1C}">
                <a14:useLocalDpi xmlns:a14="http://schemas.microsoft.com/office/drawing/2010/main" val="0"/>
              </a:ext>
            </a:extLst>
          </a:blip>
          <a:srcRect b="7184"/>
          <a:stretch/>
        </p:blipFill>
        <p:spPr>
          <a:xfrm>
            <a:off x="1535837" y="-60290"/>
            <a:ext cx="9339309" cy="6858000"/>
          </a:xfrm>
          <a:prstGeom prst="rect">
            <a:avLst/>
          </a:prstGeom>
        </p:spPr>
      </p:pic>
      <p:pic>
        <p:nvPicPr>
          <p:cNvPr id="10" name="صورة 9">
            <a:extLst>
              <a:ext uri="{FF2B5EF4-FFF2-40B4-BE49-F238E27FC236}">
                <a16:creationId xmlns:a16="http://schemas.microsoft.com/office/drawing/2014/main" id="{44A7D7C3-1C05-4677-919B-892A07E45B55}"/>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15937"/>
          <a:stretch/>
        </p:blipFill>
        <p:spPr>
          <a:xfrm>
            <a:off x="4611461" y="5091583"/>
            <a:ext cx="2256692" cy="1897045"/>
          </a:xfrm>
          <a:prstGeom prst="rect">
            <a:avLst/>
          </a:prstGeom>
        </p:spPr>
      </p:pic>
      <p:sp>
        <p:nvSpPr>
          <p:cNvPr id="11" name="مستطيل 10">
            <a:extLst>
              <a:ext uri="{FF2B5EF4-FFF2-40B4-BE49-F238E27FC236}">
                <a16:creationId xmlns:a16="http://schemas.microsoft.com/office/drawing/2014/main" id="{603C58D3-A686-46F2-964F-B7DB4CB27F3F}"/>
              </a:ext>
            </a:extLst>
          </p:cNvPr>
          <p:cNvSpPr/>
          <p:nvPr/>
        </p:nvSpPr>
        <p:spPr>
          <a:xfrm>
            <a:off x="4041575" y="2236696"/>
            <a:ext cx="5257792" cy="25863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r>
              <a:rPr lang="ar-SA" sz="2800" b="1" dirty="0">
                <a:ln w="1905">
                  <a:solidFill>
                    <a:schemeClr val="tx1"/>
                  </a:solidFill>
                </a:ln>
                <a:solidFill>
                  <a:schemeClr val="tx1"/>
                </a:solidFill>
                <a:effectLst>
                  <a:innerShdw blurRad="69850" dist="43180" dir="5400000">
                    <a:srgbClr val="000000">
                      <a:alpha val="65000"/>
                    </a:srgbClr>
                  </a:innerShdw>
                </a:effectLst>
                <a:cs typeface="DecoType Naskh" panose="02010400000000000000" pitchFamily="2" charset="-78"/>
              </a:rPr>
              <a:t>أحمل لك أجمل عبارات التهاني والتبريكات لتميزك وابداعك واسعادك معلمتك ووالديك ..</a:t>
            </a:r>
          </a:p>
          <a:p>
            <a:pPr algn="ctr"/>
            <a:r>
              <a:rPr lang="ar-SA" sz="2800" b="1" dirty="0">
                <a:ln w="1905">
                  <a:solidFill>
                    <a:schemeClr val="tx1"/>
                  </a:solidFill>
                </a:ln>
                <a:solidFill>
                  <a:schemeClr val="tx1"/>
                </a:solidFill>
                <a:effectLst>
                  <a:innerShdw blurRad="69850" dist="43180" dir="5400000">
                    <a:srgbClr val="000000">
                      <a:alpha val="65000"/>
                    </a:srgbClr>
                  </a:innerShdw>
                </a:effectLst>
                <a:cs typeface="DecoType Naskh" panose="02010400000000000000" pitchFamily="2" charset="-78"/>
              </a:rPr>
              <a:t>وأقول لك انت نجم في روضتك وغداً إن شاء الله سوف تصبح نجماً كبيراً في سماء بلادك اسأل الله ان يجعلك قرة  عين لوالديك انه جواد كريم . </a:t>
            </a:r>
          </a:p>
        </p:txBody>
      </p:sp>
      <p:sp>
        <p:nvSpPr>
          <p:cNvPr id="12" name="مستطيل 11">
            <a:extLst>
              <a:ext uri="{FF2B5EF4-FFF2-40B4-BE49-F238E27FC236}">
                <a16:creationId xmlns:a16="http://schemas.microsoft.com/office/drawing/2014/main" id="{B0A32D34-D7FB-4407-999C-3C1F6E7168D2}"/>
              </a:ext>
            </a:extLst>
          </p:cNvPr>
          <p:cNvSpPr/>
          <p:nvPr/>
        </p:nvSpPr>
        <p:spPr>
          <a:xfrm>
            <a:off x="3869262" y="1749402"/>
            <a:ext cx="5112568"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800" b="1" dirty="0">
                <a:solidFill>
                  <a:schemeClr val="accent1">
                    <a:lumMod val="75000"/>
                  </a:schemeClr>
                </a:solidFill>
              </a:rPr>
              <a:t>صغيري المتفوق : </a:t>
            </a:r>
          </a:p>
        </p:txBody>
      </p:sp>
      <p:sp>
        <p:nvSpPr>
          <p:cNvPr id="13" name="مستطيل 12">
            <a:extLst>
              <a:ext uri="{FF2B5EF4-FFF2-40B4-BE49-F238E27FC236}">
                <a16:creationId xmlns:a16="http://schemas.microsoft.com/office/drawing/2014/main" id="{B1D83367-B6D5-43F0-9988-D51CB035780F}"/>
              </a:ext>
            </a:extLst>
          </p:cNvPr>
          <p:cNvSpPr/>
          <p:nvPr/>
        </p:nvSpPr>
        <p:spPr>
          <a:xfrm>
            <a:off x="8279841" y="148715"/>
            <a:ext cx="1657092" cy="729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a:solidFill>
                  <a:schemeClr val="tx1"/>
                </a:solidFill>
                <a:effectLst>
                  <a:outerShdw blurRad="38100" dist="38100" dir="2700000" algn="tl">
                    <a:srgbClr val="000000">
                      <a:alpha val="43137"/>
                    </a:srgbClr>
                  </a:outerShdw>
                </a:effectLst>
              </a:rPr>
              <a:t>المملكة العربية السعودية </a:t>
            </a:r>
          </a:p>
          <a:p>
            <a:pPr algn="ctr"/>
            <a:r>
              <a:rPr lang="ar-SA" sz="1400" b="1" dirty="0">
                <a:solidFill>
                  <a:schemeClr val="tx1"/>
                </a:solidFill>
                <a:effectLst>
                  <a:outerShdw blurRad="38100" dist="38100" dir="2700000" algn="tl">
                    <a:srgbClr val="000000">
                      <a:alpha val="43137"/>
                    </a:srgbClr>
                  </a:outerShdw>
                </a:effectLst>
              </a:rPr>
              <a:t>وزارة التعليم </a:t>
            </a:r>
          </a:p>
          <a:p>
            <a:pPr algn="ctr"/>
            <a:r>
              <a:rPr lang="ar-SA" sz="1400" b="1" dirty="0">
                <a:solidFill>
                  <a:schemeClr val="tx1"/>
                </a:solidFill>
                <a:effectLst>
                  <a:outerShdw blurRad="38100" dist="38100" dir="2700000" algn="tl">
                    <a:srgbClr val="000000">
                      <a:alpha val="43137"/>
                    </a:srgbClr>
                  </a:outerShdw>
                </a:effectLst>
              </a:rPr>
              <a:t>إدارة تعليم النماص</a:t>
            </a:r>
          </a:p>
          <a:p>
            <a:pPr algn="ctr"/>
            <a:r>
              <a:rPr lang="ar-SA" sz="1400" b="1" dirty="0">
                <a:solidFill>
                  <a:schemeClr val="tx1"/>
                </a:solidFill>
                <a:effectLst>
                  <a:outerShdw blurRad="38100" dist="38100" dir="2700000" algn="tl">
                    <a:srgbClr val="000000">
                      <a:alpha val="43137"/>
                    </a:srgbClr>
                  </a:outerShdw>
                </a:effectLst>
              </a:rPr>
              <a:t>الروضة الرابعة بالنماص</a:t>
            </a:r>
          </a:p>
        </p:txBody>
      </p:sp>
      <p:pic>
        <p:nvPicPr>
          <p:cNvPr id="15" name="Picture 9">
            <a:extLst>
              <a:ext uri="{FF2B5EF4-FFF2-40B4-BE49-F238E27FC236}">
                <a16:creationId xmlns:a16="http://schemas.microsoft.com/office/drawing/2014/main" id="{9001646E-DEC9-4A03-B9B1-98A22BBEF429}"/>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55067" y="60290"/>
            <a:ext cx="1442673" cy="816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مستطيل 15">
            <a:extLst>
              <a:ext uri="{FF2B5EF4-FFF2-40B4-BE49-F238E27FC236}">
                <a16:creationId xmlns:a16="http://schemas.microsoft.com/office/drawing/2014/main" id="{82CB1A0B-5ED1-4DAE-BF8F-9214CFBF2F6F}"/>
              </a:ext>
            </a:extLst>
          </p:cNvPr>
          <p:cNvSpPr/>
          <p:nvPr/>
        </p:nvSpPr>
        <p:spPr>
          <a:xfrm>
            <a:off x="6081458" y="4801196"/>
            <a:ext cx="252028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a:solidFill>
                  <a:schemeClr val="accent1">
                    <a:lumMod val="50000"/>
                  </a:schemeClr>
                </a:solidFill>
              </a:rPr>
              <a:t>معلمتك : </a:t>
            </a:r>
          </a:p>
          <a:p>
            <a:r>
              <a:rPr lang="ar-SA" sz="2000" b="1" dirty="0">
                <a:solidFill>
                  <a:schemeClr val="accent1">
                    <a:lumMod val="50000"/>
                  </a:schemeClr>
                </a:solidFill>
              </a:rPr>
              <a:t>أ .</a:t>
            </a:r>
          </a:p>
        </p:txBody>
      </p:sp>
      <p:sp>
        <p:nvSpPr>
          <p:cNvPr id="17" name="مستطيل 16">
            <a:extLst>
              <a:ext uri="{FF2B5EF4-FFF2-40B4-BE49-F238E27FC236}">
                <a16:creationId xmlns:a16="http://schemas.microsoft.com/office/drawing/2014/main" id="{7B53FB03-494E-4F6D-88D1-4EBCBB79A4DF}"/>
              </a:ext>
            </a:extLst>
          </p:cNvPr>
          <p:cNvSpPr/>
          <p:nvPr/>
        </p:nvSpPr>
        <p:spPr>
          <a:xfrm>
            <a:off x="3575720" y="4880837"/>
            <a:ext cx="2520280" cy="707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chemeClr val="accent1">
                    <a:lumMod val="50000"/>
                  </a:schemeClr>
                </a:solidFill>
              </a:rPr>
              <a:t>قائدة الروضة</a:t>
            </a:r>
          </a:p>
          <a:p>
            <a:pPr algn="ctr"/>
            <a:r>
              <a:rPr lang="ar-SA" b="1" dirty="0">
                <a:solidFill>
                  <a:schemeClr val="accent1">
                    <a:lumMod val="50000"/>
                  </a:schemeClr>
                </a:solidFill>
              </a:rPr>
              <a:t>أ . </a:t>
            </a:r>
            <a:endParaRPr lang="ar-SA" sz="1600" dirty="0">
              <a:solidFill>
                <a:schemeClr val="accent1">
                  <a:lumMod val="50000"/>
                </a:schemeClr>
              </a:solidFill>
            </a:endParaRPr>
          </a:p>
          <a:p>
            <a:endParaRPr lang="ar-SA" dirty="0">
              <a:solidFill>
                <a:srgbClr val="00B050"/>
              </a:solidFill>
            </a:endParaRPr>
          </a:p>
        </p:txBody>
      </p:sp>
      <p:pic>
        <p:nvPicPr>
          <p:cNvPr id="20" name="صورة 19">
            <a:extLst>
              <a:ext uri="{FF2B5EF4-FFF2-40B4-BE49-F238E27FC236}">
                <a16:creationId xmlns:a16="http://schemas.microsoft.com/office/drawing/2014/main" id="{A0255417-3303-437A-8421-4FFECA81BC4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 t="20564" r="40334" b="50725"/>
          <a:stretch/>
        </p:blipFill>
        <p:spPr>
          <a:xfrm>
            <a:off x="1460032" y="2971630"/>
            <a:ext cx="2705036" cy="1459942"/>
          </a:xfrm>
          <a:prstGeom prst="rect">
            <a:avLst/>
          </a:prstGeom>
        </p:spPr>
      </p:pic>
      <p:pic>
        <p:nvPicPr>
          <p:cNvPr id="21" name="صورة 20">
            <a:extLst>
              <a:ext uri="{FF2B5EF4-FFF2-40B4-BE49-F238E27FC236}">
                <a16:creationId xmlns:a16="http://schemas.microsoft.com/office/drawing/2014/main" id="{157F7D97-390A-43C5-9ED0-233E89B06200}"/>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56220" t="19631" r="1" b="57673"/>
          <a:stretch/>
        </p:blipFill>
        <p:spPr>
          <a:xfrm rot="21269609">
            <a:off x="2014805" y="1516963"/>
            <a:ext cx="1921321" cy="902300"/>
          </a:xfrm>
          <a:prstGeom prst="rect">
            <a:avLst/>
          </a:prstGeom>
        </p:spPr>
      </p:pic>
    </p:spTree>
    <p:extLst>
      <p:ext uri="{BB962C8B-B14F-4D97-AF65-F5344CB8AC3E}">
        <p14:creationId xmlns:p14="http://schemas.microsoft.com/office/powerpoint/2010/main" val="234086722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123</Words>
  <Application>Microsoft Office PowerPoint</Application>
  <PresentationFormat>شاشة عريضة</PresentationFormat>
  <Paragraphs>21</Paragraphs>
  <Slides>2</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2</vt:i4>
      </vt:variant>
    </vt:vector>
  </HeadingPairs>
  <TitlesOfParts>
    <vt:vector size="6" baseType="lpstr">
      <vt:lpstr>Arial</vt:lpstr>
      <vt:lpstr>Calibri</vt:lpstr>
      <vt:lpstr>Calibri Light</vt:lpstr>
      <vt:lpstr>نسق Office</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تهاني سالمين</dc:creator>
  <cp:lastModifiedBy>تهاني سالمين</cp:lastModifiedBy>
  <cp:revision>2</cp:revision>
  <dcterms:created xsi:type="dcterms:W3CDTF">2021-04-06T00:25:39Z</dcterms:created>
  <dcterms:modified xsi:type="dcterms:W3CDTF">2021-04-06T22:17:27Z</dcterms:modified>
</cp:coreProperties>
</file>