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6" r:id="rId2"/>
    <p:sldId id="305" r:id="rId3"/>
    <p:sldId id="308" r:id="rId4"/>
    <p:sldId id="309" r:id="rId5"/>
    <p:sldId id="321" r:id="rId6"/>
    <p:sldId id="310" r:id="rId7"/>
    <p:sldId id="307" r:id="rId8"/>
    <p:sldId id="303" r:id="rId9"/>
    <p:sldId id="311" r:id="rId10"/>
    <p:sldId id="312" r:id="rId11"/>
    <p:sldId id="313" r:id="rId12"/>
    <p:sldId id="304" r:id="rId13"/>
    <p:sldId id="314" r:id="rId14"/>
    <p:sldId id="315" r:id="rId15"/>
    <p:sldId id="316" r:id="rId16"/>
    <p:sldId id="317" r:id="rId17"/>
    <p:sldId id="318" r:id="rId18"/>
    <p:sldId id="31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9F2FF"/>
    <a:srgbClr val="3A7DCE"/>
    <a:srgbClr val="009999"/>
    <a:srgbClr val="FF3300"/>
    <a:srgbClr val="005426"/>
    <a:srgbClr val="385D8A"/>
    <a:srgbClr val="8EB4E2"/>
    <a:srgbClr val="C7C7C7"/>
    <a:srgbClr val="2C69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71" autoAdjust="0"/>
    <p:restoredTop sz="96448" autoAdjust="0"/>
  </p:normalViewPr>
  <p:slideViewPr>
    <p:cSldViewPr>
      <p:cViewPr>
        <p:scale>
          <a:sx n="70" d="100"/>
          <a:sy n="70" d="100"/>
        </p:scale>
        <p:origin x="-165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01FB6-EDBF-4C51-8BF2-813757A4D001}" type="doc">
      <dgm:prSet loTypeId="urn:microsoft.com/office/officeart/2005/8/layout/process4" loCatId="process" qsTypeId="urn:microsoft.com/office/officeart/2005/8/quickstyle/3d3" qsCatId="3D" csTypeId="urn:microsoft.com/office/officeart/2005/8/colors/colorful4" csCatId="colorful" phldr="1"/>
      <dgm:spPr/>
      <dgm:t>
        <a:bodyPr/>
        <a:lstStyle/>
        <a:p>
          <a:endParaRPr lang="en-US"/>
        </a:p>
      </dgm:t>
    </dgm:pt>
    <dgm:pt modelId="{8ED0B1E8-7E0C-457C-99DE-EB9EA44AEA3B}">
      <dgm:prSet phldrT="[Text]" custT="1"/>
      <dgm:spPr/>
      <dgm:t>
        <a:bodyPr/>
        <a:lstStyle/>
        <a:p>
          <a:r>
            <a:rPr lang="ar-SA" sz="3200" b="1" dirty="0" smtClean="0">
              <a:effectLst/>
              <a:latin typeface="Bodoni MT Poster Compressed"/>
              <a:ea typeface="Times New Roman"/>
              <a:cs typeface="AL-Mohanad Bold" pitchFamily="2" charset="-78"/>
            </a:rPr>
            <a:t>تفعيل أدوات دعم الاستعداد للتعلم</a:t>
          </a:r>
          <a:endParaRPr lang="en-US" sz="3200" b="1" dirty="0">
            <a:cs typeface="AL-Mohanad Bold" pitchFamily="2" charset="-78"/>
          </a:endParaRPr>
        </a:p>
      </dgm:t>
    </dgm:pt>
    <dgm:pt modelId="{8AFB2435-02A9-4127-8A8A-BEC45B9CCA8A}" type="parTrans" cxnId="{A6D3BCEA-7FBD-4F0D-8526-9D01FEDC9065}">
      <dgm:prSet/>
      <dgm:spPr/>
      <dgm:t>
        <a:bodyPr/>
        <a:lstStyle/>
        <a:p>
          <a:endParaRPr lang="en-US" sz="2800" b="0">
            <a:cs typeface="AL-Mohanad Bold" pitchFamily="2" charset="-78"/>
          </a:endParaRPr>
        </a:p>
      </dgm:t>
    </dgm:pt>
    <dgm:pt modelId="{B3D9272C-7B77-49E2-97EF-C93688A41BA1}" type="sibTrans" cxnId="{A6D3BCEA-7FBD-4F0D-8526-9D01FEDC9065}">
      <dgm:prSet/>
      <dgm:spPr/>
      <dgm:t>
        <a:bodyPr/>
        <a:lstStyle/>
        <a:p>
          <a:endParaRPr lang="en-US" sz="2800" b="0">
            <a:cs typeface="AL-Mohanad Bold" pitchFamily="2" charset="-78"/>
          </a:endParaRPr>
        </a:p>
      </dgm:t>
    </dgm:pt>
    <dgm:pt modelId="{E8757397-18F1-44C2-BAA2-91EC79D38F71}">
      <dgm:prSet phldrT="[Text]" custT="1"/>
      <dgm:spPr/>
      <dgm:t>
        <a:bodyPr/>
        <a:lstStyle/>
        <a:p>
          <a:r>
            <a:rPr lang="ar-SA" sz="3200" b="1" dirty="0" smtClean="0">
              <a:effectLst/>
              <a:latin typeface="Bodoni MT Poster Compressed"/>
              <a:ea typeface="Times New Roman"/>
              <a:cs typeface="AL-Mohanad Bold" pitchFamily="2" charset="-78"/>
            </a:rPr>
            <a:t>المحفزات التعليمية</a:t>
          </a:r>
          <a:endParaRPr lang="en-US" sz="3200" b="1" dirty="0">
            <a:effectLst/>
            <a:latin typeface="Bodoni MT Poster Compressed"/>
            <a:ea typeface="Times New Roman"/>
            <a:cs typeface="AL-Mohanad Bold" pitchFamily="2" charset="-78"/>
          </a:endParaRPr>
        </a:p>
      </dgm:t>
    </dgm:pt>
    <dgm:pt modelId="{A2DA9EE3-3959-4854-ADB4-66A9EF2CE967}" type="parTrans" cxnId="{D14946A4-5809-418D-B088-41F9EC96D1CF}">
      <dgm:prSet/>
      <dgm:spPr/>
      <dgm:t>
        <a:bodyPr/>
        <a:lstStyle/>
        <a:p>
          <a:endParaRPr lang="en-US" sz="2800" b="0">
            <a:cs typeface="AL-Mohanad Bold" pitchFamily="2" charset="-78"/>
          </a:endParaRPr>
        </a:p>
      </dgm:t>
    </dgm:pt>
    <dgm:pt modelId="{E3E83850-DBFC-45C7-A971-0DCF74C156F8}" type="sibTrans" cxnId="{D14946A4-5809-418D-B088-41F9EC96D1CF}">
      <dgm:prSet/>
      <dgm:spPr/>
      <dgm:t>
        <a:bodyPr/>
        <a:lstStyle/>
        <a:p>
          <a:endParaRPr lang="en-US" sz="2800" b="0">
            <a:cs typeface="AL-Mohanad Bold" pitchFamily="2" charset="-78"/>
          </a:endParaRPr>
        </a:p>
      </dgm:t>
    </dgm:pt>
    <dgm:pt modelId="{56B4353D-5251-4B76-8378-95336788021C}">
      <dgm:prSet phldrT="[Text]" custT="1"/>
      <dgm:spPr/>
      <dgm:t>
        <a:bodyPr/>
        <a:lstStyle/>
        <a:p>
          <a:r>
            <a:rPr lang="ar-SA" sz="2800" b="0" dirty="0" smtClean="0">
              <a:cs typeface="AL-Mohanad Bold" pitchFamily="2" charset="-78"/>
            </a:rPr>
            <a:t>40 دقيقة</a:t>
          </a:r>
          <a:endParaRPr lang="en-US" sz="2800" b="0" dirty="0">
            <a:cs typeface="AL-Mohanad Bold" pitchFamily="2" charset="-78"/>
          </a:endParaRPr>
        </a:p>
      </dgm:t>
    </dgm:pt>
    <dgm:pt modelId="{26A1B8DA-B4C4-4FB1-9B38-D9B79789B55E}" type="parTrans" cxnId="{1607BA6E-7D80-4D24-A3F4-5D6AD759E100}">
      <dgm:prSet/>
      <dgm:spPr/>
      <dgm:t>
        <a:bodyPr/>
        <a:lstStyle/>
        <a:p>
          <a:endParaRPr lang="en-US" sz="2800" b="0">
            <a:cs typeface="AL-Mohanad Bold" pitchFamily="2" charset="-78"/>
          </a:endParaRPr>
        </a:p>
      </dgm:t>
    </dgm:pt>
    <dgm:pt modelId="{5CDB4182-6353-4903-B71C-484DBCCC7595}" type="sibTrans" cxnId="{1607BA6E-7D80-4D24-A3F4-5D6AD759E100}">
      <dgm:prSet/>
      <dgm:spPr/>
      <dgm:t>
        <a:bodyPr/>
        <a:lstStyle/>
        <a:p>
          <a:endParaRPr lang="en-US" sz="2800" b="0">
            <a:cs typeface="AL-Mohanad Bold" pitchFamily="2" charset="-78"/>
          </a:endParaRPr>
        </a:p>
      </dgm:t>
    </dgm:pt>
    <dgm:pt modelId="{42352651-53C6-444C-8E32-04709F224FD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BEEDFF0F-C9E2-4726-8959-E5D2340DAE3F}" type="parTrans" cxnId="{87932FFC-25E0-45D3-BE37-AC7B9E450EB5}">
      <dgm:prSet/>
      <dgm:spPr/>
      <dgm:t>
        <a:bodyPr/>
        <a:lstStyle/>
        <a:p>
          <a:endParaRPr lang="en-US" sz="2800" b="0">
            <a:cs typeface="AL-Mohanad Bold" pitchFamily="2" charset="-78"/>
          </a:endParaRPr>
        </a:p>
      </dgm:t>
    </dgm:pt>
    <dgm:pt modelId="{E1BEA2C5-7865-4AB9-8FE0-640D1685577E}" type="sibTrans" cxnId="{87932FFC-25E0-45D3-BE37-AC7B9E450EB5}">
      <dgm:prSet/>
      <dgm:spPr/>
      <dgm:t>
        <a:bodyPr/>
        <a:lstStyle/>
        <a:p>
          <a:endParaRPr lang="en-US" sz="2800" b="0">
            <a:cs typeface="AL-Mohanad Bold" pitchFamily="2" charset="-78"/>
          </a:endParaRPr>
        </a:p>
      </dgm:t>
    </dgm:pt>
    <dgm:pt modelId="{138C0D11-767F-4B3B-8970-E9FBDD338892}">
      <dgm:prSet phldrT="[Text]" custT="1"/>
      <dgm:spPr/>
      <dgm:t>
        <a:bodyPr/>
        <a:lstStyle/>
        <a:p>
          <a:r>
            <a:rPr lang="ar-SA" sz="3200" b="1" dirty="0" smtClean="0">
              <a:effectLst/>
              <a:latin typeface="Bodoni MT Poster Compressed"/>
              <a:ea typeface="Times New Roman"/>
              <a:cs typeface="AL-Mohanad Bold" pitchFamily="2" charset="-78"/>
            </a:rPr>
            <a:t>التحفيز في المواقف التعليمية المختلفة</a:t>
          </a:r>
          <a:endParaRPr lang="en-US" sz="3200" b="1" dirty="0">
            <a:effectLst/>
            <a:latin typeface="Bodoni MT Poster Compressed"/>
            <a:ea typeface="Times New Roman"/>
            <a:cs typeface="AL-Mohanad Bold" pitchFamily="2" charset="-78"/>
          </a:endParaRPr>
        </a:p>
      </dgm:t>
    </dgm:pt>
    <dgm:pt modelId="{8966BD5E-A739-462F-B624-1F81E78DA0B0}" type="parTrans" cxnId="{46B6617A-C8FD-499F-89BF-13EA23DE14F8}">
      <dgm:prSet/>
      <dgm:spPr/>
      <dgm:t>
        <a:bodyPr/>
        <a:lstStyle/>
        <a:p>
          <a:endParaRPr lang="en-US" sz="2800" b="0">
            <a:cs typeface="AL-Mohanad Bold" pitchFamily="2" charset="-78"/>
          </a:endParaRPr>
        </a:p>
      </dgm:t>
    </dgm:pt>
    <dgm:pt modelId="{2518D000-2789-4A83-A8BD-67642CE2F475}" type="sibTrans" cxnId="{46B6617A-C8FD-499F-89BF-13EA23DE14F8}">
      <dgm:prSet/>
      <dgm:spPr/>
      <dgm:t>
        <a:bodyPr/>
        <a:lstStyle/>
        <a:p>
          <a:endParaRPr lang="en-US" sz="2800" b="0">
            <a:cs typeface="AL-Mohanad Bold" pitchFamily="2" charset="-78"/>
          </a:endParaRPr>
        </a:p>
      </dgm:t>
    </dgm:pt>
    <dgm:pt modelId="{16E1ABAD-4B53-4F20-B815-9D8F34DDC659}">
      <dgm:prSet phldrT="[Text]" custT="1"/>
      <dgm:spPr/>
      <dgm:t>
        <a:bodyPr/>
        <a:lstStyle/>
        <a:p>
          <a:r>
            <a:rPr lang="ar-SA" sz="2800" b="0" smtClean="0">
              <a:cs typeface="AL-Mohanad Bold" pitchFamily="2" charset="-78"/>
            </a:rPr>
            <a:t>40</a:t>
          </a:r>
          <a:r>
            <a:rPr lang="ar-SA" sz="2800" b="0" smtClean="0">
              <a:effectLst/>
              <a:latin typeface="Bodoni MT Poster Compressed"/>
              <a:ea typeface="Times New Roman"/>
              <a:cs typeface="AL-Mohanad Bold" pitchFamily="2" charset="-78"/>
            </a:rPr>
            <a:t>دقيقة</a:t>
          </a:r>
          <a:r>
            <a:rPr lang="ar-SA" sz="2800" b="0" smtClean="0">
              <a:cs typeface="AL-Mohanad Bold" pitchFamily="2" charset="-78"/>
            </a:rPr>
            <a:t> </a:t>
          </a:r>
          <a:endParaRPr lang="en-US" sz="2800" b="0" dirty="0">
            <a:cs typeface="AL-Mohanad Bold" pitchFamily="2" charset="-78"/>
          </a:endParaRPr>
        </a:p>
      </dgm:t>
    </dgm:pt>
    <dgm:pt modelId="{92FF4D5C-B82B-4615-8FC9-C8E9A5EE2E99}" type="parTrans" cxnId="{6503232E-4E93-4D86-A691-F998CD1F5425}">
      <dgm:prSet/>
      <dgm:spPr/>
      <dgm:t>
        <a:bodyPr/>
        <a:lstStyle/>
        <a:p>
          <a:endParaRPr lang="en-US" sz="2800" b="0">
            <a:cs typeface="AL-Mohanad Bold" pitchFamily="2" charset="-78"/>
          </a:endParaRPr>
        </a:p>
      </dgm:t>
    </dgm:pt>
    <dgm:pt modelId="{5E481A09-F051-4FD6-9F1F-2ED330EE13CE}" type="sibTrans" cxnId="{6503232E-4E93-4D86-A691-F998CD1F5425}">
      <dgm:prSet/>
      <dgm:spPr/>
      <dgm:t>
        <a:bodyPr/>
        <a:lstStyle/>
        <a:p>
          <a:endParaRPr lang="en-US" sz="2800" b="0">
            <a:cs typeface="AL-Mohanad Bold" pitchFamily="2" charset="-78"/>
          </a:endParaRPr>
        </a:p>
      </dgm:t>
    </dgm:pt>
    <dgm:pt modelId="{0BF647F9-CA2E-45A7-B6A3-5A3D246DA343}">
      <dgm:prSet phldrT="[Text]" custT="1"/>
      <dgm:spPr/>
      <dgm:t>
        <a:bodyPr/>
        <a:lstStyle/>
        <a:p>
          <a:r>
            <a:rPr lang="ar-SA" sz="2800" b="0" smtClean="0">
              <a:effectLst/>
              <a:latin typeface="Bodoni MT Poster Compressed"/>
              <a:ea typeface="Times New Roman"/>
              <a:cs typeface="AL-Mohanad Bold" pitchFamily="2" charset="-78"/>
            </a:rPr>
            <a:t>الزمن</a:t>
          </a:r>
          <a:endParaRPr lang="en-US" sz="2800" b="0" dirty="0">
            <a:cs typeface="AL-Mohanad Bold" pitchFamily="2" charset="-78"/>
          </a:endParaRPr>
        </a:p>
      </dgm:t>
    </dgm:pt>
    <dgm:pt modelId="{680CB990-272A-4A00-9767-7CEF0BFF09B1}" type="parTrans" cxnId="{88798226-7383-4FC7-A148-70ED2BD3288C}">
      <dgm:prSet/>
      <dgm:spPr/>
      <dgm:t>
        <a:bodyPr/>
        <a:lstStyle/>
        <a:p>
          <a:endParaRPr lang="en-US" sz="2800" b="0">
            <a:cs typeface="AL-Mohanad Bold" pitchFamily="2" charset="-78"/>
          </a:endParaRPr>
        </a:p>
      </dgm:t>
    </dgm:pt>
    <dgm:pt modelId="{A113C4AD-5B27-4830-83AF-8EE589232B43}" type="sibTrans" cxnId="{88798226-7383-4FC7-A148-70ED2BD3288C}">
      <dgm:prSet/>
      <dgm:spPr/>
      <dgm:t>
        <a:bodyPr/>
        <a:lstStyle/>
        <a:p>
          <a:endParaRPr lang="en-US" sz="2800" b="0">
            <a:cs typeface="AL-Mohanad Bold" pitchFamily="2" charset="-78"/>
          </a:endParaRPr>
        </a:p>
      </dgm:t>
    </dgm:pt>
    <dgm:pt modelId="{2FF05C10-EA41-440D-A62E-530CCFD99E1E}">
      <dgm:prSet phldrT="[Text]" custT="1"/>
      <dgm:spPr/>
      <dgm:t>
        <a:bodyPr/>
        <a:lstStyle/>
        <a:p>
          <a:r>
            <a:rPr lang="ar-SA" sz="2800" b="0" dirty="0" smtClean="0">
              <a:cs typeface="AL-Mohanad Bold" pitchFamily="2" charset="-78"/>
            </a:rPr>
            <a:t>40 دقيقة</a:t>
          </a:r>
          <a:endParaRPr lang="en-US" sz="2800" b="0" dirty="0">
            <a:cs typeface="AL-Mohanad Bold" pitchFamily="2" charset="-78"/>
          </a:endParaRPr>
        </a:p>
      </dgm:t>
    </dgm:pt>
    <dgm:pt modelId="{8B8BFB9C-9FEC-44E4-AA77-24874740117A}" type="sibTrans" cxnId="{FCCA915F-5463-45C9-81CE-DC42DE226662}">
      <dgm:prSet/>
      <dgm:spPr/>
      <dgm:t>
        <a:bodyPr/>
        <a:lstStyle/>
        <a:p>
          <a:endParaRPr lang="en-US" sz="2800" b="0">
            <a:cs typeface="AL-Mohanad Bold" pitchFamily="2" charset="-78"/>
          </a:endParaRPr>
        </a:p>
      </dgm:t>
    </dgm:pt>
    <dgm:pt modelId="{EC1EFC19-02D0-48E0-B605-27938B77B3E8}" type="parTrans" cxnId="{FCCA915F-5463-45C9-81CE-DC42DE226662}">
      <dgm:prSet/>
      <dgm:spPr/>
      <dgm:t>
        <a:bodyPr/>
        <a:lstStyle/>
        <a:p>
          <a:endParaRPr lang="en-US" sz="2800" b="0">
            <a:cs typeface="AL-Mohanad Bold" pitchFamily="2" charset="-78"/>
          </a:endParaRPr>
        </a:p>
      </dgm:t>
    </dgm:pt>
    <dgm:pt modelId="{EFD335A2-2520-455D-A06D-CB4E4CE9454F}">
      <dgm:prSet phldrT="[Text]" custT="1"/>
      <dgm:spPr/>
      <dgm:t>
        <a:bodyPr/>
        <a:lstStyle/>
        <a:p>
          <a:r>
            <a:rPr lang="ar-SA" sz="2800" b="0" smtClean="0">
              <a:effectLst/>
              <a:latin typeface="Bodoni MT Poster Compressed"/>
              <a:ea typeface="Times New Roman"/>
              <a:cs typeface="AL-Mohanad Bold" pitchFamily="2" charset="-78"/>
            </a:rPr>
            <a:t>الزمن </a:t>
          </a:r>
          <a:endParaRPr lang="en-US" sz="2800" b="0" dirty="0">
            <a:effectLst/>
            <a:latin typeface="Bodoni MT Poster Compressed"/>
            <a:ea typeface="Times New Roman"/>
            <a:cs typeface="AL-Mohanad Bold" pitchFamily="2" charset="-78"/>
          </a:endParaRPr>
        </a:p>
      </dgm:t>
    </dgm:pt>
    <dgm:pt modelId="{9F7924FE-7E8F-4F30-A925-9B033CF5E0F4}" type="sibTrans" cxnId="{22D4FC01-E515-426C-8CC6-A8A2FFD51D0C}">
      <dgm:prSet/>
      <dgm:spPr/>
      <dgm:t>
        <a:bodyPr/>
        <a:lstStyle/>
        <a:p>
          <a:endParaRPr lang="en-US" sz="2800" b="0">
            <a:cs typeface="AL-Mohanad Bold" pitchFamily="2" charset="-78"/>
          </a:endParaRPr>
        </a:p>
      </dgm:t>
    </dgm:pt>
    <dgm:pt modelId="{83F2D730-FBC1-481B-BF7F-45E86E1DB286}" type="parTrans" cxnId="{22D4FC01-E515-426C-8CC6-A8A2FFD51D0C}">
      <dgm:prSet/>
      <dgm:spPr/>
      <dgm:t>
        <a:bodyPr/>
        <a:lstStyle/>
        <a:p>
          <a:endParaRPr lang="en-US" sz="2800" b="0">
            <a:cs typeface="AL-Mohanad Bold" pitchFamily="2" charset="-78"/>
          </a:endParaRPr>
        </a:p>
      </dgm:t>
    </dgm:pt>
    <dgm:pt modelId="{14C7CC75-6EFB-4A0F-AD2D-9AAAEA14A61F}" type="pres">
      <dgm:prSet presAssocID="{F6A01FB6-EDBF-4C51-8BF2-813757A4D001}" presName="Name0" presStyleCnt="0">
        <dgm:presLayoutVars>
          <dgm:dir/>
          <dgm:animLvl val="lvl"/>
          <dgm:resizeHandles val="exact"/>
        </dgm:presLayoutVars>
      </dgm:prSet>
      <dgm:spPr/>
      <dgm:t>
        <a:bodyPr/>
        <a:lstStyle/>
        <a:p>
          <a:endParaRPr lang="en-US"/>
        </a:p>
      </dgm:t>
    </dgm:pt>
    <dgm:pt modelId="{EA4EEC6A-115C-4E0D-AECE-78E6AE29D2E7}" type="pres">
      <dgm:prSet presAssocID="{138C0D11-767F-4B3B-8970-E9FBDD338892}" presName="boxAndChildren" presStyleCnt="0"/>
      <dgm:spPr/>
      <dgm:t>
        <a:bodyPr/>
        <a:lstStyle/>
        <a:p>
          <a:pPr rtl="1"/>
          <a:endParaRPr lang="ar-SA"/>
        </a:p>
      </dgm:t>
    </dgm:pt>
    <dgm:pt modelId="{D09FD1EC-F3D0-426D-ADE7-06B039B8F145}" type="pres">
      <dgm:prSet presAssocID="{138C0D11-767F-4B3B-8970-E9FBDD338892}" presName="parentTextBox" presStyleLbl="node1" presStyleIdx="0" presStyleCnt="3"/>
      <dgm:spPr/>
      <dgm:t>
        <a:bodyPr/>
        <a:lstStyle/>
        <a:p>
          <a:endParaRPr lang="en-US"/>
        </a:p>
      </dgm:t>
    </dgm:pt>
    <dgm:pt modelId="{6E293E43-F71D-4BC5-9BF4-922A91B1997C}" type="pres">
      <dgm:prSet presAssocID="{138C0D11-767F-4B3B-8970-E9FBDD338892}" presName="entireBox" presStyleLbl="node1" presStyleIdx="0" presStyleCnt="3"/>
      <dgm:spPr/>
      <dgm:t>
        <a:bodyPr/>
        <a:lstStyle/>
        <a:p>
          <a:endParaRPr lang="en-US"/>
        </a:p>
      </dgm:t>
    </dgm:pt>
    <dgm:pt modelId="{BAB4ED00-071E-401A-ACFB-340574F929F1}" type="pres">
      <dgm:prSet presAssocID="{138C0D11-767F-4B3B-8970-E9FBDD338892}" presName="descendantBox" presStyleCnt="0"/>
      <dgm:spPr/>
      <dgm:t>
        <a:bodyPr/>
        <a:lstStyle/>
        <a:p>
          <a:pPr rtl="1"/>
          <a:endParaRPr lang="ar-SA"/>
        </a:p>
      </dgm:t>
    </dgm:pt>
    <dgm:pt modelId="{6D228FB7-44AF-45CE-8F7C-FF5888DAC300}" type="pres">
      <dgm:prSet presAssocID="{16E1ABAD-4B53-4F20-B815-9D8F34DDC659}" presName="childTextBox" presStyleLbl="fgAccFollowNode1" presStyleIdx="0" presStyleCnt="6">
        <dgm:presLayoutVars>
          <dgm:bulletEnabled val="1"/>
        </dgm:presLayoutVars>
      </dgm:prSet>
      <dgm:spPr/>
      <dgm:t>
        <a:bodyPr/>
        <a:lstStyle/>
        <a:p>
          <a:endParaRPr lang="en-US"/>
        </a:p>
      </dgm:t>
    </dgm:pt>
    <dgm:pt modelId="{AEC99FB8-3148-4A26-AA70-D0CC09AD6D3B}" type="pres">
      <dgm:prSet presAssocID="{0BF647F9-CA2E-45A7-B6A3-5A3D246DA343}" presName="childTextBox" presStyleLbl="fgAccFollowNode1" presStyleIdx="1" presStyleCnt="6">
        <dgm:presLayoutVars>
          <dgm:bulletEnabled val="1"/>
        </dgm:presLayoutVars>
      </dgm:prSet>
      <dgm:spPr/>
      <dgm:t>
        <a:bodyPr/>
        <a:lstStyle/>
        <a:p>
          <a:endParaRPr lang="en-US"/>
        </a:p>
      </dgm:t>
    </dgm:pt>
    <dgm:pt modelId="{E5927C2B-F074-46FD-8B57-B1B1C687A768}" type="pres">
      <dgm:prSet presAssocID="{E3E83850-DBFC-45C7-A971-0DCF74C156F8}" presName="sp" presStyleCnt="0"/>
      <dgm:spPr/>
      <dgm:t>
        <a:bodyPr/>
        <a:lstStyle/>
        <a:p>
          <a:pPr rtl="1"/>
          <a:endParaRPr lang="ar-SA"/>
        </a:p>
      </dgm:t>
    </dgm:pt>
    <dgm:pt modelId="{C199B8EE-E357-4022-8E43-874EDB943612}" type="pres">
      <dgm:prSet presAssocID="{E8757397-18F1-44C2-BAA2-91EC79D38F71}" presName="arrowAndChildren" presStyleCnt="0"/>
      <dgm:spPr/>
      <dgm:t>
        <a:bodyPr/>
        <a:lstStyle/>
        <a:p>
          <a:pPr rtl="1"/>
          <a:endParaRPr lang="ar-SA"/>
        </a:p>
      </dgm:t>
    </dgm:pt>
    <dgm:pt modelId="{9DE3352E-0314-44B4-89D5-F745FDD2A2D6}" type="pres">
      <dgm:prSet presAssocID="{E8757397-18F1-44C2-BAA2-91EC79D38F71}" presName="parentTextArrow" presStyleLbl="node1" presStyleIdx="0" presStyleCnt="3"/>
      <dgm:spPr/>
      <dgm:t>
        <a:bodyPr/>
        <a:lstStyle/>
        <a:p>
          <a:endParaRPr lang="en-US"/>
        </a:p>
      </dgm:t>
    </dgm:pt>
    <dgm:pt modelId="{7B68DFCD-50E0-4980-8DFC-1C21D90A2DA6}" type="pres">
      <dgm:prSet presAssocID="{E8757397-18F1-44C2-BAA2-91EC79D38F71}" presName="arrow" presStyleLbl="node1" presStyleIdx="1" presStyleCnt="3"/>
      <dgm:spPr/>
      <dgm:t>
        <a:bodyPr/>
        <a:lstStyle/>
        <a:p>
          <a:endParaRPr lang="en-US"/>
        </a:p>
      </dgm:t>
    </dgm:pt>
    <dgm:pt modelId="{467540CC-3CCF-46C4-BB70-EB995ADA3028}" type="pres">
      <dgm:prSet presAssocID="{E8757397-18F1-44C2-BAA2-91EC79D38F71}" presName="descendantArrow" presStyleCnt="0"/>
      <dgm:spPr/>
      <dgm:t>
        <a:bodyPr/>
        <a:lstStyle/>
        <a:p>
          <a:pPr rtl="1"/>
          <a:endParaRPr lang="ar-SA"/>
        </a:p>
      </dgm:t>
    </dgm:pt>
    <dgm:pt modelId="{10DF3027-513B-400F-8BB8-2CD6BC0CD482}" type="pres">
      <dgm:prSet presAssocID="{56B4353D-5251-4B76-8378-95336788021C}" presName="childTextArrow" presStyleLbl="fgAccFollowNode1" presStyleIdx="2" presStyleCnt="6">
        <dgm:presLayoutVars>
          <dgm:bulletEnabled val="1"/>
        </dgm:presLayoutVars>
      </dgm:prSet>
      <dgm:spPr/>
      <dgm:t>
        <a:bodyPr/>
        <a:lstStyle/>
        <a:p>
          <a:endParaRPr lang="en-US"/>
        </a:p>
      </dgm:t>
    </dgm:pt>
    <dgm:pt modelId="{4336F5EB-02D6-4794-B533-46CE1F9174A2}" type="pres">
      <dgm:prSet presAssocID="{42352651-53C6-444C-8E32-04709F224FD3}" presName="childTextArrow" presStyleLbl="fgAccFollowNode1" presStyleIdx="3" presStyleCnt="6">
        <dgm:presLayoutVars>
          <dgm:bulletEnabled val="1"/>
        </dgm:presLayoutVars>
      </dgm:prSet>
      <dgm:spPr/>
      <dgm:t>
        <a:bodyPr/>
        <a:lstStyle/>
        <a:p>
          <a:endParaRPr lang="en-US"/>
        </a:p>
      </dgm:t>
    </dgm:pt>
    <dgm:pt modelId="{7BCB7513-B8A9-42A7-83D0-486FCCA32521}" type="pres">
      <dgm:prSet presAssocID="{B3D9272C-7B77-49E2-97EF-C93688A41BA1}" presName="sp" presStyleCnt="0"/>
      <dgm:spPr/>
      <dgm:t>
        <a:bodyPr/>
        <a:lstStyle/>
        <a:p>
          <a:pPr rtl="1"/>
          <a:endParaRPr lang="ar-SA"/>
        </a:p>
      </dgm:t>
    </dgm:pt>
    <dgm:pt modelId="{EB13B6F7-CAC1-420C-80C4-E3DCF25C9C5C}" type="pres">
      <dgm:prSet presAssocID="{8ED0B1E8-7E0C-457C-99DE-EB9EA44AEA3B}" presName="arrowAndChildren" presStyleCnt="0"/>
      <dgm:spPr/>
      <dgm:t>
        <a:bodyPr/>
        <a:lstStyle/>
        <a:p>
          <a:pPr rtl="1"/>
          <a:endParaRPr lang="ar-SA"/>
        </a:p>
      </dgm:t>
    </dgm:pt>
    <dgm:pt modelId="{F20CBA3C-2F02-4858-90BE-1EF43BC9B51C}" type="pres">
      <dgm:prSet presAssocID="{8ED0B1E8-7E0C-457C-99DE-EB9EA44AEA3B}" presName="parentTextArrow" presStyleLbl="node1" presStyleIdx="1" presStyleCnt="3"/>
      <dgm:spPr/>
      <dgm:t>
        <a:bodyPr/>
        <a:lstStyle/>
        <a:p>
          <a:endParaRPr lang="en-US"/>
        </a:p>
      </dgm:t>
    </dgm:pt>
    <dgm:pt modelId="{046F0FEF-4612-40FA-94AE-21CAE5C3E153}" type="pres">
      <dgm:prSet presAssocID="{8ED0B1E8-7E0C-457C-99DE-EB9EA44AEA3B}" presName="arrow" presStyleLbl="node1" presStyleIdx="2" presStyleCnt="3"/>
      <dgm:spPr/>
      <dgm:t>
        <a:bodyPr/>
        <a:lstStyle/>
        <a:p>
          <a:endParaRPr lang="en-US"/>
        </a:p>
      </dgm:t>
    </dgm:pt>
    <dgm:pt modelId="{31D6CCB3-16A8-4C92-A89F-28C6CBAF61FF}" type="pres">
      <dgm:prSet presAssocID="{8ED0B1E8-7E0C-457C-99DE-EB9EA44AEA3B}" presName="descendantArrow" presStyleCnt="0"/>
      <dgm:spPr/>
      <dgm:t>
        <a:bodyPr/>
        <a:lstStyle/>
        <a:p>
          <a:pPr rtl="1"/>
          <a:endParaRPr lang="ar-SA"/>
        </a:p>
      </dgm:t>
    </dgm:pt>
    <dgm:pt modelId="{3242105F-0F63-4E90-AB3A-3EB6D1CC02F8}" type="pres">
      <dgm:prSet presAssocID="{2FF05C10-EA41-440D-A62E-530CCFD99E1E}" presName="childTextArrow" presStyleLbl="fgAccFollowNode1" presStyleIdx="4" presStyleCnt="6">
        <dgm:presLayoutVars>
          <dgm:bulletEnabled val="1"/>
        </dgm:presLayoutVars>
      </dgm:prSet>
      <dgm:spPr/>
      <dgm:t>
        <a:bodyPr/>
        <a:lstStyle/>
        <a:p>
          <a:endParaRPr lang="en-US"/>
        </a:p>
      </dgm:t>
    </dgm:pt>
    <dgm:pt modelId="{B6BC196E-167B-4E34-A2D6-917AD3DE5966}" type="pres">
      <dgm:prSet presAssocID="{EFD335A2-2520-455D-A06D-CB4E4CE9454F}" presName="childTextArrow" presStyleLbl="fgAccFollowNode1" presStyleIdx="5" presStyleCnt="6">
        <dgm:presLayoutVars>
          <dgm:bulletEnabled val="1"/>
        </dgm:presLayoutVars>
      </dgm:prSet>
      <dgm:spPr/>
      <dgm:t>
        <a:bodyPr/>
        <a:lstStyle/>
        <a:p>
          <a:endParaRPr lang="en-US"/>
        </a:p>
      </dgm:t>
    </dgm:pt>
  </dgm:ptLst>
  <dgm:cxnLst>
    <dgm:cxn modelId="{925657E9-ABFD-4388-92B6-E96A029472D9}" type="presOf" srcId="{0BF647F9-CA2E-45A7-B6A3-5A3D246DA343}" destId="{AEC99FB8-3148-4A26-AA70-D0CC09AD6D3B}" srcOrd="0" destOrd="0" presId="urn:microsoft.com/office/officeart/2005/8/layout/process4"/>
    <dgm:cxn modelId="{EFD5FEBD-B72C-401C-A019-4E9AD3309FC9}" type="presOf" srcId="{8ED0B1E8-7E0C-457C-99DE-EB9EA44AEA3B}" destId="{F20CBA3C-2F02-4858-90BE-1EF43BC9B51C}" srcOrd="0" destOrd="0" presId="urn:microsoft.com/office/officeart/2005/8/layout/process4"/>
    <dgm:cxn modelId="{57209541-D1C9-4178-AE13-3B8227B965FA}" type="presOf" srcId="{E8757397-18F1-44C2-BAA2-91EC79D38F71}" destId="{9DE3352E-0314-44B4-89D5-F745FDD2A2D6}" srcOrd="0" destOrd="0" presId="urn:microsoft.com/office/officeart/2005/8/layout/process4"/>
    <dgm:cxn modelId="{35C5AA20-ADD7-4076-8F6E-BCABF8736EC8}" type="presOf" srcId="{E8757397-18F1-44C2-BAA2-91EC79D38F71}" destId="{7B68DFCD-50E0-4980-8DFC-1C21D90A2DA6}" srcOrd="1" destOrd="0" presId="urn:microsoft.com/office/officeart/2005/8/layout/process4"/>
    <dgm:cxn modelId="{46B6617A-C8FD-499F-89BF-13EA23DE14F8}" srcId="{F6A01FB6-EDBF-4C51-8BF2-813757A4D001}" destId="{138C0D11-767F-4B3B-8970-E9FBDD338892}" srcOrd="2" destOrd="0" parTransId="{8966BD5E-A739-462F-B624-1F81E78DA0B0}" sibTransId="{2518D000-2789-4A83-A8BD-67642CE2F475}"/>
    <dgm:cxn modelId="{FDE38D59-3A31-49FA-BA66-4B81C816218E}" type="presOf" srcId="{138C0D11-767F-4B3B-8970-E9FBDD338892}" destId="{6E293E43-F71D-4BC5-9BF4-922A91B1997C}" srcOrd="1" destOrd="0" presId="urn:microsoft.com/office/officeart/2005/8/layout/process4"/>
    <dgm:cxn modelId="{D14946A4-5809-418D-B088-41F9EC96D1CF}" srcId="{F6A01FB6-EDBF-4C51-8BF2-813757A4D001}" destId="{E8757397-18F1-44C2-BAA2-91EC79D38F71}" srcOrd="1" destOrd="0" parTransId="{A2DA9EE3-3959-4854-ADB4-66A9EF2CE967}" sibTransId="{E3E83850-DBFC-45C7-A971-0DCF74C156F8}"/>
    <dgm:cxn modelId="{1607BA6E-7D80-4D24-A3F4-5D6AD759E100}" srcId="{E8757397-18F1-44C2-BAA2-91EC79D38F71}" destId="{56B4353D-5251-4B76-8378-95336788021C}" srcOrd="0" destOrd="0" parTransId="{26A1B8DA-B4C4-4FB1-9B38-D9B79789B55E}" sibTransId="{5CDB4182-6353-4903-B71C-484DBCCC7595}"/>
    <dgm:cxn modelId="{194EB682-D787-48B9-BAAA-9991BED8715C}" type="presOf" srcId="{2FF05C10-EA41-440D-A62E-530CCFD99E1E}" destId="{3242105F-0F63-4E90-AB3A-3EB6D1CC02F8}" srcOrd="0" destOrd="0" presId="urn:microsoft.com/office/officeart/2005/8/layout/process4"/>
    <dgm:cxn modelId="{2A49E030-11BC-4FFD-84B6-8E037A0BD8D4}" type="presOf" srcId="{42352651-53C6-444C-8E32-04709F224FD3}" destId="{4336F5EB-02D6-4794-B533-46CE1F9174A2}" srcOrd="0" destOrd="0" presId="urn:microsoft.com/office/officeart/2005/8/layout/process4"/>
    <dgm:cxn modelId="{E56D1BD8-11C0-437A-828D-1CFB6369B052}" type="presOf" srcId="{EFD335A2-2520-455D-A06D-CB4E4CE9454F}" destId="{B6BC196E-167B-4E34-A2D6-917AD3DE5966}" srcOrd="0" destOrd="0" presId="urn:microsoft.com/office/officeart/2005/8/layout/process4"/>
    <dgm:cxn modelId="{7D232401-2784-4D7B-8EAA-CE4E061144B2}" type="presOf" srcId="{56B4353D-5251-4B76-8378-95336788021C}" destId="{10DF3027-513B-400F-8BB8-2CD6BC0CD482}" srcOrd="0" destOrd="0" presId="urn:microsoft.com/office/officeart/2005/8/layout/process4"/>
    <dgm:cxn modelId="{E0CC6C42-C8DD-4D71-977A-E18547730A48}" type="presOf" srcId="{138C0D11-767F-4B3B-8970-E9FBDD338892}" destId="{D09FD1EC-F3D0-426D-ADE7-06B039B8F145}" srcOrd="0" destOrd="0" presId="urn:microsoft.com/office/officeart/2005/8/layout/process4"/>
    <dgm:cxn modelId="{A6D3BCEA-7FBD-4F0D-8526-9D01FEDC9065}" srcId="{F6A01FB6-EDBF-4C51-8BF2-813757A4D001}" destId="{8ED0B1E8-7E0C-457C-99DE-EB9EA44AEA3B}" srcOrd="0" destOrd="0" parTransId="{8AFB2435-02A9-4127-8A8A-BEC45B9CCA8A}" sibTransId="{B3D9272C-7B77-49E2-97EF-C93688A41BA1}"/>
    <dgm:cxn modelId="{CC90ACB9-D48D-4C1D-971B-CCEB96C1F352}" type="presOf" srcId="{8ED0B1E8-7E0C-457C-99DE-EB9EA44AEA3B}" destId="{046F0FEF-4612-40FA-94AE-21CAE5C3E153}" srcOrd="1" destOrd="0" presId="urn:microsoft.com/office/officeart/2005/8/layout/process4"/>
    <dgm:cxn modelId="{88798226-7383-4FC7-A148-70ED2BD3288C}" srcId="{138C0D11-767F-4B3B-8970-E9FBDD338892}" destId="{0BF647F9-CA2E-45A7-B6A3-5A3D246DA343}" srcOrd="1" destOrd="0" parTransId="{680CB990-272A-4A00-9767-7CEF0BFF09B1}" sibTransId="{A113C4AD-5B27-4830-83AF-8EE589232B43}"/>
    <dgm:cxn modelId="{FCCA915F-5463-45C9-81CE-DC42DE226662}" srcId="{8ED0B1E8-7E0C-457C-99DE-EB9EA44AEA3B}" destId="{2FF05C10-EA41-440D-A62E-530CCFD99E1E}" srcOrd="0" destOrd="0" parTransId="{EC1EFC19-02D0-48E0-B605-27938B77B3E8}" sibTransId="{8B8BFB9C-9FEC-44E4-AA77-24874740117A}"/>
    <dgm:cxn modelId="{F8127627-A4C4-4F36-BEB1-679868AFC50F}" type="presOf" srcId="{F6A01FB6-EDBF-4C51-8BF2-813757A4D001}" destId="{14C7CC75-6EFB-4A0F-AD2D-9AAAEA14A61F}" srcOrd="0" destOrd="0" presId="urn:microsoft.com/office/officeart/2005/8/layout/process4"/>
    <dgm:cxn modelId="{6503232E-4E93-4D86-A691-F998CD1F5425}" srcId="{138C0D11-767F-4B3B-8970-E9FBDD338892}" destId="{16E1ABAD-4B53-4F20-B815-9D8F34DDC659}" srcOrd="0" destOrd="0" parTransId="{92FF4D5C-B82B-4615-8FC9-C8E9A5EE2E99}" sibTransId="{5E481A09-F051-4FD6-9F1F-2ED330EE13CE}"/>
    <dgm:cxn modelId="{22D4FC01-E515-426C-8CC6-A8A2FFD51D0C}" srcId="{8ED0B1E8-7E0C-457C-99DE-EB9EA44AEA3B}" destId="{EFD335A2-2520-455D-A06D-CB4E4CE9454F}" srcOrd="1" destOrd="0" parTransId="{83F2D730-FBC1-481B-BF7F-45E86E1DB286}" sibTransId="{9F7924FE-7E8F-4F30-A925-9B033CF5E0F4}"/>
    <dgm:cxn modelId="{87932FFC-25E0-45D3-BE37-AC7B9E450EB5}" srcId="{E8757397-18F1-44C2-BAA2-91EC79D38F71}" destId="{42352651-53C6-444C-8E32-04709F224FD3}" srcOrd="1" destOrd="0" parTransId="{BEEDFF0F-C9E2-4726-8959-E5D2340DAE3F}" sibTransId="{E1BEA2C5-7865-4AB9-8FE0-640D1685577E}"/>
    <dgm:cxn modelId="{EB58131D-055B-42FE-B4CB-B0F9765B66F6}" type="presOf" srcId="{16E1ABAD-4B53-4F20-B815-9D8F34DDC659}" destId="{6D228FB7-44AF-45CE-8F7C-FF5888DAC300}" srcOrd="0" destOrd="0" presId="urn:microsoft.com/office/officeart/2005/8/layout/process4"/>
    <dgm:cxn modelId="{DE4945C1-5894-442E-BD2B-C70EBD7F7AD3}" type="presParOf" srcId="{14C7CC75-6EFB-4A0F-AD2D-9AAAEA14A61F}" destId="{EA4EEC6A-115C-4E0D-AECE-78E6AE29D2E7}" srcOrd="0" destOrd="0" presId="urn:microsoft.com/office/officeart/2005/8/layout/process4"/>
    <dgm:cxn modelId="{3C3CDFFE-01FB-41EF-AFBF-950DCBED8BBC}" type="presParOf" srcId="{EA4EEC6A-115C-4E0D-AECE-78E6AE29D2E7}" destId="{D09FD1EC-F3D0-426D-ADE7-06B039B8F145}" srcOrd="0" destOrd="0" presId="urn:microsoft.com/office/officeart/2005/8/layout/process4"/>
    <dgm:cxn modelId="{9E3AEB33-1E24-4338-B476-377A6908A6E3}" type="presParOf" srcId="{EA4EEC6A-115C-4E0D-AECE-78E6AE29D2E7}" destId="{6E293E43-F71D-4BC5-9BF4-922A91B1997C}" srcOrd="1" destOrd="0" presId="urn:microsoft.com/office/officeart/2005/8/layout/process4"/>
    <dgm:cxn modelId="{C73716AB-EC00-4E95-B468-2215490685F6}" type="presParOf" srcId="{EA4EEC6A-115C-4E0D-AECE-78E6AE29D2E7}" destId="{BAB4ED00-071E-401A-ACFB-340574F929F1}" srcOrd="2" destOrd="0" presId="urn:microsoft.com/office/officeart/2005/8/layout/process4"/>
    <dgm:cxn modelId="{3EE92D65-0C36-48CE-82AC-DE12278C074E}" type="presParOf" srcId="{BAB4ED00-071E-401A-ACFB-340574F929F1}" destId="{6D228FB7-44AF-45CE-8F7C-FF5888DAC300}" srcOrd="0" destOrd="0" presId="urn:microsoft.com/office/officeart/2005/8/layout/process4"/>
    <dgm:cxn modelId="{53C72E26-D51B-4744-9B9E-7E20F81FEA25}" type="presParOf" srcId="{BAB4ED00-071E-401A-ACFB-340574F929F1}" destId="{AEC99FB8-3148-4A26-AA70-D0CC09AD6D3B}" srcOrd="1" destOrd="0" presId="urn:microsoft.com/office/officeart/2005/8/layout/process4"/>
    <dgm:cxn modelId="{B5AB1624-D3A9-4B42-A282-4813D1530197}" type="presParOf" srcId="{14C7CC75-6EFB-4A0F-AD2D-9AAAEA14A61F}" destId="{E5927C2B-F074-46FD-8B57-B1B1C687A768}" srcOrd="1" destOrd="0" presId="urn:microsoft.com/office/officeart/2005/8/layout/process4"/>
    <dgm:cxn modelId="{DD15B3F7-9424-4418-B877-DBC93FE976CA}" type="presParOf" srcId="{14C7CC75-6EFB-4A0F-AD2D-9AAAEA14A61F}" destId="{C199B8EE-E357-4022-8E43-874EDB943612}" srcOrd="2" destOrd="0" presId="urn:microsoft.com/office/officeart/2005/8/layout/process4"/>
    <dgm:cxn modelId="{23D26883-3A7E-4384-8A6F-FBC378887F65}" type="presParOf" srcId="{C199B8EE-E357-4022-8E43-874EDB943612}" destId="{9DE3352E-0314-44B4-89D5-F745FDD2A2D6}" srcOrd="0" destOrd="0" presId="urn:microsoft.com/office/officeart/2005/8/layout/process4"/>
    <dgm:cxn modelId="{9D25178F-70A9-4829-A1A9-4D9C19D2CA9D}" type="presParOf" srcId="{C199B8EE-E357-4022-8E43-874EDB943612}" destId="{7B68DFCD-50E0-4980-8DFC-1C21D90A2DA6}" srcOrd="1" destOrd="0" presId="urn:microsoft.com/office/officeart/2005/8/layout/process4"/>
    <dgm:cxn modelId="{7664DD09-E965-430C-9D43-F500AE3E4277}" type="presParOf" srcId="{C199B8EE-E357-4022-8E43-874EDB943612}" destId="{467540CC-3CCF-46C4-BB70-EB995ADA3028}" srcOrd="2" destOrd="0" presId="urn:microsoft.com/office/officeart/2005/8/layout/process4"/>
    <dgm:cxn modelId="{C4A4071F-5AB8-4153-85CC-6BE7EEAE89FD}" type="presParOf" srcId="{467540CC-3CCF-46C4-BB70-EB995ADA3028}" destId="{10DF3027-513B-400F-8BB8-2CD6BC0CD482}" srcOrd="0" destOrd="0" presId="urn:microsoft.com/office/officeart/2005/8/layout/process4"/>
    <dgm:cxn modelId="{A2F39CC2-09B5-4705-BB45-3F3C460A1978}" type="presParOf" srcId="{467540CC-3CCF-46C4-BB70-EB995ADA3028}" destId="{4336F5EB-02D6-4794-B533-46CE1F9174A2}" srcOrd="1" destOrd="0" presId="urn:microsoft.com/office/officeart/2005/8/layout/process4"/>
    <dgm:cxn modelId="{F4E9806E-7F0B-45DB-B8B2-2BA848A0102A}" type="presParOf" srcId="{14C7CC75-6EFB-4A0F-AD2D-9AAAEA14A61F}" destId="{7BCB7513-B8A9-42A7-83D0-486FCCA32521}" srcOrd="3" destOrd="0" presId="urn:microsoft.com/office/officeart/2005/8/layout/process4"/>
    <dgm:cxn modelId="{3C444B38-8905-4CA4-84AC-CC92A82CE778}" type="presParOf" srcId="{14C7CC75-6EFB-4A0F-AD2D-9AAAEA14A61F}" destId="{EB13B6F7-CAC1-420C-80C4-E3DCF25C9C5C}" srcOrd="4" destOrd="0" presId="urn:microsoft.com/office/officeart/2005/8/layout/process4"/>
    <dgm:cxn modelId="{BFC4D29D-C3D8-4087-AE88-F0977CB7E538}" type="presParOf" srcId="{EB13B6F7-CAC1-420C-80C4-E3DCF25C9C5C}" destId="{F20CBA3C-2F02-4858-90BE-1EF43BC9B51C}" srcOrd="0" destOrd="0" presId="urn:microsoft.com/office/officeart/2005/8/layout/process4"/>
    <dgm:cxn modelId="{05468DCF-1041-4F98-8D6C-FEB93C06EAF4}" type="presParOf" srcId="{EB13B6F7-CAC1-420C-80C4-E3DCF25C9C5C}" destId="{046F0FEF-4612-40FA-94AE-21CAE5C3E153}" srcOrd="1" destOrd="0" presId="urn:microsoft.com/office/officeart/2005/8/layout/process4"/>
    <dgm:cxn modelId="{7AFD97FB-298A-4FB5-97F3-96933E2CC5DF}" type="presParOf" srcId="{EB13B6F7-CAC1-420C-80C4-E3DCF25C9C5C}" destId="{31D6CCB3-16A8-4C92-A89F-28C6CBAF61FF}" srcOrd="2" destOrd="0" presId="urn:microsoft.com/office/officeart/2005/8/layout/process4"/>
    <dgm:cxn modelId="{3941EFF1-470F-47DD-A44C-591222D540B5}" type="presParOf" srcId="{31D6CCB3-16A8-4C92-A89F-28C6CBAF61FF}" destId="{3242105F-0F63-4E90-AB3A-3EB6D1CC02F8}" srcOrd="0" destOrd="0" presId="urn:microsoft.com/office/officeart/2005/8/layout/process4"/>
    <dgm:cxn modelId="{389F68ED-09D2-4D4E-B2D6-AD91C8E5DF63}" type="presParOf" srcId="{31D6CCB3-16A8-4C92-A89F-28C6CBAF61FF}" destId="{B6BC196E-167B-4E34-A2D6-917AD3DE5966}"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38360-AB21-4E77-AD0B-6733F8FE767B}" type="doc">
      <dgm:prSet loTypeId="urn:microsoft.com/office/officeart/2005/8/layout/pyramid1" loCatId="pyramid" qsTypeId="urn:microsoft.com/office/officeart/2005/8/quickstyle/simple1" qsCatId="simple" csTypeId="urn:microsoft.com/office/officeart/2005/8/colors/accent1_2" csCatId="accent1" phldr="1"/>
      <dgm:spPr/>
    </dgm:pt>
    <dgm:pt modelId="{3518E979-D35D-4D65-A810-FED3F17FA181}">
      <dgm:prSet phldrT="[Text]" custT="1"/>
      <dgm:spPr>
        <a:solidFill>
          <a:schemeClr val="accent1">
            <a:lumMod val="20000"/>
            <a:lumOff val="80000"/>
          </a:schemeClr>
        </a:solidFill>
      </dgm:spPr>
      <dgm:t>
        <a:bodyPr/>
        <a:lstStyle/>
        <a:p>
          <a:endParaRPr lang="en-US" sz="1800" dirty="0">
            <a:solidFill>
              <a:schemeClr val="bg1"/>
            </a:solidFill>
            <a:effectLst>
              <a:outerShdw blurRad="38100" dist="38100" dir="2700000" algn="tl">
                <a:srgbClr val="000000">
                  <a:alpha val="43137"/>
                </a:srgbClr>
              </a:outerShdw>
            </a:effectLst>
          </a:endParaRPr>
        </a:p>
      </dgm:t>
    </dgm:pt>
    <dgm:pt modelId="{B14F8478-BD32-4909-9971-647FAAC7B8DE}" type="parTrans" cxnId="{BC12FC0F-5661-47E4-90A9-ADE275767107}">
      <dgm:prSet/>
      <dgm:spPr/>
      <dgm:t>
        <a:bodyPr/>
        <a:lstStyle/>
        <a:p>
          <a:endParaRPr lang="en-US" sz="1800">
            <a:effectLst>
              <a:outerShdw blurRad="38100" dist="38100" dir="2700000" algn="tl">
                <a:srgbClr val="000000">
                  <a:alpha val="43137"/>
                </a:srgbClr>
              </a:outerShdw>
            </a:effectLst>
          </a:endParaRPr>
        </a:p>
      </dgm:t>
    </dgm:pt>
    <dgm:pt modelId="{F3BEEB36-E4F5-46C4-84A7-4B886372BFC8}" type="sibTrans" cxnId="{BC12FC0F-5661-47E4-90A9-ADE275767107}">
      <dgm:prSet/>
      <dgm:spPr/>
      <dgm:t>
        <a:bodyPr/>
        <a:lstStyle/>
        <a:p>
          <a:endParaRPr lang="en-US" sz="1800">
            <a:effectLst>
              <a:outerShdw blurRad="38100" dist="38100" dir="2700000" algn="tl">
                <a:srgbClr val="000000">
                  <a:alpha val="43137"/>
                </a:srgbClr>
              </a:outerShdw>
            </a:effectLst>
          </a:endParaRPr>
        </a:p>
      </dgm:t>
    </dgm:pt>
    <dgm:pt modelId="{526953E1-9188-4BE1-A710-7FE471EE8F84}">
      <dgm:prSet phldrT="[Text]" custT="1"/>
      <dgm:spPr>
        <a:solidFill>
          <a:schemeClr val="accent1">
            <a:lumMod val="75000"/>
          </a:schemeClr>
        </a:solidFill>
      </dgm:spPr>
      <dgm:t>
        <a:bodyPr/>
        <a:lstStyle/>
        <a:p>
          <a:endParaRPr lang="en-US" sz="2500" dirty="0">
            <a:solidFill>
              <a:schemeClr val="bg1"/>
            </a:solidFill>
            <a:effectLst>
              <a:outerShdw blurRad="38100" dist="38100" dir="2700000" algn="tl">
                <a:srgbClr val="000000">
                  <a:alpha val="43137"/>
                </a:srgbClr>
              </a:outerShdw>
            </a:effectLst>
          </a:endParaRPr>
        </a:p>
      </dgm:t>
    </dgm:pt>
    <dgm:pt modelId="{CCD32684-A6F2-46E7-A8C8-B5B9FE185707}" type="parTrans" cxnId="{265FD8F7-719E-4063-A642-B553B21647B6}">
      <dgm:prSet/>
      <dgm:spPr/>
      <dgm:t>
        <a:bodyPr/>
        <a:lstStyle/>
        <a:p>
          <a:endParaRPr lang="en-US" sz="1800">
            <a:effectLst>
              <a:outerShdw blurRad="38100" dist="38100" dir="2700000" algn="tl">
                <a:srgbClr val="000000">
                  <a:alpha val="43137"/>
                </a:srgbClr>
              </a:outerShdw>
            </a:effectLst>
          </a:endParaRPr>
        </a:p>
      </dgm:t>
    </dgm:pt>
    <dgm:pt modelId="{0E7871D2-8506-4AE4-9C22-6637171E36D9}" type="sibTrans" cxnId="{265FD8F7-719E-4063-A642-B553B21647B6}">
      <dgm:prSet/>
      <dgm:spPr/>
      <dgm:t>
        <a:bodyPr/>
        <a:lstStyle/>
        <a:p>
          <a:endParaRPr lang="en-US" sz="1800">
            <a:effectLst>
              <a:outerShdw blurRad="38100" dist="38100" dir="2700000" algn="tl">
                <a:srgbClr val="000000">
                  <a:alpha val="43137"/>
                </a:srgbClr>
              </a:outerShdw>
            </a:effectLst>
          </a:endParaRPr>
        </a:p>
      </dgm:t>
    </dgm:pt>
    <dgm:pt modelId="{FC8C29AA-A92A-450A-A4BC-5C108FDF057E}">
      <dgm:prSet phldrT="[Text]" custT="1"/>
      <dgm:spPr>
        <a:solidFill>
          <a:schemeClr val="tx2"/>
        </a:solidFill>
      </dgm:spPr>
      <dgm:t>
        <a:bodyPr/>
        <a:lstStyle/>
        <a:p>
          <a:endParaRPr lang="en-US" sz="3000" dirty="0">
            <a:solidFill>
              <a:schemeClr val="bg1"/>
            </a:solidFill>
            <a:effectLst>
              <a:outerShdw blurRad="38100" dist="38100" dir="2700000" algn="tl">
                <a:srgbClr val="000000">
                  <a:alpha val="43137"/>
                </a:srgbClr>
              </a:outerShdw>
            </a:effectLst>
          </a:endParaRPr>
        </a:p>
      </dgm:t>
    </dgm:pt>
    <dgm:pt modelId="{7132359B-37AD-4C63-9ACF-03FB9511EF5C}" type="parTrans" cxnId="{61AC47E1-0686-4D5F-8EE4-AD80F9706F67}">
      <dgm:prSet/>
      <dgm:spPr/>
      <dgm:t>
        <a:bodyPr/>
        <a:lstStyle/>
        <a:p>
          <a:endParaRPr lang="en-US" sz="1800">
            <a:effectLst>
              <a:outerShdw blurRad="38100" dist="38100" dir="2700000" algn="tl">
                <a:srgbClr val="000000">
                  <a:alpha val="43137"/>
                </a:srgbClr>
              </a:outerShdw>
            </a:effectLst>
          </a:endParaRPr>
        </a:p>
      </dgm:t>
    </dgm:pt>
    <dgm:pt modelId="{D7714664-22A9-44F1-B710-59824E708AA3}" type="sibTrans" cxnId="{61AC47E1-0686-4D5F-8EE4-AD80F9706F67}">
      <dgm:prSet/>
      <dgm:spPr/>
      <dgm:t>
        <a:bodyPr/>
        <a:lstStyle/>
        <a:p>
          <a:endParaRPr lang="en-US" sz="1800">
            <a:effectLst>
              <a:outerShdw blurRad="38100" dist="38100" dir="2700000" algn="tl">
                <a:srgbClr val="000000">
                  <a:alpha val="43137"/>
                </a:srgbClr>
              </a:outerShdw>
            </a:effectLst>
          </a:endParaRPr>
        </a:p>
      </dgm:t>
    </dgm:pt>
    <dgm:pt modelId="{6B978021-A7AC-475E-A728-C88F58DB3A7C}">
      <dgm:prSet phldrT="[Text]" custT="1"/>
      <dgm:spPr>
        <a:solidFill>
          <a:schemeClr val="accent1">
            <a:lumMod val="60000"/>
            <a:lumOff val="40000"/>
          </a:schemeClr>
        </a:solidFill>
      </dgm:spPr>
      <dgm:t>
        <a:bodyPr/>
        <a:lstStyle/>
        <a:p>
          <a:endParaRPr lang="en-US" sz="1800" dirty="0">
            <a:solidFill>
              <a:schemeClr val="bg1"/>
            </a:solidFill>
            <a:effectLst>
              <a:outerShdw blurRad="38100" dist="38100" dir="2700000" algn="tl">
                <a:srgbClr val="000000">
                  <a:alpha val="43137"/>
                </a:srgbClr>
              </a:outerShdw>
            </a:effectLst>
          </a:endParaRPr>
        </a:p>
      </dgm:t>
    </dgm:pt>
    <dgm:pt modelId="{752D35ED-E44D-4B5C-8728-653683810F6F}" type="parTrans" cxnId="{E51B7452-6615-4E36-9798-6059A9E5DBC9}">
      <dgm:prSet/>
      <dgm:spPr/>
      <dgm:t>
        <a:bodyPr/>
        <a:lstStyle/>
        <a:p>
          <a:endParaRPr lang="en-US" sz="1800">
            <a:effectLst>
              <a:outerShdw blurRad="38100" dist="38100" dir="2700000" algn="tl">
                <a:srgbClr val="000000">
                  <a:alpha val="43137"/>
                </a:srgbClr>
              </a:outerShdw>
            </a:effectLst>
          </a:endParaRPr>
        </a:p>
      </dgm:t>
    </dgm:pt>
    <dgm:pt modelId="{33C5DBFD-EDA9-4F12-98C2-5A7DF79FF55A}" type="sibTrans" cxnId="{E51B7452-6615-4E36-9798-6059A9E5DBC9}">
      <dgm:prSet/>
      <dgm:spPr/>
      <dgm:t>
        <a:bodyPr/>
        <a:lstStyle/>
        <a:p>
          <a:endParaRPr lang="en-US" sz="1800">
            <a:effectLst>
              <a:outerShdw blurRad="38100" dist="38100" dir="2700000" algn="tl">
                <a:srgbClr val="000000">
                  <a:alpha val="43137"/>
                </a:srgbClr>
              </a:outerShdw>
            </a:effectLst>
          </a:endParaRPr>
        </a:p>
      </dgm:t>
    </dgm:pt>
    <dgm:pt modelId="{D171CB17-0DAB-499A-984E-6708BC55F7B1}">
      <dgm:prSet/>
      <dgm:spPr>
        <a:solidFill>
          <a:srgbClr val="FF0000">
            <a:alpha val="72157"/>
          </a:srgbClr>
        </a:solidFill>
      </dgm:spPr>
      <dgm:t>
        <a:bodyPr/>
        <a:lstStyle/>
        <a:p>
          <a:pPr rtl="1"/>
          <a:endParaRPr lang="ar-SA"/>
        </a:p>
      </dgm:t>
    </dgm:pt>
    <dgm:pt modelId="{22B6DB66-947F-47FA-9375-7DE10FFD0584}" type="parTrans" cxnId="{835D304A-43BB-49EF-ADB6-902D1F9BB654}">
      <dgm:prSet/>
      <dgm:spPr/>
      <dgm:t>
        <a:bodyPr/>
        <a:lstStyle/>
        <a:p>
          <a:pPr rtl="1"/>
          <a:endParaRPr lang="ar-SA"/>
        </a:p>
      </dgm:t>
    </dgm:pt>
    <dgm:pt modelId="{B8333E80-5BB9-428D-B6C3-0032E96CF794}" type="sibTrans" cxnId="{835D304A-43BB-49EF-ADB6-902D1F9BB654}">
      <dgm:prSet/>
      <dgm:spPr/>
      <dgm:t>
        <a:bodyPr/>
        <a:lstStyle/>
        <a:p>
          <a:pPr rtl="1"/>
          <a:endParaRPr lang="ar-SA"/>
        </a:p>
      </dgm:t>
    </dgm:pt>
    <dgm:pt modelId="{D2BD95DB-CA10-4965-8768-13F762B968FF}">
      <dgm:prSet/>
      <dgm:spPr>
        <a:solidFill>
          <a:schemeClr val="accent1">
            <a:lumMod val="40000"/>
            <a:lumOff val="60000"/>
          </a:schemeClr>
        </a:solidFill>
      </dgm:spPr>
      <dgm:t>
        <a:bodyPr/>
        <a:lstStyle/>
        <a:p>
          <a:pPr rtl="1"/>
          <a:endParaRPr lang="ar-SA"/>
        </a:p>
      </dgm:t>
    </dgm:pt>
    <dgm:pt modelId="{B56824AF-A569-43CF-8A47-A8A76B48D072}" type="parTrans" cxnId="{15596B53-6196-4703-88AF-16FFAA632A2F}">
      <dgm:prSet/>
      <dgm:spPr/>
      <dgm:t>
        <a:bodyPr/>
        <a:lstStyle/>
        <a:p>
          <a:pPr rtl="1"/>
          <a:endParaRPr lang="ar-SA"/>
        </a:p>
      </dgm:t>
    </dgm:pt>
    <dgm:pt modelId="{D3D50292-8A7E-4C7C-9D43-E59B8B293CAF}" type="sibTrans" cxnId="{15596B53-6196-4703-88AF-16FFAA632A2F}">
      <dgm:prSet/>
      <dgm:spPr/>
      <dgm:t>
        <a:bodyPr/>
        <a:lstStyle/>
        <a:p>
          <a:pPr rtl="1"/>
          <a:endParaRPr lang="ar-SA"/>
        </a:p>
      </dgm:t>
    </dgm:pt>
    <dgm:pt modelId="{8F21859A-CAA5-4639-B821-10FD0AB45E04}">
      <dgm:prSet/>
      <dgm:spPr>
        <a:solidFill>
          <a:schemeClr val="accent1">
            <a:lumMod val="50000"/>
          </a:schemeClr>
        </a:solidFill>
      </dgm:spPr>
      <dgm:t>
        <a:bodyPr/>
        <a:lstStyle/>
        <a:p>
          <a:pPr rtl="1"/>
          <a:endParaRPr lang="ar-SA"/>
        </a:p>
      </dgm:t>
    </dgm:pt>
    <dgm:pt modelId="{B61C1C4D-48D0-479F-91EF-B763F57F4827}" type="parTrans" cxnId="{F24737E8-15EA-4E47-A0FF-818CA79982FD}">
      <dgm:prSet/>
      <dgm:spPr/>
      <dgm:t>
        <a:bodyPr/>
        <a:lstStyle/>
        <a:p>
          <a:pPr rtl="1"/>
          <a:endParaRPr lang="ar-SA"/>
        </a:p>
      </dgm:t>
    </dgm:pt>
    <dgm:pt modelId="{EC77CF65-5C98-46F7-9274-5160A074F31F}" type="sibTrans" cxnId="{F24737E8-15EA-4E47-A0FF-818CA79982FD}">
      <dgm:prSet/>
      <dgm:spPr/>
      <dgm:t>
        <a:bodyPr/>
        <a:lstStyle/>
        <a:p>
          <a:pPr rtl="1"/>
          <a:endParaRPr lang="ar-SA"/>
        </a:p>
      </dgm:t>
    </dgm:pt>
    <dgm:pt modelId="{E71B0148-853D-4EBD-8894-A6AFBC716614}" type="pres">
      <dgm:prSet presAssocID="{A7E38360-AB21-4E77-AD0B-6733F8FE767B}" presName="Name0" presStyleCnt="0">
        <dgm:presLayoutVars>
          <dgm:dir/>
          <dgm:animLvl val="lvl"/>
          <dgm:resizeHandles val="exact"/>
        </dgm:presLayoutVars>
      </dgm:prSet>
      <dgm:spPr/>
    </dgm:pt>
    <dgm:pt modelId="{9AE82968-5C6D-4921-9334-FC66BDE88954}" type="pres">
      <dgm:prSet presAssocID="{3518E979-D35D-4D65-A810-FED3F17FA181}" presName="Name8" presStyleCnt="0"/>
      <dgm:spPr/>
    </dgm:pt>
    <dgm:pt modelId="{10DD2756-B91E-4A00-B1B5-17131DF5EE02}" type="pres">
      <dgm:prSet presAssocID="{3518E979-D35D-4D65-A810-FED3F17FA181}" presName="level" presStyleLbl="node1" presStyleIdx="0" presStyleCnt="7">
        <dgm:presLayoutVars>
          <dgm:chMax val="1"/>
          <dgm:bulletEnabled val="1"/>
        </dgm:presLayoutVars>
      </dgm:prSet>
      <dgm:spPr/>
      <dgm:t>
        <a:bodyPr/>
        <a:lstStyle/>
        <a:p>
          <a:endParaRPr lang="en-US"/>
        </a:p>
      </dgm:t>
    </dgm:pt>
    <dgm:pt modelId="{848C8A2C-7112-41C9-9553-C7424C6506DF}" type="pres">
      <dgm:prSet presAssocID="{3518E979-D35D-4D65-A810-FED3F17FA181}" presName="levelTx" presStyleLbl="revTx" presStyleIdx="0" presStyleCnt="0">
        <dgm:presLayoutVars>
          <dgm:chMax val="1"/>
          <dgm:bulletEnabled val="1"/>
        </dgm:presLayoutVars>
      </dgm:prSet>
      <dgm:spPr/>
      <dgm:t>
        <a:bodyPr/>
        <a:lstStyle/>
        <a:p>
          <a:endParaRPr lang="en-US"/>
        </a:p>
      </dgm:t>
    </dgm:pt>
    <dgm:pt modelId="{8D1FD472-A094-4443-9E12-54E4B095B93C}" type="pres">
      <dgm:prSet presAssocID="{D2BD95DB-CA10-4965-8768-13F762B968FF}" presName="Name8" presStyleCnt="0"/>
      <dgm:spPr/>
    </dgm:pt>
    <dgm:pt modelId="{A272FDF8-8477-4F6F-BC27-C9068254BF24}" type="pres">
      <dgm:prSet presAssocID="{D2BD95DB-CA10-4965-8768-13F762B968FF}" presName="level" presStyleLbl="node1" presStyleIdx="1" presStyleCnt="7">
        <dgm:presLayoutVars>
          <dgm:chMax val="1"/>
          <dgm:bulletEnabled val="1"/>
        </dgm:presLayoutVars>
      </dgm:prSet>
      <dgm:spPr/>
      <dgm:t>
        <a:bodyPr/>
        <a:lstStyle/>
        <a:p>
          <a:pPr rtl="1"/>
          <a:endParaRPr lang="ar-SA"/>
        </a:p>
      </dgm:t>
    </dgm:pt>
    <dgm:pt modelId="{E8A99AF3-DFD3-41DC-B641-A3EC5090E2D7}" type="pres">
      <dgm:prSet presAssocID="{D2BD95DB-CA10-4965-8768-13F762B968FF}" presName="levelTx" presStyleLbl="revTx" presStyleIdx="0" presStyleCnt="0">
        <dgm:presLayoutVars>
          <dgm:chMax val="1"/>
          <dgm:bulletEnabled val="1"/>
        </dgm:presLayoutVars>
      </dgm:prSet>
      <dgm:spPr/>
      <dgm:t>
        <a:bodyPr/>
        <a:lstStyle/>
        <a:p>
          <a:pPr rtl="1"/>
          <a:endParaRPr lang="ar-SA"/>
        </a:p>
      </dgm:t>
    </dgm:pt>
    <dgm:pt modelId="{1CA1E4F5-8794-44B8-98F8-F46C068EB4FF}" type="pres">
      <dgm:prSet presAssocID="{6B978021-A7AC-475E-A728-C88F58DB3A7C}" presName="Name8" presStyleCnt="0"/>
      <dgm:spPr/>
    </dgm:pt>
    <dgm:pt modelId="{ED3F91FD-F20F-485E-9908-1CF5EE6D7ACE}" type="pres">
      <dgm:prSet presAssocID="{6B978021-A7AC-475E-A728-C88F58DB3A7C}" presName="level" presStyleLbl="node1" presStyleIdx="2" presStyleCnt="7">
        <dgm:presLayoutVars>
          <dgm:chMax val="1"/>
          <dgm:bulletEnabled val="1"/>
        </dgm:presLayoutVars>
      </dgm:prSet>
      <dgm:spPr/>
      <dgm:t>
        <a:bodyPr/>
        <a:lstStyle/>
        <a:p>
          <a:endParaRPr lang="en-US"/>
        </a:p>
      </dgm:t>
    </dgm:pt>
    <dgm:pt modelId="{83767591-4B40-4791-8673-24705B9CADF7}" type="pres">
      <dgm:prSet presAssocID="{6B978021-A7AC-475E-A728-C88F58DB3A7C}" presName="levelTx" presStyleLbl="revTx" presStyleIdx="0" presStyleCnt="0">
        <dgm:presLayoutVars>
          <dgm:chMax val="1"/>
          <dgm:bulletEnabled val="1"/>
        </dgm:presLayoutVars>
      </dgm:prSet>
      <dgm:spPr/>
      <dgm:t>
        <a:bodyPr/>
        <a:lstStyle/>
        <a:p>
          <a:endParaRPr lang="en-US"/>
        </a:p>
      </dgm:t>
    </dgm:pt>
    <dgm:pt modelId="{9DB49055-E68B-41BB-9EFB-8339025A2BB0}" type="pres">
      <dgm:prSet presAssocID="{D171CB17-0DAB-499A-984E-6708BC55F7B1}" presName="Name8" presStyleCnt="0"/>
      <dgm:spPr/>
    </dgm:pt>
    <dgm:pt modelId="{AA66EBFC-0DAE-4420-981D-98EBE27F41BB}" type="pres">
      <dgm:prSet presAssocID="{D171CB17-0DAB-499A-984E-6708BC55F7B1}" presName="level" presStyleLbl="node1" presStyleIdx="3" presStyleCnt="7">
        <dgm:presLayoutVars>
          <dgm:chMax val="1"/>
          <dgm:bulletEnabled val="1"/>
        </dgm:presLayoutVars>
      </dgm:prSet>
      <dgm:spPr/>
      <dgm:t>
        <a:bodyPr/>
        <a:lstStyle/>
        <a:p>
          <a:pPr rtl="1"/>
          <a:endParaRPr lang="ar-SA"/>
        </a:p>
      </dgm:t>
    </dgm:pt>
    <dgm:pt modelId="{25B7BB5E-1787-4BDD-B2D3-662E5BA7A5C4}" type="pres">
      <dgm:prSet presAssocID="{D171CB17-0DAB-499A-984E-6708BC55F7B1}" presName="levelTx" presStyleLbl="revTx" presStyleIdx="0" presStyleCnt="0">
        <dgm:presLayoutVars>
          <dgm:chMax val="1"/>
          <dgm:bulletEnabled val="1"/>
        </dgm:presLayoutVars>
      </dgm:prSet>
      <dgm:spPr/>
      <dgm:t>
        <a:bodyPr/>
        <a:lstStyle/>
        <a:p>
          <a:pPr rtl="1"/>
          <a:endParaRPr lang="ar-SA"/>
        </a:p>
      </dgm:t>
    </dgm:pt>
    <dgm:pt modelId="{262385C6-70BF-44AB-868E-E9C27814ADAE}" type="pres">
      <dgm:prSet presAssocID="{526953E1-9188-4BE1-A710-7FE471EE8F84}" presName="Name8" presStyleCnt="0"/>
      <dgm:spPr/>
    </dgm:pt>
    <dgm:pt modelId="{3E760AFC-A6E5-487D-BF18-A67040ECDCB6}" type="pres">
      <dgm:prSet presAssocID="{526953E1-9188-4BE1-A710-7FE471EE8F84}" presName="level" presStyleLbl="node1" presStyleIdx="4" presStyleCnt="7">
        <dgm:presLayoutVars>
          <dgm:chMax val="1"/>
          <dgm:bulletEnabled val="1"/>
        </dgm:presLayoutVars>
      </dgm:prSet>
      <dgm:spPr/>
      <dgm:t>
        <a:bodyPr/>
        <a:lstStyle/>
        <a:p>
          <a:endParaRPr lang="en-US"/>
        </a:p>
      </dgm:t>
    </dgm:pt>
    <dgm:pt modelId="{55FF157C-FFAA-4847-9E8E-43E690D966D2}" type="pres">
      <dgm:prSet presAssocID="{526953E1-9188-4BE1-A710-7FE471EE8F84}" presName="levelTx" presStyleLbl="revTx" presStyleIdx="0" presStyleCnt="0">
        <dgm:presLayoutVars>
          <dgm:chMax val="1"/>
          <dgm:bulletEnabled val="1"/>
        </dgm:presLayoutVars>
      </dgm:prSet>
      <dgm:spPr/>
      <dgm:t>
        <a:bodyPr/>
        <a:lstStyle/>
        <a:p>
          <a:endParaRPr lang="en-US"/>
        </a:p>
      </dgm:t>
    </dgm:pt>
    <dgm:pt modelId="{9990DC69-EFE7-4F2D-BA14-69A1F25479CC}" type="pres">
      <dgm:prSet presAssocID="{8F21859A-CAA5-4639-B821-10FD0AB45E04}" presName="Name8" presStyleCnt="0"/>
      <dgm:spPr/>
    </dgm:pt>
    <dgm:pt modelId="{E40AC0B8-A7E8-4640-BEF6-61E6947B9A07}" type="pres">
      <dgm:prSet presAssocID="{8F21859A-CAA5-4639-B821-10FD0AB45E04}" presName="level" presStyleLbl="node1" presStyleIdx="5" presStyleCnt="7">
        <dgm:presLayoutVars>
          <dgm:chMax val="1"/>
          <dgm:bulletEnabled val="1"/>
        </dgm:presLayoutVars>
      </dgm:prSet>
      <dgm:spPr/>
      <dgm:t>
        <a:bodyPr/>
        <a:lstStyle/>
        <a:p>
          <a:pPr rtl="1"/>
          <a:endParaRPr lang="ar-SA"/>
        </a:p>
      </dgm:t>
    </dgm:pt>
    <dgm:pt modelId="{44A3AC54-072B-4C73-85FF-5784E2E245F8}" type="pres">
      <dgm:prSet presAssocID="{8F21859A-CAA5-4639-B821-10FD0AB45E04}" presName="levelTx" presStyleLbl="revTx" presStyleIdx="0" presStyleCnt="0">
        <dgm:presLayoutVars>
          <dgm:chMax val="1"/>
          <dgm:bulletEnabled val="1"/>
        </dgm:presLayoutVars>
      </dgm:prSet>
      <dgm:spPr/>
      <dgm:t>
        <a:bodyPr/>
        <a:lstStyle/>
        <a:p>
          <a:pPr rtl="1"/>
          <a:endParaRPr lang="ar-SA"/>
        </a:p>
      </dgm:t>
    </dgm:pt>
    <dgm:pt modelId="{5FB7A1F0-6750-4BB2-9057-30A90FE45D0C}" type="pres">
      <dgm:prSet presAssocID="{FC8C29AA-A92A-450A-A4BC-5C108FDF057E}" presName="Name8" presStyleCnt="0"/>
      <dgm:spPr/>
    </dgm:pt>
    <dgm:pt modelId="{5352BB33-ED38-4C29-B576-9E55892F0CCD}" type="pres">
      <dgm:prSet presAssocID="{FC8C29AA-A92A-450A-A4BC-5C108FDF057E}" presName="level" presStyleLbl="node1" presStyleIdx="6" presStyleCnt="7" custLinFactNeighborX="16129" custLinFactNeighborY="625">
        <dgm:presLayoutVars>
          <dgm:chMax val="1"/>
          <dgm:bulletEnabled val="1"/>
        </dgm:presLayoutVars>
      </dgm:prSet>
      <dgm:spPr/>
      <dgm:t>
        <a:bodyPr/>
        <a:lstStyle/>
        <a:p>
          <a:endParaRPr lang="en-US"/>
        </a:p>
      </dgm:t>
    </dgm:pt>
    <dgm:pt modelId="{C3FF896E-24CE-42CF-89D5-D2AD32DA0194}" type="pres">
      <dgm:prSet presAssocID="{FC8C29AA-A92A-450A-A4BC-5C108FDF057E}" presName="levelTx" presStyleLbl="revTx" presStyleIdx="0" presStyleCnt="0">
        <dgm:presLayoutVars>
          <dgm:chMax val="1"/>
          <dgm:bulletEnabled val="1"/>
        </dgm:presLayoutVars>
      </dgm:prSet>
      <dgm:spPr/>
      <dgm:t>
        <a:bodyPr/>
        <a:lstStyle/>
        <a:p>
          <a:endParaRPr lang="en-US"/>
        </a:p>
      </dgm:t>
    </dgm:pt>
  </dgm:ptLst>
  <dgm:cxnLst>
    <dgm:cxn modelId="{ECDFE796-5D9E-4804-87BF-5F158D29FF14}" type="presOf" srcId="{3518E979-D35D-4D65-A810-FED3F17FA181}" destId="{848C8A2C-7112-41C9-9553-C7424C6506DF}" srcOrd="1" destOrd="0" presId="urn:microsoft.com/office/officeart/2005/8/layout/pyramid1"/>
    <dgm:cxn modelId="{BC12FC0F-5661-47E4-90A9-ADE275767107}" srcId="{A7E38360-AB21-4E77-AD0B-6733F8FE767B}" destId="{3518E979-D35D-4D65-A810-FED3F17FA181}" srcOrd="0" destOrd="0" parTransId="{B14F8478-BD32-4909-9971-647FAAC7B8DE}" sibTransId="{F3BEEB36-E4F5-46C4-84A7-4B886372BFC8}"/>
    <dgm:cxn modelId="{61AC47E1-0686-4D5F-8EE4-AD80F9706F67}" srcId="{A7E38360-AB21-4E77-AD0B-6733F8FE767B}" destId="{FC8C29AA-A92A-450A-A4BC-5C108FDF057E}" srcOrd="6" destOrd="0" parTransId="{7132359B-37AD-4C63-9ACF-03FB9511EF5C}" sibTransId="{D7714664-22A9-44F1-B710-59824E708AA3}"/>
    <dgm:cxn modelId="{C9B9CF7D-BF0C-44A3-976B-B3A13EAE9219}" type="presOf" srcId="{8F21859A-CAA5-4639-B821-10FD0AB45E04}" destId="{44A3AC54-072B-4C73-85FF-5784E2E245F8}" srcOrd="1" destOrd="0" presId="urn:microsoft.com/office/officeart/2005/8/layout/pyramid1"/>
    <dgm:cxn modelId="{265FD8F7-719E-4063-A642-B553B21647B6}" srcId="{A7E38360-AB21-4E77-AD0B-6733F8FE767B}" destId="{526953E1-9188-4BE1-A710-7FE471EE8F84}" srcOrd="4" destOrd="0" parTransId="{CCD32684-A6F2-46E7-A8C8-B5B9FE185707}" sibTransId="{0E7871D2-8506-4AE4-9C22-6637171E36D9}"/>
    <dgm:cxn modelId="{0BBAC252-44C7-4962-B086-02B64DC5362F}" type="presOf" srcId="{D2BD95DB-CA10-4965-8768-13F762B968FF}" destId="{E8A99AF3-DFD3-41DC-B641-A3EC5090E2D7}" srcOrd="1" destOrd="0" presId="urn:microsoft.com/office/officeart/2005/8/layout/pyramid1"/>
    <dgm:cxn modelId="{36AEA356-D272-434F-8581-86B69E53A0C2}" type="presOf" srcId="{526953E1-9188-4BE1-A710-7FE471EE8F84}" destId="{55FF157C-FFAA-4847-9E8E-43E690D966D2}" srcOrd="1" destOrd="0" presId="urn:microsoft.com/office/officeart/2005/8/layout/pyramid1"/>
    <dgm:cxn modelId="{EE75BDA3-4718-430F-A7F1-D295FCC6A762}" type="presOf" srcId="{D171CB17-0DAB-499A-984E-6708BC55F7B1}" destId="{25B7BB5E-1787-4BDD-B2D3-662E5BA7A5C4}" srcOrd="1" destOrd="0" presId="urn:microsoft.com/office/officeart/2005/8/layout/pyramid1"/>
    <dgm:cxn modelId="{ED86F6F8-9923-4173-ADB9-D3FA1790DEA6}" type="presOf" srcId="{3518E979-D35D-4D65-A810-FED3F17FA181}" destId="{10DD2756-B91E-4A00-B1B5-17131DF5EE02}" srcOrd="0" destOrd="0" presId="urn:microsoft.com/office/officeart/2005/8/layout/pyramid1"/>
    <dgm:cxn modelId="{15596B53-6196-4703-88AF-16FFAA632A2F}" srcId="{A7E38360-AB21-4E77-AD0B-6733F8FE767B}" destId="{D2BD95DB-CA10-4965-8768-13F762B968FF}" srcOrd="1" destOrd="0" parTransId="{B56824AF-A569-43CF-8A47-A8A76B48D072}" sibTransId="{D3D50292-8A7E-4C7C-9D43-E59B8B293CAF}"/>
    <dgm:cxn modelId="{908C01B8-FBB7-443E-950F-578C1857E6A8}" type="presOf" srcId="{D171CB17-0DAB-499A-984E-6708BC55F7B1}" destId="{AA66EBFC-0DAE-4420-981D-98EBE27F41BB}" srcOrd="0" destOrd="0" presId="urn:microsoft.com/office/officeart/2005/8/layout/pyramid1"/>
    <dgm:cxn modelId="{F625598E-75C0-4CDE-A2C9-1540D027313D}" type="presOf" srcId="{6B978021-A7AC-475E-A728-C88F58DB3A7C}" destId="{83767591-4B40-4791-8673-24705B9CADF7}" srcOrd="1" destOrd="0" presId="urn:microsoft.com/office/officeart/2005/8/layout/pyramid1"/>
    <dgm:cxn modelId="{835D304A-43BB-49EF-ADB6-902D1F9BB654}" srcId="{A7E38360-AB21-4E77-AD0B-6733F8FE767B}" destId="{D171CB17-0DAB-499A-984E-6708BC55F7B1}" srcOrd="3" destOrd="0" parTransId="{22B6DB66-947F-47FA-9375-7DE10FFD0584}" sibTransId="{B8333E80-5BB9-428D-B6C3-0032E96CF794}"/>
    <dgm:cxn modelId="{E51B7452-6615-4E36-9798-6059A9E5DBC9}" srcId="{A7E38360-AB21-4E77-AD0B-6733F8FE767B}" destId="{6B978021-A7AC-475E-A728-C88F58DB3A7C}" srcOrd="2" destOrd="0" parTransId="{752D35ED-E44D-4B5C-8728-653683810F6F}" sibTransId="{33C5DBFD-EDA9-4F12-98C2-5A7DF79FF55A}"/>
    <dgm:cxn modelId="{F092A021-FFC0-4C19-8B0F-3EBDD2BEF583}" type="presOf" srcId="{526953E1-9188-4BE1-A710-7FE471EE8F84}" destId="{3E760AFC-A6E5-487D-BF18-A67040ECDCB6}" srcOrd="0" destOrd="0" presId="urn:microsoft.com/office/officeart/2005/8/layout/pyramid1"/>
    <dgm:cxn modelId="{131B8FDF-EA04-462B-B58F-2BF966E8C49F}" type="presOf" srcId="{FC8C29AA-A92A-450A-A4BC-5C108FDF057E}" destId="{5352BB33-ED38-4C29-B576-9E55892F0CCD}" srcOrd="0" destOrd="0" presId="urn:microsoft.com/office/officeart/2005/8/layout/pyramid1"/>
    <dgm:cxn modelId="{5F129842-F698-4B8B-BFBE-875C282FEB68}" type="presOf" srcId="{D2BD95DB-CA10-4965-8768-13F762B968FF}" destId="{A272FDF8-8477-4F6F-BC27-C9068254BF24}" srcOrd="0" destOrd="0" presId="urn:microsoft.com/office/officeart/2005/8/layout/pyramid1"/>
    <dgm:cxn modelId="{F24737E8-15EA-4E47-A0FF-818CA79982FD}" srcId="{A7E38360-AB21-4E77-AD0B-6733F8FE767B}" destId="{8F21859A-CAA5-4639-B821-10FD0AB45E04}" srcOrd="5" destOrd="0" parTransId="{B61C1C4D-48D0-479F-91EF-B763F57F4827}" sibTransId="{EC77CF65-5C98-46F7-9274-5160A074F31F}"/>
    <dgm:cxn modelId="{B76E9EB9-51F2-4131-A130-63487A3A4334}" type="presOf" srcId="{8F21859A-CAA5-4639-B821-10FD0AB45E04}" destId="{E40AC0B8-A7E8-4640-BEF6-61E6947B9A07}" srcOrd="0" destOrd="0" presId="urn:microsoft.com/office/officeart/2005/8/layout/pyramid1"/>
    <dgm:cxn modelId="{95A5425A-F56A-44BC-A415-B388A6E219CE}" type="presOf" srcId="{A7E38360-AB21-4E77-AD0B-6733F8FE767B}" destId="{E71B0148-853D-4EBD-8894-A6AFBC716614}" srcOrd="0" destOrd="0" presId="urn:microsoft.com/office/officeart/2005/8/layout/pyramid1"/>
    <dgm:cxn modelId="{85BFA3B3-90CB-446C-946B-430DB4F42BA4}" type="presOf" srcId="{FC8C29AA-A92A-450A-A4BC-5C108FDF057E}" destId="{C3FF896E-24CE-42CF-89D5-D2AD32DA0194}" srcOrd="1" destOrd="0" presId="urn:microsoft.com/office/officeart/2005/8/layout/pyramid1"/>
    <dgm:cxn modelId="{FEAC3777-E753-4A39-9E38-720739B774A6}" type="presOf" srcId="{6B978021-A7AC-475E-A728-C88F58DB3A7C}" destId="{ED3F91FD-F20F-485E-9908-1CF5EE6D7ACE}" srcOrd="0" destOrd="0" presId="urn:microsoft.com/office/officeart/2005/8/layout/pyramid1"/>
    <dgm:cxn modelId="{DD6AB18D-EA1F-4D35-83D2-744EB77A6295}" type="presParOf" srcId="{E71B0148-853D-4EBD-8894-A6AFBC716614}" destId="{9AE82968-5C6D-4921-9334-FC66BDE88954}" srcOrd="0" destOrd="0" presId="urn:microsoft.com/office/officeart/2005/8/layout/pyramid1"/>
    <dgm:cxn modelId="{3B18E9FB-0E32-4327-8AFF-BE74A98D2951}" type="presParOf" srcId="{9AE82968-5C6D-4921-9334-FC66BDE88954}" destId="{10DD2756-B91E-4A00-B1B5-17131DF5EE02}" srcOrd="0" destOrd="0" presId="urn:microsoft.com/office/officeart/2005/8/layout/pyramid1"/>
    <dgm:cxn modelId="{F4495FA8-C946-4A21-833C-DB84F9B04D03}" type="presParOf" srcId="{9AE82968-5C6D-4921-9334-FC66BDE88954}" destId="{848C8A2C-7112-41C9-9553-C7424C6506DF}" srcOrd="1" destOrd="0" presId="urn:microsoft.com/office/officeart/2005/8/layout/pyramid1"/>
    <dgm:cxn modelId="{92FA8204-E12E-4FF2-A5CE-3EA664B96132}" type="presParOf" srcId="{E71B0148-853D-4EBD-8894-A6AFBC716614}" destId="{8D1FD472-A094-4443-9E12-54E4B095B93C}" srcOrd="1" destOrd="0" presId="urn:microsoft.com/office/officeart/2005/8/layout/pyramid1"/>
    <dgm:cxn modelId="{209B52CA-21CA-4ADB-80A3-2D93C8D18695}" type="presParOf" srcId="{8D1FD472-A094-4443-9E12-54E4B095B93C}" destId="{A272FDF8-8477-4F6F-BC27-C9068254BF24}" srcOrd="0" destOrd="0" presId="urn:microsoft.com/office/officeart/2005/8/layout/pyramid1"/>
    <dgm:cxn modelId="{4A2BDBF1-0DB8-4D2D-AD53-2F5ABD3820A2}" type="presParOf" srcId="{8D1FD472-A094-4443-9E12-54E4B095B93C}" destId="{E8A99AF3-DFD3-41DC-B641-A3EC5090E2D7}" srcOrd="1" destOrd="0" presId="urn:microsoft.com/office/officeart/2005/8/layout/pyramid1"/>
    <dgm:cxn modelId="{059FBB78-687B-40E8-85F3-F65BEB9D6B9C}" type="presParOf" srcId="{E71B0148-853D-4EBD-8894-A6AFBC716614}" destId="{1CA1E4F5-8794-44B8-98F8-F46C068EB4FF}" srcOrd="2" destOrd="0" presId="urn:microsoft.com/office/officeart/2005/8/layout/pyramid1"/>
    <dgm:cxn modelId="{C639B14B-C8E6-4CDB-B40A-D6949A106CEE}" type="presParOf" srcId="{1CA1E4F5-8794-44B8-98F8-F46C068EB4FF}" destId="{ED3F91FD-F20F-485E-9908-1CF5EE6D7ACE}" srcOrd="0" destOrd="0" presId="urn:microsoft.com/office/officeart/2005/8/layout/pyramid1"/>
    <dgm:cxn modelId="{DDE2DE25-52C2-4B0F-9042-DF195ADFCDD4}" type="presParOf" srcId="{1CA1E4F5-8794-44B8-98F8-F46C068EB4FF}" destId="{83767591-4B40-4791-8673-24705B9CADF7}" srcOrd="1" destOrd="0" presId="urn:microsoft.com/office/officeart/2005/8/layout/pyramid1"/>
    <dgm:cxn modelId="{007A15AD-F35D-4E10-90CC-E0E23790D023}" type="presParOf" srcId="{E71B0148-853D-4EBD-8894-A6AFBC716614}" destId="{9DB49055-E68B-41BB-9EFB-8339025A2BB0}" srcOrd="3" destOrd="0" presId="urn:microsoft.com/office/officeart/2005/8/layout/pyramid1"/>
    <dgm:cxn modelId="{12030EF0-3F09-400F-B3E1-E05C23C0FB47}" type="presParOf" srcId="{9DB49055-E68B-41BB-9EFB-8339025A2BB0}" destId="{AA66EBFC-0DAE-4420-981D-98EBE27F41BB}" srcOrd="0" destOrd="0" presId="urn:microsoft.com/office/officeart/2005/8/layout/pyramid1"/>
    <dgm:cxn modelId="{F9FC2598-6087-475E-99F4-6EFE03829097}" type="presParOf" srcId="{9DB49055-E68B-41BB-9EFB-8339025A2BB0}" destId="{25B7BB5E-1787-4BDD-B2D3-662E5BA7A5C4}" srcOrd="1" destOrd="0" presId="urn:microsoft.com/office/officeart/2005/8/layout/pyramid1"/>
    <dgm:cxn modelId="{6DFBB3BC-297D-475C-B94D-4BC5658909F3}" type="presParOf" srcId="{E71B0148-853D-4EBD-8894-A6AFBC716614}" destId="{262385C6-70BF-44AB-868E-E9C27814ADAE}" srcOrd="4" destOrd="0" presId="urn:microsoft.com/office/officeart/2005/8/layout/pyramid1"/>
    <dgm:cxn modelId="{63DABA54-12AC-49D4-9D58-031BC2EA6E5A}" type="presParOf" srcId="{262385C6-70BF-44AB-868E-E9C27814ADAE}" destId="{3E760AFC-A6E5-487D-BF18-A67040ECDCB6}" srcOrd="0" destOrd="0" presId="urn:microsoft.com/office/officeart/2005/8/layout/pyramid1"/>
    <dgm:cxn modelId="{496AE3FA-3206-4C0E-8577-5EFAD82768D3}" type="presParOf" srcId="{262385C6-70BF-44AB-868E-E9C27814ADAE}" destId="{55FF157C-FFAA-4847-9E8E-43E690D966D2}" srcOrd="1" destOrd="0" presId="urn:microsoft.com/office/officeart/2005/8/layout/pyramid1"/>
    <dgm:cxn modelId="{3BABF3F0-56A9-43A6-A0C1-6E01B4424684}" type="presParOf" srcId="{E71B0148-853D-4EBD-8894-A6AFBC716614}" destId="{9990DC69-EFE7-4F2D-BA14-69A1F25479CC}" srcOrd="5" destOrd="0" presId="urn:microsoft.com/office/officeart/2005/8/layout/pyramid1"/>
    <dgm:cxn modelId="{05BB1C44-1DED-48C0-9156-F24614DC61AF}" type="presParOf" srcId="{9990DC69-EFE7-4F2D-BA14-69A1F25479CC}" destId="{E40AC0B8-A7E8-4640-BEF6-61E6947B9A07}" srcOrd="0" destOrd="0" presId="urn:microsoft.com/office/officeart/2005/8/layout/pyramid1"/>
    <dgm:cxn modelId="{F1C27DCC-0F8D-4C72-A2F1-F149A66CD291}" type="presParOf" srcId="{9990DC69-EFE7-4F2D-BA14-69A1F25479CC}" destId="{44A3AC54-072B-4C73-85FF-5784E2E245F8}" srcOrd="1" destOrd="0" presId="urn:microsoft.com/office/officeart/2005/8/layout/pyramid1"/>
    <dgm:cxn modelId="{AD3DFAC8-DF0C-4917-B00B-5F2A6A84D007}" type="presParOf" srcId="{E71B0148-853D-4EBD-8894-A6AFBC716614}" destId="{5FB7A1F0-6750-4BB2-9057-30A90FE45D0C}" srcOrd="6" destOrd="0" presId="urn:microsoft.com/office/officeart/2005/8/layout/pyramid1"/>
    <dgm:cxn modelId="{4FAD3832-7AC8-44B8-AB20-8DF01DD524EA}" type="presParOf" srcId="{5FB7A1F0-6750-4BB2-9057-30A90FE45D0C}" destId="{5352BB33-ED38-4C29-B576-9E55892F0CCD}" srcOrd="0" destOrd="0" presId="urn:microsoft.com/office/officeart/2005/8/layout/pyramid1"/>
    <dgm:cxn modelId="{ACCA3E69-9E1D-4F35-9F17-CE28A2DA8783}" type="presParOf" srcId="{5FB7A1F0-6750-4BB2-9057-30A90FE45D0C}" destId="{C3FF896E-24CE-42CF-89D5-D2AD32DA0194}" srcOrd="1" destOrd="0" presId="urn:microsoft.com/office/officeart/2005/8/layout/pyramid1"/>
  </dgm:cxnLst>
  <dgm:bg>
    <a:noFill/>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293E43-F71D-4BC5-9BF4-922A91B1997C}">
      <dsp:nvSpPr>
        <dsp:cNvPr id="0" name=""/>
        <dsp:cNvSpPr/>
      </dsp:nvSpPr>
      <dsp:spPr>
        <a:xfrm>
          <a:off x="0" y="3460706"/>
          <a:ext cx="6896100" cy="113588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التحفيز في المواقف التعليمية المختلفة</a:t>
          </a:r>
          <a:endParaRPr lang="en-US" sz="3200" b="1" kern="1200" dirty="0">
            <a:effectLst/>
            <a:latin typeface="Bodoni MT Poster Compressed"/>
            <a:ea typeface="Times New Roman"/>
            <a:cs typeface="AL-Mohanad Bold" pitchFamily="2" charset="-78"/>
          </a:endParaRPr>
        </a:p>
      </dsp:txBody>
      <dsp:txXfrm>
        <a:off x="0" y="3460706"/>
        <a:ext cx="6896100" cy="613375"/>
      </dsp:txXfrm>
    </dsp:sp>
    <dsp:sp modelId="{6D228FB7-44AF-45CE-8F7C-FF5888DAC300}">
      <dsp:nvSpPr>
        <dsp:cNvPr id="0" name=""/>
        <dsp:cNvSpPr/>
      </dsp:nvSpPr>
      <dsp:spPr>
        <a:xfrm>
          <a:off x="0" y="4051364"/>
          <a:ext cx="3448049" cy="522505"/>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cs typeface="AL-Mohanad Bold" pitchFamily="2" charset="-78"/>
            </a:rPr>
            <a:t>40</a:t>
          </a:r>
          <a:r>
            <a:rPr lang="ar-SA" sz="2800" b="0" kern="1200" smtClean="0">
              <a:effectLst/>
              <a:latin typeface="Bodoni MT Poster Compressed"/>
              <a:ea typeface="Times New Roman"/>
              <a:cs typeface="AL-Mohanad Bold" pitchFamily="2" charset="-78"/>
            </a:rPr>
            <a:t>دقيقة</a:t>
          </a:r>
          <a:r>
            <a:rPr lang="ar-SA" sz="2800" b="0" kern="1200" smtClean="0">
              <a:cs typeface="AL-Mohanad Bold" pitchFamily="2" charset="-78"/>
            </a:rPr>
            <a:t> </a:t>
          </a:r>
          <a:endParaRPr lang="en-US" sz="2800" b="0" kern="1200" dirty="0">
            <a:cs typeface="AL-Mohanad Bold" pitchFamily="2" charset="-78"/>
          </a:endParaRPr>
        </a:p>
      </dsp:txBody>
      <dsp:txXfrm>
        <a:off x="0" y="4051364"/>
        <a:ext cx="3448049" cy="522505"/>
      </dsp:txXfrm>
    </dsp:sp>
    <dsp:sp modelId="{AEC99FB8-3148-4A26-AA70-D0CC09AD6D3B}">
      <dsp:nvSpPr>
        <dsp:cNvPr id="0" name=""/>
        <dsp:cNvSpPr/>
      </dsp:nvSpPr>
      <dsp:spPr>
        <a:xfrm>
          <a:off x="3448050" y="4051364"/>
          <a:ext cx="3448049" cy="522505"/>
        </a:xfrm>
        <a:prstGeom prst="rect">
          <a:avLst/>
        </a:prstGeom>
        <a:solidFill>
          <a:schemeClr val="accent4">
            <a:tint val="40000"/>
            <a:alpha val="90000"/>
            <a:hueOff val="-108259"/>
            <a:satOff val="-2245"/>
            <a:lumOff val="-99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48050" y="4051364"/>
        <a:ext cx="3448049" cy="522505"/>
      </dsp:txXfrm>
    </dsp:sp>
    <dsp:sp modelId="{7B68DFCD-50E0-4980-8DFC-1C21D90A2DA6}">
      <dsp:nvSpPr>
        <dsp:cNvPr id="0" name=""/>
        <dsp:cNvSpPr/>
      </dsp:nvSpPr>
      <dsp:spPr>
        <a:xfrm rot="10800000">
          <a:off x="0" y="1730759"/>
          <a:ext cx="6896100" cy="1746985"/>
        </a:xfrm>
        <a:prstGeom prst="upArrowCallout">
          <a:avLst/>
        </a:prstGeom>
        <a:solidFill>
          <a:schemeClr val="accent4">
            <a:hueOff val="-293352"/>
            <a:satOff val="-1662"/>
            <a:lumOff val="-1372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المحفزات التعليمية</a:t>
          </a:r>
          <a:endParaRPr lang="en-US" sz="3200" b="1" kern="1200" dirty="0">
            <a:effectLst/>
            <a:latin typeface="Bodoni MT Poster Compressed"/>
            <a:ea typeface="Times New Roman"/>
            <a:cs typeface="AL-Mohanad Bold" pitchFamily="2" charset="-78"/>
          </a:endParaRPr>
        </a:p>
      </dsp:txBody>
      <dsp:txXfrm>
        <a:off x="0" y="1730759"/>
        <a:ext cx="6896100" cy="613191"/>
      </dsp:txXfrm>
    </dsp:sp>
    <dsp:sp modelId="{10DF3027-513B-400F-8BB8-2CD6BC0CD482}">
      <dsp:nvSpPr>
        <dsp:cNvPr id="0" name=""/>
        <dsp:cNvSpPr/>
      </dsp:nvSpPr>
      <dsp:spPr>
        <a:xfrm>
          <a:off x="0" y="2343951"/>
          <a:ext cx="3448049" cy="522348"/>
        </a:xfrm>
        <a:prstGeom prst="rect">
          <a:avLst/>
        </a:prstGeom>
        <a:solidFill>
          <a:schemeClr val="accent4">
            <a:tint val="40000"/>
            <a:alpha val="90000"/>
            <a:hueOff val="-216519"/>
            <a:satOff val="-4490"/>
            <a:lumOff val="-19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40 دقيقة</a:t>
          </a:r>
          <a:endParaRPr lang="en-US" sz="2800" b="0" kern="1200" dirty="0">
            <a:cs typeface="AL-Mohanad Bold" pitchFamily="2" charset="-78"/>
          </a:endParaRPr>
        </a:p>
      </dsp:txBody>
      <dsp:txXfrm>
        <a:off x="0" y="2343951"/>
        <a:ext cx="3448049" cy="522348"/>
      </dsp:txXfrm>
    </dsp:sp>
    <dsp:sp modelId="{4336F5EB-02D6-4794-B533-46CE1F9174A2}">
      <dsp:nvSpPr>
        <dsp:cNvPr id="0" name=""/>
        <dsp:cNvSpPr/>
      </dsp:nvSpPr>
      <dsp:spPr>
        <a:xfrm>
          <a:off x="3448050" y="2343951"/>
          <a:ext cx="3448049" cy="522348"/>
        </a:xfrm>
        <a:prstGeom prst="rect">
          <a:avLst/>
        </a:prstGeom>
        <a:solidFill>
          <a:schemeClr val="accent4">
            <a:tint val="40000"/>
            <a:alpha val="90000"/>
            <a:hueOff val="-324778"/>
            <a:satOff val="-6736"/>
            <a:lumOff val="-29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a:t>
          </a:r>
          <a:endParaRPr lang="en-US" sz="2800" b="0" kern="1200" dirty="0">
            <a:cs typeface="AL-Mohanad Bold" pitchFamily="2" charset="-78"/>
          </a:endParaRPr>
        </a:p>
      </dsp:txBody>
      <dsp:txXfrm>
        <a:off x="3448050" y="2343951"/>
        <a:ext cx="3448049" cy="522348"/>
      </dsp:txXfrm>
    </dsp:sp>
    <dsp:sp modelId="{046F0FEF-4612-40FA-94AE-21CAE5C3E153}">
      <dsp:nvSpPr>
        <dsp:cNvPr id="0" name=""/>
        <dsp:cNvSpPr/>
      </dsp:nvSpPr>
      <dsp:spPr>
        <a:xfrm rot="10800000">
          <a:off x="0" y="812"/>
          <a:ext cx="6896100" cy="1746985"/>
        </a:xfrm>
        <a:prstGeom prst="upArrowCallout">
          <a:avLst/>
        </a:prstGeom>
        <a:solidFill>
          <a:schemeClr val="accent4">
            <a:hueOff val="-586705"/>
            <a:satOff val="-3325"/>
            <a:lumOff val="-2745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ar-SA" sz="3200" b="1" kern="1200" dirty="0" smtClean="0">
              <a:effectLst/>
              <a:latin typeface="Bodoni MT Poster Compressed"/>
              <a:ea typeface="Times New Roman"/>
              <a:cs typeface="AL-Mohanad Bold" pitchFamily="2" charset="-78"/>
            </a:rPr>
            <a:t>تفعيل أدوات دعم الاستعداد للتعلم</a:t>
          </a:r>
          <a:endParaRPr lang="en-US" sz="3200" b="1" kern="1200" dirty="0">
            <a:cs typeface="AL-Mohanad Bold" pitchFamily="2" charset="-78"/>
          </a:endParaRPr>
        </a:p>
      </dsp:txBody>
      <dsp:txXfrm>
        <a:off x="0" y="812"/>
        <a:ext cx="6896100" cy="613191"/>
      </dsp:txXfrm>
    </dsp:sp>
    <dsp:sp modelId="{3242105F-0F63-4E90-AB3A-3EB6D1CC02F8}">
      <dsp:nvSpPr>
        <dsp:cNvPr id="0" name=""/>
        <dsp:cNvSpPr/>
      </dsp:nvSpPr>
      <dsp:spPr>
        <a:xfrm>
          <a:off x="0" y="614004"/>
          <a:ext cx="3448049" cy="522348"/>
        </a:xfrm>
        <a:prstGeom prst="rect">
          <a:avLst/>
        </a:prstGeom>
        <a:solidFill>
          <a:schemeClr val="accent4">
            <a:tint val="40000"/>
            <a:alpha val="90000"/>
            <a:hueOff val="-433038"/>
            <a:satOff val="-8981"/>
            <a:lumOff val="-39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dirty="0" smtClean="0">
              <a:cs typeface="AL-Mohanad Bold" pitchFamily="2" charset="-78"/>
            </a:rPr>
            <a:t>40 دقيقة</a:t>
          </a:r>
          <a:endParaRPr lang="en-US" sz="2800" b="0" kern="1200" dirty="0">
            <a:cs typeface="AL-Mohanad Bold" pitchFamily="2" charset="-78"/>
          </a:endParaRPr>
        </a:p>
      </dsp:txBody>
      <dsp:txXfrm>
        <a:off x="0" y="614004"/>
        <a:ext cx="3448049" cy="522348"/>
      </dsp:txXfrm>
    </dsp:sp>
    <dsp:sp modelId="{B6BC196E-167B-4E34-A2D6-917AD3DE5966}">
      <dsp:nvSpPr>
        <dsp:cNvPr id="0" name=""/>
        <dsp:cNvSpPr/>
      </dsp:nvSpPr>
      <dsp:spPr>
        <a:xfrm>
          <a:off x="3448050" y="614004"/>
          <a:ext cx="3448049" cy="522348"/>
        </a:xfrm>
        <a:prstGeom prst="rect">
          <a:avLst/>
        </a:prstGeom>
        <a:solidFill>
          <a:schemeClr val="accent4">
            <a:tint val="40000"/>
            <a:alpha val="90000"/>
            <a:hueOff val="-541297"/>
            <a:satOff val="-11226"/>
            <a:lumOff val="-49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r>
            <a:rPr lang="ar-SA" sz="2800" b="0" kern="1200" smtClean="0">
              <a:effectLst/>
              <a:latin typeface="Bodoni MT Poster Compressed"/>
              <a:ea typeface="Times New Roman"/>
              <a:cs typeface="AL-Mohanad Bold" pitchFamily="2" charset="-78"/>
            </a:rPr>
            <a:t>الزمن </a:t>
          </a:r>
          <a:endParaRPr lang="en-US" sz="2800" b="0" kern="1200" dirty="0">
            <a:effectLst/>
            <a:latin typeface="Bodoni MT Poster Compressed"/>
            <a:ea typeface="Times New Roman"/>
            <a:cs typeface="AL-Mohanad Bold" pitchFamily="2" charset="-78"/>
          </a:endParaRPr>
        </a:p>
      </dsp:txBody>
      <dsp:txXfrm>
        <a:off x="3448050" y="614004"/>
        <a:ext cx="3448049" cy="5223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DD2756-B91E-4A00-B1B5-17131DF5EE02}">
      <dsp:nvSpPr>
        <dsp:cNvPr id="0" name=""/>
        <dsp:cNvSpPr/>
      </dsp:nvSpPr>
      <dsp:spPr>
        <a:xfrm>
          <a:off x="2939142" y="0"/>
          <a:ext cx="979714" cy="751114"/>
        </a:xfrm>
        <a:prstGeom prst="trapezoid">
          <a:avLst>
            <a:gd name="adj" fmla="val 65217"/>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effectLst>
              <a:outerShdw blurRad="38100" dist="38100" dir="2700000" algn="tl">
                <a:srgbClr val="000000">
                  <a:alpha val="43137"/>
                </a:srgbClr>
              </a:outerShdw>
            </a:effectLst>
          </a:endParaRPr>
        </a:p>
      </dsp:txBody>
      <dsp:txXfrm>
        <a:off x="2939142" y="0"/>
        <a:ext cx="979714" cy="751114"/>
      </dsp:txXfrm>
    </dsp:sp>
    <dsp:sp modelId="{A272FDF8-8477-4F6F-BC27-C9068254BF24}">
      <dsp:nvSpPr>
        <dsp:cNvPr id="0" name=""/>
        <dsp:cNvSpPr/>
      </dsp:nvSpPr>
      <dsp:spPr>
        <a:xfrm>
          <a:off x="2449285" y="751114"/>
          <a:ext cx="1959428" cy="751114"/>
        </a:xfrm>
        <a:prstGeom prst="trapezoid">
          <a:avLst>
            <a:gd name="adj" fmla="val 65217"/>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endParaRPr lang="ar-SA" sz="4700" kern="1200"/>
        </a:p>
      </dsp:txBody>
      <dsp:txXfrm>
        <a:off x="2792185" y="751114"/>
        <a:ext cx="1273628" cy="751114"/>
      </dsp:txXfrm>
    </dsp:sp>
    <dsp:sp modelId="{ED3F91FD-F20F-485E-9908-1CF5EE6D7ACE}">
      <dsp:nvSpPr>
        <dsp:cNvPr id="0" name=""/>
        <dsp:cNvSpPr/>
      </dsp:nvSpPr>
      <dsp:spPr>
        <a:xfrm>
          <a:off x="1959428" y="1502228"/>
          <a:ext cx="2939142" cy="751114"/>
        </a:xfrm>
        <a:prstGeom prst="trapezoid">
          <a:avLst>
            <a:gd name="adj" fmla="val 65217"/>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effectLst>
              <a:outerShdw blurRad="38100" dist="38100" dir="2700000" algn="tl">
                <a:srgbClr val="000000">
                  <a:alpha val="43137"/>
                </a:srgbClr>
              </a:outerShdw>
            </a:effectLst>
          </a:endParaRPr>
        </a:p>
      </dsp:txBody>
      <dsp:txXfrm>
        <a:off x="2473778" y="1502228"/>
        <a:ext cx="1910442" cy="751114"/>
      </dsp:txXfrm>
    </dsp:sp>
    <dsp:sp modelId="{AA66EBFC-0DAE-4420-981D-98EBE27F41BB}">
      <dsp:nvSpPr>
        <dsp:cNvPr id="0" name=""/>
        <dsp:cNvSpPr/>
      </dsp:nvSpPr>
      <dsp:spPr>
        <a:xfrm>
          <a:off x="1469571" y="2253342"/>
          <a:ext cx="3918857" cy="751114"/>
        </a:xfrm>
        <a:prstGeom prst="trapezoid">
          <a:avLst>
            <a:gd name="adj" fmla="val 65217"/>
          </a:avLst>
        </a:prstGeom>
        <a:solidFill>
          <a:srgbClr val="FF0000">
            <a:alpha val="72157"/>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endParaRPr lang="ar-SA" sz="4700" kern="1200"/>
        </a:p>
      </dsp:txBody>
      <dsp:txXfrm>
        <a:off x="2155371" y="2253342"/>
        <a:ext cx="2547257" cy="751114"/>
      </dsp:txXfrm>
    </dsp:sp>
    <dsp:sp modelId="{3E760AFC-A6E5-487D-BF18-A67040ECDCB6}">
      <dsp:nvSpPr>
        <dsp:cNvPr id="0" name=""/>
        <dsp:cNvSpPr/>
      </dsp:nvSpPr>
      <dsp:spPr>
        <a:xfrm>
          <a:off x="979714" y="3004457"/>
          <a:ext cx="4898571" cy="751114"/>
        </a:xfrm>
        <a:prstGeom prst="trapezoid">
          <a:avLst>
            <a:gd name="adj" fmla="val 65217"/>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solidFill>
              <a:schemeClr val="bg1"/>
            </a:solidFill>
            <a:effectLst>
              <a:outerShdw blurRad="38100" dist="38100" dir="2700000" algn="tl">
                <a:srgbClr val="000000">
                  <a:alpha val="43137"/>
                </a:srgbClr>
              </a:outerShdw>
            </a:effectLst>
          </a:endParaRPr>
        </a:p>
      </dsp:txBody>
      <dsp:txXfrm>
        <a:off x="1836964" y="3004457"/>
        <a:ext cx="3184071" cy="751114"/>
      </dsp:txXfrm>
    </dsp:sp>
    <dsp:sp modelId="{E40AC0B8-A7E8-4640-BEF6-61E6947B9A07}">
      <dsp:nvSpPr>
        <dsp:cNvPr id="0" name=""/>
        <dsp:cNvSpPr/>
      </dsp:nvSpPr>
      <dsp:spPr>
        <a:xfrm>
          <a:off x="489857" y="3755571"/>
          <a:ext cx="5878285" cy="751114"/>
        </a:xfrm>
        <a:prstGeom prst="trapezoid">
          <a:avLst>
            <a:gd name="adj" fmla="val 65217"/>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endParaRPr lang="ar-SA" sz="4700" kern="1200"/>
        </a:p>
      </dsp:txBody>
      <dsp:txXfrm>
        <a:off x="1518557" y="3755571"/>
        <a:ext cx="3820885" cy="751114"/>
      </dsp:txXfrm>
    </dsp:sp>
    <dsp:sp modelId="{5352BB33-ED38-4C29-B576-9E55892F0CCD}">
      <dsp:nvSpPr>
        <dsp:cNvPr id="0" name=""/>
        <dsp:cNvSpPr/>
      </dsp:nvSpPr>
      <dsp:spPr>
        <a:xfrm>
          <a:off x="0" y="4506685"/>
          <a:ext cx="6857999" cy="751114"/>
        </a:xfrm>
        <a:prstGeom prst="trapezoid">
          <a:avLst>
            <a:gd name="adj" fmla="val 65217"/>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solidFill>
              <a:schemeClr val="bg1"/>
            </a:solidFill>
            <a:effectLst>
              <a:outerShdw blurRad="38100" dist="38100" dir="2700000" algn="tl">
                <a:srgbClr val="000000">
                  <a:alpha val="43137"/>
                </a:srgbClr>
              </a:outerShdw>
            </a:effectLst>
          </a:endParaRPr>
        </a:p>
      </dsp:txBody>
      <dsp:txXfrm>
        <a:off x="1200150" y="4506685"/>
        <a:ext cx="4457700" cy="7511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62BD3-B73D-42EF-B487-1BE7D9D82002}" type="datetimeFigureOut">
              <a:rPr lang="en-US" smtClean="0"/>
              <a:pPr/>
              <a:t>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EB5B0-3740-4A0C-9FB1-2622B7608F97}" type="slidenum">
              <a:rPr lang="en-US" smtClean="0"/>
              <a:pPr/>
              <a:t>‹#›</a:t>
            </a:fld>
            <a:endParaRPr lang="en-US"/>
          </a:p>
        </p:txBody>
      </p:sp>
    </p:spTree>
    <p:extLst>
      <p:ext uri="{BB962C8B-B14F-4D97-AF65-F5344CB8AC3E}">
        <p14:creationId xmlns:p14="http://schemas.microsoft.com/office/powerpoint/2010/main" xmlns="" val="169135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2.xml"/><Relationship Id="rId1" Type="http://schemas.openxmlformats.org/officeDocument/2006/relationships/video" Target="../media/media1.wmv"/><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gif"/><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0"/>
            <a:ext cx="9144000" cy="6858000"/>
          </a:xfrm>
          <a:prstGeom prst="rect">
            <a:avLst/>
          </a:prstGeom>
        </p:spPr>
      </p:pic>
      <p:pic>
        <p:nvPicPr>
          <p:cNvPr id="1026" name="Picture 2" descr="http://upload.wikimedia.org/wikipedia/commons/thumb/2/27/Basmala.svg/800px-Basmala.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152401"/>
            <a:ext cx="7620000" cy="152400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8"/>
          <p:cNvSpPr txBox="1">
            <a:spLocks noChangeArrowheads="1"/>
          </p:cNvSpPr>
          <p:nvPr/>
        </p:nvSpPr>
        <p:spPr>
          <a:xfrm>
            <a:off x="59166" y="3285587"/>
            <a:ext cx="4052454"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الصف النشط)</a:t>
            </a:r>
            <a:endParaRPr lang="ru-RU" sz="3600" dirty="0">
              <a:ln>
                <a:solidFill>
                  <a:schemeClr val="accent5">
                    <a:lumMod val="50000"/>
                  </a:schemeClr>
                </a:solidFill>
              </a:ln>
              <a:solidFill>
                <a:sysClr val="windowText" lastClr="000000"/>
              </a:solidFill>
              <a:cs typeface="AL-Mohanad" pitchFamily="2" charset="-78"/>
            </a:endParaRPr>
          </a:p>
        </p:txBody>
      </p:sp>
      <p:sp>
        <p:nvSpPr>
          <p:cNvPr id="17" name="مربع نص 16"/>
          <p:cNvSpPr txBox="1"/>
          <p:nvPr/>
        </p:nvSpPr>
        <p:spPr>
          <a:xfrm>
            <a:off x="220432" y="2057400"/>
            <a:ext cx="3670782" cy="923330"/>
          </a:xfrm>
          <a:prstGeom prst="rect">
            <a:avLst/>
          </a:prstGeom>
          <a:noFill/>
        </p:spPr>
        <p:txBody>
          <a:bodyPr wrap="square" rtlCol="1">
            <a:spAutoFit/>
          </a:bodyPr>
          <a:lstStyle/>
          <a:p>
            <a:pPr algn="ctr"/>
            <a:r>
              <a:rPr lang="ar-SA" sz="5400" dirty="0" smtClean="0">
                <a:cs typeface="PT Bold Heading" pitchFamily="2" charset="-78"/>
              </a:rPr>
              <a:t>اليوم الثالث</a:t>
            </a:r>
            <a:endParaRPr lang="ar-SA" sz="5400" dirty="0">
              <a:cs typeface="PT Bold Heading" pitchFamily="2" charset="-78"/>
            </a:endParaRPr>
          </a:p>
        </p:txBody>
      </p:sp>
    </p:spTree>
    <p:extLst>
      <p:ext uri="{BB962C8B-B14F-4D97-AF65-F5344CB8AC3E}">
        <p14:creationId xmlns:p14="http://schemas.microsoft.com/office/powerpoint/2010/main" xmlns="" val="48494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3"/>
                </p:tgtEl>
              </p:cMediaNode>
            </p:video>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3"/>
                                        </p:tgtEl>
                                      </p:cBhvr>
                                    </p:cmd>
                                  </p:childTnLst>
                                </p:cTn>
                              </p:par>
                            </p:childTnLst>
                          </p:cTn>
                        </p:par>
                      </p:childTnLst>
                    </p:cTn>
                  </p:par>
                </p:childTnLst>
              </p:cTn>
              <p:nextCondLst>
                <p:cond evt="onClick" delay="0">
                  <p:tgtEl>
                    <p:spTgt spid="3"/>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966106" y="1150441"/>
            <a:ext cx="7010400" cy="5021759"/>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6563479" y="1694795"/>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1213914" y="1694795"/>
            <a:ext cx="5349565" cy="4401205"/>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a:t>
            </a:r>
          </a:p>
          <a:p>
            <a:pPr algn="r" rtl="1"/>
            <a:r>
              <a:rPr lang="ar-SA" sz="2800" dirty="0" smtClean="0">
                <a:latin typeface="Arial" pitchFamily="34" charset="0"/>
                <a:cs typeface="AL-Mohanad Bold" pitchFamily="2" charset="-78"/>
              </a:rPr>
              <a:t> تشير بعض الدراسات التربوية إلى وجود 4 عناصر أساسية في التعليم تعد محفزاً جوهرياً إلى التعلم وتشكل القاعدة النظرية التي تقوم عليها برامج التعليم الناجح كما تؤكد تلك الدراسات أهمية ربط أساليب التعليم التي يطبقها المعلمون في الصفوف الدراسية بالمحفزات التعليمية التي يتوقع منها أن تستثير طاقات الطلاب وتولد لديهم الدافعية للتعلم وهذه المحفزات تتمثل في 4 عناصر هي :</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3/ 1/ 1</a:t>
            </a:r>
            <a:endParaRPr lang="ar-SA" sz="4400" dirty="0">
              <a:solidFill>
                <a:srgbClr val="FF0000"/>
              </a:solidFill>
              <a:cs typeface="Bader" pitchFamily="2" charset="-78"/>
            </a:endParaRPr>
          </a:p>
        </p:txBody>
      </p:sp>
    </p:spTree>
    <p:extLst>
      <p:ext uri="{BB962C8B-B14F-4D97-AF65-F5344CB8AC3E}">
        <p14:creationId xmlns:p14="http://schemas.microsoft.com/office/powerpoint/2010/main" xmlns="" val="219829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914400" y="762000"/>
            <a:ext cx="7467600" cy="5021759"/>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مستطيل 2"/>
          <p:cNvSpPr/>
          <p:nvPr/>
        </p:nvSpPr>
        <p:spPr>
          <a:xfrm>
            <a:off x="1524000" y="1072276"/>
            <a:ext cx="6400800" cy="4647426"/>
          </a:xfrm>
          <a:prstGeom prst="rect">
            <a:avLst/>
          </a:prstGeom>
        </p:spPr>
        <p:txBody>
          <a:bodyPr wrap="square">
            <a:spAutoFit/>
          </a:bodyPr>
          <a:lstStyle/>
          <a:p>
            <a:pPr marL="457200" indent="-457200" algn="r" rtl="1">
              <a:buFont typeface="Arial" pitchFamily="34" charset="0"/>
              <a:buChar char="•"/>
            </a:pPr>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a:t>
            </a:r>
            <a:r>
              <a:rPr lang="ar-SA" sz="3200" dirty="0" smtClean="0">
                <a:solidFill>
                  <a:srgbClr val="FF0000"/>
                </a:solidFill>
                <a:latin typeface="Arial" pitchFamily="34" charset="0"/>
                <a:cs typeface="AL-Mohanad Bold" pitchFamily="2" charset="-78"/>
              </a:rPr>
              <a:t>الاهتمام</a:t>
            </a:r>
            <a:r>
              <a:rPr lang="ar-SA" sz="2800" dirty="0" smtClean="0">
                <a:latin typeface="Arial" pitchFamily="34" charset="0"/>
                <a:cs typeface="AL-Mohanad Bold" pitchFamily="2" charset="-78"/>
              </a:rPr>
              <a:t> ( ويقصد به إثارة الفضول العلمي لدى الطالب)</a:t>
            </a:r>
          </a:p>
          <a:p>
            <a:pPr marL="457200" indent="-457200" algn="r" rtl="1">
              <a:buFont typeface="Arial" pitchFamily="34" charset="0"/>
              <a:buChar char="•"/>
            </a:pPr>
            <a:r>
              <a:rPr lang="ar-SA" sz="3200" dirty="0">
                <a:solidFill>
                  <a:srgbClr val="FF0000"/>
                </a:solidFill>
                <a:latin typeface="Arial" pitchFamily="34" charset="0"/>
                <a:cs typeface="AL-Mohanad Bold" pitchFamily="2" charset="-78"/>
              </a:rPr>
              <a:t>التحدي</a:t>
            </a:r>
            <a:r>
              <a:rPr lang="ar-SA" sz="2800" dirty="0" smtClean="0">
                <a:latin typeface="Arial" pitchFamily="34" charset="0"/>
                <a:cs typeface="AL-Mohanad Bold" pitchFamily="2" charset="-78"/>
              </a:rPr>
              <a:t> ( ويقصد به أن يشعر الطالب أن التعليم يستثير قدراته ويستحثها)</a:t>
            </a:r>
          </a:p>
          <a:p>
            <a:pPr marL="457200" indent="-457200" algn="r" rtl="1">
              <a:buFont typeface="Arial" pitchFamily="34" charset="0"/>
              <a:buChar char="•"/>
            </a:pPr>
            <a:r>
              <a:rPr lang="ar-SA" sz="3200" dirty="0">
                <a:solidFill>
                  <a:srgbClr val="FF0000"/>
                </a:solidFill>
                <a:latin typeface="Arial" pitchFamily="34" charset="0"/>
                <a:cs typeface="AL-Mohanad Bold" pitchFamily="2" charset="-78"/>
              </a:rPr>
              <a:t>الاختيار </a:t>
            </a:r>
            <a:r>
              <a:rPr lang="ar-SA" sz="2800" dirty="0" smtClean="0">
                <a:latin typeface="Arial" pitchFamily="34" charset="0"/>
                <a:cs typeface="AL-Mohanad Bold" pitchFamily="2" charset="-78"/>
              </a:rPr>
              <a:t>( ويقصد به أن يتاح للطالب الفرصة لاختيار – من بين بدائل متعددة – ما يفضله من أساليب التعلم وما يتفق مع ميوله من المحتوى العلمي)</a:t>
            </a:r>
          </a:p>
          <a:p>
            <a:pPr marL="457200" indent="-457200" algn="r" rtl="1">
              <a:buFont typeface="Arial" pitchFamily="34" charset="0"/>
              <a:buChar char="•"/>
            </a:pPr>
            <a:r>
              <a:rPr lang="ar-SA" sz="3200" dirty="0">
                <a:solidFill>
                  <a:srgbClr val="FF0000"/>
                </a:solidFill>
                <a:latin typeface="Arial" pitchFamily="34" charset="0"/>
                <a:cs typeface="AL-Mohanad Bold" pitchFamily="2" charset="-78"/>
              </a:rPr>
              <a:t>المتعة</a:t>
            </a:r>
            <a:r>
              <a:rPr lang="ar-SA" sz="2800" dirty="0" smtClean="0">
                <a:latin typeface="Arial" pitchFamily="34" charset="0"/>
                <a:cs typeface="AL-Mohanad Bold" pitchFamily="2" charset="-78"/>
              </a:rPr>
              <a:t> ( فعندما يكون التعلم ممتعاً يكون الطالب أكثر حماسة للإقبال عليه)</a:t>
            </a:r>
            <a:endParaRPr lang="en-US" sz="2800" dirty="0">
              <a:latin typeface="Arial" pitchFamily="34" charset="0"/>
              <a:cs typeface="AL-Mohanad Bold" pitchFamily="2" charset="-78"/>
            </a:endParaRPr>
          </a:p>
        </p:txBody>
      </p:sp>
    </p:spTree>
    <p:extLst>
      <p:ext uri="{BB962C8B-B14F-4D97-AF65-F5344CB8AC3E}">
        <p14:creationId xmlns:p14="http://schemas.microsoft.com/office/powerpoint/2010/main" xmlns="" val="396983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مستدير الزوايا 6"/>
          <p:cNvSpPr/>
          <p:nvPr/>
        </p:nvSpPr>
        <p:spPr>
          <a:xfrm>
            <a:off x="2172270" y="1150441"/>
            <a:ext cx="7010400" cy="5021759"/>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 name="مستطيل 3"/>
          <p:cNvSpPr/>
          <p:nvPr/>
        </p:nvSpPr>
        <p:spPr>
          <a:xfrm>
            <a:off x="2667000" y="2582852"/>
            <a:ext cx="6380330" cy="1508105"/>
          </a:xfrm>
          <a:prstGeom prst="rect">
            <a:avLst/>
          </a:prstGeom>
        </p:spPr>
        <p:txBody>
          <a:bodyPr wrap="square">
            <a:spAutoFit/>
          </a:bodyPr>
          <a:lstStyle/>
          <a:p>
            <a:pPr algn="r" rtl="1"/>
            <a:r>
              <a:rPr lang="ar-SA" sz="2800" dirty="0" smtClean="0">
                <a:latin typeface="Arial" pitchFamily="34" charset="0"/>
                <a:cs typeface="AL-Mohanad Bold" pitchFamily="2" charset="-78"/>
              </a:rPr>
              <a:t>1) لديك في المنظم البياني عدد من المحفزات – التي تحقق العناصر السابقة – </a:t>
            </a:r>
            <a:r>
              <a:rPr lang="ar-SA" sz="3600" u="sng" dirty="0" smtClean="0">
                <a:solidFill>
                  <a:srgbClr val="00B050"/>
                </a:solidFill>
                <a:latin typeface="Arial" pitchFamily="34" charset="0"/>
                <a:cs typeface="AL-Mohanad Bold" pitchFamily="2" charset="-78"/>
              </a:rPr>
              <a:t>مثِّل </a:t>
            </a:r>
            <a:r>
              <a:rPr lang="ar-SA" sz="2800" dirty="0" smtClean="0">
                <a:latin typeface="Arial" pitchFamily="34" charset="0"/>
                <a:cs typeface="AL-Mohanad Bold" pitchFamily="2" charset="-78"/>
              </a:rPr>
              <a:t>لكل منها بأمثلة من مواقف تعليمية مختلفة</a:t>
            </a:r>
            <a:endParaRPr lang="en-US" sz="2800" dirty="0">
              <a:latin typeface="Arial" pitchFamily="34" charset="0"/>
              <a:cs typeface="AL-Mohanad Bold" pitchFamily="2" charset="-78"/>
            </a:endParaRPr>
          </a:p>
        </p:txBody>
      </p:sp>
      <p:sp>
        <p:nvSpPr>
          <p:cNvPr id="5" name="مستطيل 4"/>
          <p:cNvSpPr/>
          <p:nvPr/>
        </p:nvSpPr>
        <p:spPr>
          <a:xfrm>
            <a:off x="1396980" y="4437965"/>
            <a:ext cx="7787965" cy="646331"/>
          </a:xfrm>
          <a:prstGeom prst="rect">
            <a:avLst/>
          </a:prstGeom>
        </p:spPr>
        <p:txBody>
          <a:bodyPr wrap="square">
            <a:spAutoFit/>
          </a:bodyPr>
          <a:lstStyle/>
          <a:p>
            <a:pPr algn="r" rtl="1"/>
            <a:r>
              <a:rPr lang="ar-SA" sz="2800" dirty="0" smtClean="0">
                <a:latin typeface="Arial" pitchFamily="34" charset="0"/>
                <a:cs typeface="AL-Mohanad Bold" pitchFamily="2" charset="-78"/>
              </a:rPr>
              <a:t>2)</a:t>
            </a:r>
            <a:r>
              <a:rPr lang="ar-SA" sz="3600" u="sng" dirty="0">
                <a:solidFill>
                  <a:srgbClr val="00B050"/>
                </a:solidFill>
                <a:latin typeface="Arial" pitchFamily="34" charset="0"/>
                <a:cs typeface="AL-Mohanad Bold" pitchFamily="2" charset="-78"/>
              </a:rPr>
              <a:t> اقترح </a:t>
            </a:r>
            <a:r>
              <a:rPr lang="ar-SA" sz="2800" dirty="0" smtClean="0">
                <a:latin typeface="Arial" pitchFamily="34" charset="0"/>
                <a:cs typeface="AL-Mohanad Bold" pitchFamily="2" charset="-78"/>
              </a:rPr>
              <a:t>محفزات أخرى غير ما ذكر ومثل لها كذلك</a:t>
            </a:r>
            <a:endParaRPr lang="en-US" sz="2800" dirty="0">
              <a:latin typeface="Arial" pitchFamily="34" charset="0"/>
              <a:cs typeface="AL-Mohanad Bold" pitchFamily="2" charset="-78"/>
            </a:endParaRPr>
          </a:p>
        </p:txBody>
      </p:sp>
      <p:pic>
        <p:nvPicPr>
          <p:cNvPr id="8" name="Picture 4" descr="http://www.getchanged.com/wp-content/uploads/2011/05/four-ocloc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33129"/>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مربع نص 8"/>
          <p:cNvSpPr txBox="1"/>
          <p:nvPr/>
        </p:nvSpPr>
        <p:spPr>
          <a:xfrm>
            <a:off x="18197" y="46368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0" name="مربع نص 9"/>
          <p:cNvSpPr txBox="1"/>
          <p:nvPr/>
        </p:nvSpPr>
        <p:spPr>
          <a:xfrm>
            <a:off x="5029200" y="1466460"/>
            <a:ext cx="2300742" cy="954107"/>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عصف ذهني + عمل ثنائي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281634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379707912"/>
              </p:ext>
            </p:extLst>
          </p:nvPr>
        </p:nvGraphicFramePr>
        <p:xfrm>
          <a:off x="381000" y="228600"/>
          <a:ext cx="8541303" cy="5975081"/>
        </p:xfrm>
        <a:graphic>
          <a:graphicData uri="http://schemas.openxmlformats.org/drawingml/2006/table">
            <a:tbl>
              <a:tblPr rtl="1" firstRow="1" firstCol="1" bandRow="1">
                <a:tableStyleId>{5940675A-B579-460E-94D1-54222C63F5DA}</a:tableStyleId>
              </a:tblPr>
              <a:tblGrid>
                <a:gridCol w="2582917"/>
                <a:gridCol w="5958386"/>
              </a:tblGrid>
              <a:tr h="446893">
                <a:tc>
                  <a:txBody>
                    <a:bodyPr/>
                    <a:lstStyle/>
                    <a:p>
                      <a:pPr algn="ctr" rtl="1">
                        <a:lnSpc>
                          <a:spcPct val="115000"/>
                        </a:lnSpc>
                        <a:spcAft>
                          <a:spcPts val="0"/>
                        </a:spcAft>
                      </a:pPr>
                      <a:r>
                        <a:rPr lang="ar-SA" sz="1800" dirty="0">
                          <a:effectLst/>
                          <a:cs typeface="Bader" pitchFamily="2" charset="-78"/>
                        </a:rPr>
                        <a:t>المحفز</a:t>
                      </a:r>
                      <a:endParaRPr lang="en-US" sz="1800" dirty="0">
                        <a:effectLst/>
                        <a:latin typeface="Calibri"/>
                        <a:ea typeface="Calibri"/>
                        <a:cs typeface="Bader" pitchFamily="2" charset="-78"/>
                      </a:endParaRPr>
                    </a:p>
                  </a:txBody>
                  <a:tcPr marL="33834" marR="33834" marT="0" marB="0">
                    <a:solidFill>
                      <a:srgbClr val="B9F2FF"/>
                    </a:solidFill>
                  </a:tcPr>
                </a:tc>
                <a:tc>
                  <a:txBody>
                    <a:bodyPr/>
                    <a:lstStyle/>
                    <a:p>
                      <a:pPr algn="ctr" rtl="1">
                        <a:lnSpc>
                          <a:spcPct val="115000"/>
                        </a:lnSpc>
                        <a:spcAft>
                          <a:spcPts val="0"/>
                        </a:spcAft>
                      </a:pPr>
                      <a:r>
                        <a:rPr lang="ar-SA" sz="1800" dirty="0">
                          <a:effectLst/>
                          <a:cs typeface="Bader" pitchFamily="2" charset="-78"/>
                        </a:rPr>
                        <a:t>الأمثلة</a:t>
                      </a:r>
                      <a:endParaRPr lang="en-US" sz="1800" dirty="0">
                        <a:effectLst/>
                        <a:latin typeface="Calibri"/>
                        <a:ea typeface="Calibri"/>
                        <a:cs typeface="Bader" pitchFamily="2" charset="-78"/>
                      </a:endParaRPr>
                    </a:p>
                  </a:txBody>
                  <a:tcPr marL="33834" marR="33834" marT="0" marB="0">
                    <a:solidFill>
                      <a:srgbClr val="B9F2FF"/>
                    </a:solidFill>
                  </a:tcPr>
                </a:tc>
              </a:tr>
              <a:tr h="501432">
                <a:tc>
                  <a:txBody>
                    <a:bodyPr/>
                    <a:lstStyle/>
                    <a:p>
                      <a:pPr algn="ctr" rtl="1">
                        <a:lnSpc>
                          <a:spcPct val="115000"/>
                        </a:lnSpc>
                        <a:spcAft>
                          <a:spcPts val="0"/>
                        </a:spcAft>
                      </a:pPr>
                      <a:r>
                        <a:rPr lang="ar-SA" sz="1600" dirty="0">
                          <a:effectLst/>
                          <a:cs typeface="AL-Mohanad Bold" pitchFamily="2" charset="-78"/>
                        </a:rPr>
                        <a:t>توظيف العاطفة في تقديم الدرس </a:t>
                      </a:r>
                      <a:endParaRPr lang="en-US" sz="1600" dirty="0">
                        <a:effectLst/>
                        <a:latin typeface="Calibri"/>
                        <a:ea typeface="Calibri"/>
                        <a:cs typeface="AL-Mohanad Bold" pitchFamily="2" charset="-78"/>
                      </a:endParaRPr>
                    </a:p>
                  </a:txBody>
                  <a:tcPr marL="33834" marR="33834" marT="0" marB="0"/>
                </a:tc>
                <a:tc>
                  <a:txBody>
                    <a:bodyPr/>
                    <a:lstStyle/>
                    <a:p>
                      <a:pPr algn="r" rtl="1">
                        <a:lnSpc>
                          <a:spcPct val="115000"/>
                        </a:lnSpc>
                        <a:spcAft>
                          <a:spcPts val="0"/>
                        </a:spcAft>
                      </a:pPr>
                      <a:endParaRPr lang="en-US" sz="1400" dirty="0">
                        <a:effectLst/>
                        <a:cs typeface="AL-Mohanad Bold" pitchFamily="2" charset="-78"/>
                      </a:endParaRPr>
                    </a:p>
                  </a:txBody>
                  <a:tcPr marL="33834" marR="33834" marT="0" marB="0"/>
                </a:tc>
              </a:tr>
              <a:tr h="501432">
                <a:tc>
                  <a:txBody>
                    <a:bodyPr/>
                    <a:lstStyle/>
                    <a:p>
                      <a:pPr algn="ctr" rtl="1">
                        <a:lnSpc>
                          <a:spcPct val="115000"/>
                        </a:lnSpc>
                        <a:spcAft>
                          <a:spcPts val="0"/>
                        </a:spcAft>
                      </a:pPr>
                      <a:r>
                        <a:rPr lang="ar-SA" sz="1600" dirty="0">
                          <a:effectLst/>
                          <a:cs typeface="AL-Mohanad Bold" pitchFamily="2" charset="-78"/>
                        </a:rPr>
                        <a:t>إشراك الطلاب في اقتراح الأسلوب الذي يتعلمون به </a:t>
                      </a:r>
                      <a:endParaRPr lang="en-US" sz="1600" dirty="0">
                        <a:effectLst/>
                        <a:latin typeface="Calibri"/>
                        <a:ea typeface="Calibri"/>
                        <a:cs typeface="AL-Mohanad Bold" pitchFamily="2" charset="-78"/>
                      </a:endParaRPr>
                    </a:p>
                  </a:txBody>
                  <a:tcPr marL="33834" marR="33834" marT="0" marB="0"/>
                </a:tc>
                <a:tc>
                  <a:txBody>
                    <a:bodyPr/>
                    <a:lstStyle/>
                    <a:p>
                      <a:pPr algn="ctr" rtl="1">
                        <a:lnSpc>
                          <a:spcPct val="115000"/>
                        </a:lnSpc>
                        <a:spcAft>
                          <a:spcPts val="0"/>
                        </a:spcAft>
                      </a:pPr>
                      <a:r>
                        <a:rPr lang="ar-SA" sz="1400" dirty="0">
                          <a:effectLst/>
                          <a:cs typeface="AL-Mohanad Bold" pitchFamily="2" charset="-78"/>
                        </a:rPr>
                        <a:t>  </a:t>
                      </a:r>
                      <a:endParaRPr lang="en-US" sz="1400" dirty="0">
                        <a:effectLst/>
                        <a:latin typeface="Calibri"/>
                        <a:ea typeface="Calibri"/>
                        <a:cs typeface="AL-Mohanad Bold" pitchFamily="2" charset="-78"/>
                      </a:endParaRPr>
                    </a:p>
                  </a:txBody>
                  <a:tcPr marL="33834" marR="33834" marT="0" marB="0"/>
                </a:tc>
              </a:tr>
              <a:tr h="658129">
                <a:tc>
                  <a:txBody>
                    <a:bodyPr/>
                    <a:lstStyle/>
                    <a:p>
                      <a:pPr algn="ctr" rtl="1">
                        <a:lnSpc>
                          <a:spcPct val="115000"/>
                        </a:lnSpc>
                        <a:spcAft>
                          <a:spcPts val="0"/>
                        </a:spcAft>
                      </a:pPr>
                      <a:r>
                        <a:rPr lang="ar-SA" sz="1600" dirty="0">
                          <a:effectLst/>
                          <a:cs typeface="AL-Mohanad Bold" pitchFamily="2" charset="-78"/>
                        </a:rPr>
                        <a:t>ربط موضوع الدرس بالحياة اليومية</a:t>
                      </a:r>
                      <a:endParaRPr lang="en-US" sz="1600" dirty="0">
                        <a:effectLst/>
                        <a:latin typeface="Calibri"/>
                        <a:ea typeface="Calibri"/>
                        <a:cs typeface="AL-Mohanad Bold" pitchFamily="2" charset="-78"/>
                      </a:endParaRPr>
                    </a:p>
                  </a:txBody>
                  <a:tcPr marL="33834" marR="33834" marT="0" marB="0"/>
                </a:tc>
                <a:tc>
                  <a:txBody>
                    <a:bodyPr/>
                    <a:lstStyle/>
                    <a:p>
                      <a:pPr marL="342900" lvl="0" indent="-342900" algn="r" rtl="1">
                        <a:lnSpc>
                          <a:spcPct val="115000"/>
                        </a:lnSpc>
                        <a:spcAft>
                          <a:spcPts val="0"/>
                        </a:spcAft>
                        <a:buFont typeface="Symbol"/>
                        <a:buChar char=""/>
                      </a:pPr>
                      <a:r>
                        <a:rPr lang="ar-SA" sz="1600" dirty="0">
                          <a:effectLst/>
                          <a:cs typeface="AL-Mohanad Bold" pitchFamily="2" charset="-78"/>
                        </a:rPr>
                        <a:t>ربط موضوع المسح على الخفين بحال الناس في الشتاء </a:t>
                      </a:r>
                      <a:endParaRPr lang="en-US" sz="1600" dirty="0">
                        <a:effectLst/>
                        <a:cs typeface="AL-Mohanad Bold" pitchFamily="2" charset="-78"/>
                      </a:endParaRPr>
                    </a:p>
                    <a:p>
                      <a:pPr marL="342900" lvl="0" indent="-342900" algn="r" rtl="1">
                        <a:lnSpc>
                          <a:spcPct val="115000"/>
                        </a:lnSpc>
                        <a:spcAft>
                          <a:spcPts val="0"/>
                        </a:spcAft>
                        <a:buFont typeface="Symbol"/>
                        <a:buChar char=""/>
                      </a:pPr>
                      <a:r>
                        <a:rPr lang="en-US" sz="1600" dirty="0">
                          <a:effectLst/>
                          <a:cs typeface="AL-Mohanad Bold" pitchFamily="2" charset="-78"/>
                        </a:rPr>
                        <a:t> </a:t>
                      </a:r>
                    </a:p>
                    <a:p>
                      <a:pPr marL="342900" lvl="0" indent="-342900" algn="r" rtl="1">
                        <a:lnSpc>
                          <a:spcPct val="115000"/>
                        </a:lnSpc>
                        <a:spcAft>
                          <a:spcPts val="0"/>
                        </a:spcAft>
                        <a:buFont typeface="Symbol"/>
                        <a:buChar char=""/>
                      </a:pPr>
                      <a:r>
                        <a:rPr lang="ar-SA" sz="1600" dirty="0">
                          <a:effectLst/>
                          <a:cs typeface="AL-Mohanad Bold" pitchFamily="2" charset="-78"/>
                        </a:rPr>
                        <a:t> </a:t>
                      </a:r>
                      <a:endParaRPr lang="en-US" sz="1600" dirty="0">
                        <a:effectLst/>
                        <a:latin typeface="Calibri"/>
                        <a:ea typeface="Calibri"/>
                        <a:cs typeface="AL-Mohanad Bold" pitchFamily="2" charset="-78"/>
                      </a:endParaRPr>
                    </a:p>
                  </a:txBody>
                  <a:tcPr marL="33834" marR="33834" marT="0" marB="0"/>
                </a:tc>
              </a:tr>
              <a:tr h="658129">
                <a:tc>
                  <a:txBody>
                    <a:bodyPr/>
                    <a:lstStyle/>
                    <a:p>
                      <a:pPr algn="ctr" rtl="1">
                        <a:lnSpc>
                          <a:spcPct val="115000"/>
                        </a:lnSpc>
                        <a:spcAft>
                          <a:spcPts val="0"/>
                        </a:spcAft>
                      </a:pPr>
                      <a:r>
                        <a:rPr lang="ar-SA" sz="1600" dirty="0">
                          <a:effectLst/>
                          <a:cs typeface="AL-Mohanad Bold" pitchFamily="2" charset="-78"/>
                        </a:rPr>
                        <a:t>تشجيع تفاعل الطلاب فيما بينهم </a:t>
                      </a:r>
                      <a:endParaRPr lang="en-US" sz="1600" dirty="0">
                        <a:effectLst/>
                        <a:latin typeface="Calibri"/>
                        <a:ea typeface="Calibri"/>
                        <a:cs typeface="AL-Mohanad Bold" pitchFamily="2" charset="-78"/>
                      </a:endParaRPr>
                    </a:p>
                  </a:txBody>
                  <a:tcPr marL="33834" marR="33834" marT="0" marB="0"/>
                </a:tc>
                <a:tc>
                  <a:txBody>
                    <a:bodyPr/>
                    <a:lstStyle/>
                    <a:p>
                      <a:pPr algn="r" rtl="1">
                        <a:lnSpc>
                          <a:spcPct val="115000"/>
                        </a:lnSpc>
                        <a:spcAft>
                          <a:spcPts val="0"/>
                        </a:spcAft>
                      </a:pPr>
                      <a:r>
                        <a:rPr lang="ar-SA" sz="1600" dirty="0">
                          <a:effectLst/>
                          <a:cs typeface="AL-Mohanad Bold" pitchFamily="2" charset="-78"/>
                        </a:rPr>
                        <a:t> </a:t>
                      </a:r>
                      <a:endParaRPr lang="en-US" sz="1600" dirty="0">
                        <a:effectLst/>
                        <a:cs typeface="AL-Mohanad Bold" pitchFamily="2" charset="-78"/>
                      </a:endParaRPr>
                    </a:p>
                  </a:txBody>
                  <a:tcPr marL="33834" marR="33834" marT="0" marB="0"/>
                </a:tc>
              </a:tr>
              <a:tr h="658129">
                <a:tc>
                  <a:txBody>
                    <a:bodyPr/>
                    <a:lstStyle/>
                    <a:p>
                      <a:pPr algn="ctr" rtl="1">
                        <a:lnSpc>
                          <a:spcPct val="115000"/>
                        </a:lnSpc>
                        <a:spcAft>
                          <a:spcPts val="0"/>
                        </a:spcAft>
                      </a:pPr>
                      <a:r>
                        <a:rPr lang="ar-SA" sz="1600" dirty="0">
                          <a:effectLst/>
                          <a:cs typeface="AL-Mohanad Bold" pitchFamily="2" charset="-78"/>
                        </a:rPr>
                        <a:t>تقديم مهام تعليمية ممتعة ومرحة </a:t>
                      </a:r>
                      <a:endParaRPr lang="en-US" sz="1600" dirty="0">
                        <a:effectLst/>
                        <a:latin typeface="Calibri"/>
                        <a:ea typeface="Calibri"/>
                        <a:cs typeface="AL-Mohanad Bold" pitchFamily="2" charset="-78"/>
                      </a:endParaRPr>
                    </a:p>
                  </a:txBody>
                  <a:tcPr marL="33834" marR="33834" marT="0" marB="0"/>
                </a:tc>
                <a:tc>
                  <a:txBody>
                    <a:bodyPr/>
                    <a:lstStyle/>
                    <a:p>
                      <a:pPr marL="342900" lvl="0" indent="-342900" algn="r" rtl="1">
                        <a:lnSpc>
                          <a:spcPct val="115000"/>
                        </a:lnSpc>
                        <a:spcAft>
                          <a:spcPts val="0"/>
                        </a:spcAft>
                        <a:buFont typeface="Symbol"/>
                        <a:buChar char=""/>
                      </a:pPr>
                      <a:r>
                        <a:rPr lang="ar-SA" sz="1600" dirty="0">
                          <a:effectLst/>
                          <a:cs typeface="AL-Mohanad Bold" pitchFamily="2" charset="-78"/>
                        </a:rPr>
                        <a:t>تقديم درس كان وأخواتها بأسلوب تمثيل </a:t>
                      </a:r>
                      <a:r>
                        <a:rPr lang="ar-SA" sz="1600">
                          <a:effectLst/>
                          <a:cs typeface="AL-Mohanad Bold" pitchFamily="2" charset="-78"/>
                        </a:rPr>
                        <a:t>الأدوار </a:t>
                      </a:r>
                      <a:endParaRPr lang="en-US" sz="1600" dirty="0">
                        <a:effectLst/>
                        <a:cs typeface="AL-Mohanad Bold" pitchFamily="2" charset="-78"/>
                      </a:endParaRPr>
                    </a:p>
                    <a:p>
                      <a:pPr algn="r" rtl="1">
                        <a:lnSpc>
                          <a:spcPct val="115000"/>
                        </a:lnSpc>
                        <a:spcAft>
                          <a:spcPts val="0"/>
                        </a:spcAft>
                      </a:pPr>
                      <a:endParaRPr lang="en-US" sz="1600" dirty="0">
                        <a:effectLst/>
                        <a:cs typeface="AL-Mohanad Bold" pitchFamily="2" charset="-78"/>
                      </a:endParaRPr>
                    </a:p>
                  </a:txBody>
                  <a:tcPr marL="33834" marR="33834" marT="0" marB="0"/>
                </a:tc>
              </a:tr>
              <a:tr h="658129">
                <a:tc>
                  <a:txBody>
                    <a:bodyPr/>
                    <a:lstStyle/>
                    <a:p>
                      <a:pPr algn="ctr" rtl="1">
                        <a:lnSpc>
                          <a:spcPct val="115000"/>
                        </a:lnSpc>
                        <a:spcAft>
                          <a:spcPts val="0"/>
                        </a:spcAft>
                      </a:pPr>
                      <a:r>
                        <a:rPr lang="ar-SA" sz="1600" dirty="0">
                          <a:effectLst/>
                          <a:cs typeface="AL-Mohanad Bold" pitchFamily="2" charset="-78"/>
                        </a:rPr>
                        <a:t>توضيح الأهداف المطلوبة للطلاب </a:t>
                      </a:r>
                      <a:endParaRPr lang="en-US" sz="1600" dirty="0">
                        <a:effectLst/>
                        <a:latin typeface="Calibri"/>
                        <a:ea typeface="Calibri"/>
                        <a:cs typeface="AL-Mohanad Bold" pitchFamily="2" charset="-78"/>
                      </a:endParaRPr>
                    </a:p>
                  </a:txBody>
                  <a:tcPr marL="33834" marR="33834" marT="0" marB="0"/>
                </a:tc>
                <a:tc>
                  <a:txBody>
                    <a:bodyPr/>
                    <a:lstStyle/>
                    <a:p>
                      <a:pPr algn="r" rtl="1">
                        <a:lnSpc>
                          <a:spcPct val="115000"/>
                        </a:lnSpc>
                        <a:spcAft>
                          <a:spcPts val="0"/>
                        </a:spcAft>
                      </a:pPr>
                      <a:r>
                        <a:rPr lang="ar-SA" sz="1400" dirty="0">
                          <a:effectLst/>
                          <a:cs typeface="AL-Mohanad Bold" pitchFamily="2" charset="-78"/>
                        </a:rPr>
                        <a:t> </a:t>
                      </a:r>
                      <a:endParaRPr lang="en-US" sz="1400" dirty="0">
                        <a:effectLst/>
                        <a:cs typeface="AL-Mohanad Bold" pitchFamily="2" charset="-78"/>
                      </a:endParaRPr>
                    </a:p>
                  </a:txBody>
                  <a:tcPr marL="33834" marR="33834" marT="0" marB="0"/>
                </a:tc>
              </a:tr>
              <a:tr h="501432">
                <a:tc>
                  <a:txBody>
                    <a:bodyPr/>
                    <a:lstStyle/>
                    <a:p>
                      <a:pPr algn="ctr" rtl="1">
                        <a:lnSpc>
                          <a:spcPct val="115000"/>
                        </a:lnSpc>
                        <a:spcAft>
                          <a:spcPts val="0"/>
                        </a:spcAft>
                      </a:pPr>
                      <a:r>
                        <a:rPr lang="ar-SA" sz="1600" dirty="0">
                          <a:effectLst/>
                          <a:cs typeface="AL-Mohanad Bold" pitchFamily="2" charset="-78"/>
                        </a:rPr>
                        <a:t>تقديم أنشطة تتمحور حول الطالب </a:t>
                      </a:r>
                      <a:endParaRPr lang="en-US" sz="1600" dirty="0">
                        <a:effectLst/>
                        <a:latin typeface="Calibri"/>
                        <a:ea typeface="Calibri"/>
                        <a:cs typeface="AL-Mohanad Bold" pitchFamily="2" charset="-78"/>
                      </a:endParaRPr>
                    </a:p>
                  </a:txBody>
                  <a:tcPr marL="33834" marR="33834" marT="0" marB="0"/>
                </a:tc>
                <a:tc>
                  <a:txBody>
                    <a:bodyPr/>
                    <a:lstStyle/>
                    <a:p>
                      <a:pPr algn="r" rtl="1">
                        <a:lnSpc>
                          <a:spcPct val="115000"/>
                        </a:lnSpc>
                        <a:spcAft>
                          <a:spcPts val="0"/>
                        </a:spcAft>
                      </a:pPr>
                      <a:r>
                        <a:rPr lang="ar-SA" sz="1400" dirty="0">
                          <a:effectLst/>
                          <a:cs typeface="AL-Mohanad Bold" pitchFamily="2" charset="-78"/>
                        </a:rPr>
                        <a:t> </a:t>
                      </a:r>
                      <a:endParaRPr lang="en-US" sz="1400" dirty="0">
                        <a:effectLst/>
                        <a:latin typeface="Calibri"/>
                        <a:ea typeface="Calibri"/>
                        <a:cs typeface="AL-Mohanad Bold" pitchFamily="2" charset="-78"/>
                      </a:endParaRPr>
                    </a:p>
                  </a:txBody>
                  <a:tcPr marL="33834" marR="33834" marT="0" marB="0"/>
                </a:tc>
              </a:tr>
              <a:tr h="658129">
                <a:tc>
                  <a:txBody>
                    <a:bodyPr/>
                    <a:lstStyle/>
                    <a:p>
                      <a:pPr algn="ctr" rtl="1">
                        <a:lnSpc>
                          <a:spcPct val="115000"/>
                        </a:lnSpc>
                        <a:spcAft>
                          <a:spcPts val="0"/>
                        </a:spcAft>
                      </a:pPr>
                      <a:r>
                        <a:rPr lang="ar-SA" sz="1600" dirty="0">
                          <a:effectLst/>
                          <a:cs typeface="AL-Mohanad Bold" pitchFamily="2" charset="-78"/>
                        </a:rPr>
                        <a:t>تقدير جهود الطلاب ومنتجاتهم </a:t>
                      </a:r>
                      <a:endParaRPr lang="en-US" sz="1600" dirty="0">
                        <a:effectLst/>
                        <a:latin typeface="Calibri"/>
                        <a:ea typeface="Calibri"/>
                        <a:cs typeface="AL-Mohanad Bold" pitchFamily="2" charset="-78"/>
                      </a:endParaRPr>
                    </a:p>
                  </a:txBody>
                  <a:tcPr marL="33834" marR="33834" marT="0" marB="0"/>
                </a:tc>
                <a:tc>
                  <a:txBody>
                    <a:bodyPr/>
                    <a:lstStyle/>
                    <a:p>
                      <a:pPr algn="r" rtl="1">
                        <a:lnSpc>
                          <a:spcPct val="115000"/>
                        </a:lnSpc>
                        <a:spcAft>
                          <a:spcPts val="0"/>
                        </a:spcAft>
                      </a:pPr>
                      <a:endParaRPr lang="en-US" sz="1400">
                        <a:effectLst/>
                        <a:cs typeface="AL-Mohanad Bold" pitchFamily="2" charset="-78"/>
                      </a:endParaRPr>
                    </a:p>
                  </a:txBody>
                  <a:tcPr marL="33834" marR="33834" marT="0" marB="0"/>
                </a:tc>
              </a:tr>
              <a:tr h="219376">
                <a:tc>
                  <a:txBody>
                    <a:bodyPr/>
                    <a:lstStyle/>
                    <a:p>
                      <a:pPr algn="ctr" rtl="1">
                        <a:lnSpc>
                          <a:spcPct val="115000"/>
                        </a:lnSpc>
                        <a:spcAft>
                          <a:spcPts val="0"/>
                        </a:spcAft>
                      </a:pPr>
                      <a:r>
                        <a:rPr lang="ar-SA" sz="1400">
                          <a:effectLst/>
                          <a:cs typeface="AL-Mohanad Bold" pitchFamily="2" charset="-78"/>
                        </a:rPr>
                        <a:t> </a:t>
                      </a:r>
                      <a:endParaRPr lang="en-US" sz="1400">
                        <a:effectLst/>
                        <a:latin typeface="Calibri"/>
                        <a:ea typeface="Calibri"/>
                        <a:cs typeface="AL-Mohanad Bold" pitchFamily="2" charset="-78"/>
                      </a:endParaRPr>
                    </a:p>
                  </a:txBody>
                  <a:tcPr marL="33834" marR="33834" marT="0" marB="0"/>
                </a:tc>
                <a:tc>
                  <a:txBody>
                    <a:bodyPr/>
                    <a:lstStyle/>
                    <a:p>
                      <a:pPr algn="r" rtl="1">
                        <a:lnSpc>
                          <a:spcPct val="115000"/>
                        </a:lnSpc>
                        <a:spcAft>
                          <a:spcPts val="0"/>
                        </a:spcAft>
                      </a:pPr>
                      <a:r>
                        <a:rPr lang="ar-SA" sz="1400">
                          <a:effectLst/>
                          <a:cs typeface="AL-Mohanad Bold" pitchFamily="2" charset="-78"/>
                        </a:rPr>
                        <a:t> </a:t>
                      </a:r>
                      <a:endParaRPr lang="en-US" sz="1400">
                        <a:effectLst/>
                        <a:latin typeface="Calibri"/>
                        <a:ea typeface="Calibri"/>
                        <a:cs typeface="AL-Mohanad Bold" pitchFamily="2" charset="-78"/>
                      </a:endParaRPr>
                    </a:p>
                  </a:txBody>
                  <a:tcPr marL="33834" marR="33834" marT="0" marB="0"/>
                </a:tc>
              </a:tr>
              <a:tr h="219376">
                <a:tc>
                  <a:txBody>
                    <a:bodyPr/>
                    <a:lstStyle/>
                    <a:p>
                      <a:pPr algn="ctr" rtl="1">
                        <a:lnSpc>
                          <a:spcPct val="115000"/>
                        </a:lnSpc>
                        <a:spcAft>
                          <a:spcPts val="0"/>
                        </a:spcAft>
                      </a:pPr>
                      <a:r>
                        <a:rPr lang="ar-SA" sz="1400">
                          <a:effectLst/>
                          <a:cs typeface="AL-Mohanad Bold" pitchFamily="2" charset="-78"/>
                        </a:rPr>
                        <a:t> </a:t>
                      </a:r>
                      <a:endParaRPr lang="en-US" sz="1400">
                        <a:effectLst/>
                        <a:latin typeface="Calibri"/>
                        <a:ea typeface="Calibri"/>
                        <a:cs typeface="AL-Mohanad Bold" pitchFamily="2" charset="-78"/>
                      </a:endParaRPr>
                    </a:p>
                  </a:txBody>
                  <a:tcPr marL="33834" marR="33834" marT="0" marB="0"/>
                </a:tc>
                <a:tc>
                  <a:txBody>
                    <a:bodyPr/>
                    <a:lstStyle/>
                    <a:p>
                      <a:pPr algn="r" rtl="1">
                        <a:lnSpc>
                          <a:spcPct val="115000"/>
                        </a:lnSpc>
                        <a:spcAft>
                          <a:spcPts val="0"/>
                        </a:spcAft>
                      </a:pPr>
                      <a:r>
                        <a:rPr lang="ar-SA" sz="1400" dirty="0">
                          <a:effectLst/>
                          <a:cs typeface="AL-Mohanad Bold" pitchFamily="2" charset="-78"/>
                        </a:rPr>
                        <a:t> </a:t>
                      </a:r>
                      <a:endParaRPr lang="en-US" sz="1400" dirty="0">
                        <a:effectLst/>
                        <a:latin typeface="Calibri"/>
                        <a:ea typeface="Calibri"/>
                        <a:cs typeface="AL-Mohanad Bold" pitchFamily="2" charset="-78"/>
                      </a:endParaRPr>
                    </a:p>
                  </a:txBody>
                  <a:tcPr marL="33834" marR="33834" marT="0" marB="0"/>
                </a:tc>
              </a:tr>
            </a:tbl>
          </a:graphicData>
        </a:graphic>
      </p:graphicFrame>
    </p:spTree>
    <p:extLst>
      <p:ext uri="{BB962C8B-B14F-4D97-AF65-F5344CB8AC3E}">
        <p14:creationId xmlns:p14="http://schemas.microsoft.com/office/powerpoint/2010/main" xmlns="" val="52666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p:cNvSpPr/>
          <p:nvPr/>
        </p:nvSpPr>
        <p:spPr>
          <a:xfrm>
            <a:off x="4737941" y="606192"/>
            <a:ext cx="4025059" cy="2209231"/>
          </a:xfrm>
          <a:prstGeom prst="roundRect">
            <a:avLst>
              <a:gd name="adj" fmla="val 9454"/>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dirty="0">
              <a:solidFill>
                <a:schemeClr val="bg1"/>
              </a:solidFill>
              <a:effectLst>
                <a:outerShdw blurRad="38100" dist="38100" dir="2700000" algn="tl">
                  <a:srgbClr val="000000">
                    <a:alpha val="43137"/>
                  </a:srgbClr>
                </a:outerShdw>
              </a:effectLst>
              <a:cs typeface="Arial" pitchFamily="34" charset="0"/>
            </a:endParaRPr>
          </a:p>
        </p:txBody>
      </p:sp>
      <p:sp>
        <p:nvSpPr>
          <p:cNvPr id="4" name="Rounded Rectangle 5"/>
          <p:cNvSpPr/>
          <p:nvPr/>
        </p:nvSpPr>
        <p:spPr>
          <a:xfrm>
            <a:off x="2792009" y="3048000"/>
            <a:ext cx="3891864" cy="990600"/>
          </a:xfrm>
          <a:prstGeom prst="roundRect">
            <a:avLst>
              <a:gd name="adj" fmla="val 94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ar-SA" altLang="ko-KR" sz="3600" b="1" kern="0" dirty="0" smtClean="0">
                <a:solidFill>
                  <a:schemeClr val="bg1"/>
                </a:solidFill>
                <a:effectLst>
                  <a:outerShdw blurRad="38100" dist="38100" dir="2700000" algn="tl">
                    <a:srgbClr val="000000">
                      <a:alpha val="43137"/>
                    </a:srgbClr>
                  </a:outerShdw>
                </a:effectLst>
                <a:ea typeface="굴림" charset="-127"/>
                <a:cs typeface="Bader" pitchFamily="2" charset="-78"/>
              </a:rPr>
              <a:t>المحفزات التعليمية</a:t>
            </a:r>
            <a:endParaRPr lang="en-US" altLang="ko-KR" sz="3600" b="1" kern="0" dirty="0">
              <a:solidFill>
                <a:schemeClr val="bg1"/>
              </a:solidFill>
              <a:effectLst>
                <a:outerShdw blurRad="38100" dist="38100" dir="2700000" algn="tl">
                  <a:srgbClr val="000000">
                    <a:alpha val="43137"/>
                  </a:srgbClr>
                </a:outerShdw>
              </a:effectLst>
              <a:ea typeface="굴림" charset="-127"/>
              <a:cs typeface="Bader" pitchFamily="2" charset="-78"/>
            </a:endParaRPr>
          </a:p>
        </p:txBody>
      </p:sp>
      <p:sp>
        <p:nvSpPr>
          <p:cNvPr id="5" name="Rounded Rectangle 6"/>
          <p:cNvSpPr/>
          <p:nvPr/>
        </p:nvSpPr>
        <p:spPr>
          <a:xfrm>
            <a:off x="990600" y="4555072"/>
            <a:ext cx="3886200" cy="1862792"/>
          </a:xfrm>
          <a:prstGeom prst="roundRect">
            <a:avLst>
              <a:gd name="adj" fmla="val 9454"/>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dirty="0">
              <a:solidFill>
                <a:schemeClr val="bg1"/>
              </a:solidFill>
              <a:effectLst>
                <a:outerShdw blurRad="38100" dist="38100" dir="2700000" algn="tl">
                  <a:srgbClr val="000000">
                    <a:alpha val="43137"/>
                  </a:srgbClr>
                </a:outerShdw>
              </a:effectLst>
              <a:cs typeface="Arial" pitchFamily="34" charset="0"/>
            </a:endParaRPr>
          </a:p>
        </p:txBody>
      </p:sp>
      <p:sp>
        <p:nvSpPr>
          <p:cNvPr id="6" name="Rounded Rectangle 7"/>
          <p:cNvSpPr/>
          <p:nvPr/>
        </p:nvSpPr>
        <p:spPr>
          <a:xfrm>
            <a:off x="5261264" y="4553808"/>
            <a:ext cx="3730336" cy="1905000"/>
          </a:xfrm>
          <a:prstGeom prst="roundRect">
            <a:avLst>
              <a:gd name="adj" fmla="val 9454"/>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600" dirty="0">
              <a:solidFill>
                <a:schemeClr val="bg1"/>
              </a:solidFill>
              <a:effectLst>
                <a:outerShdw blurRad="38100" dist="38100" dir="2700000" algn="tl">
                  <a:srgbClr val="000000">
                    <a:alpha val="43137"/>
                  </a:srgbClr>
                </a:outerShdw>
              </a:effectLst>
              <a:cs typeface="Arial" pitchFamily="34" charset="0"/>
            </a:endParaRPr>
          </a:p>
        </p:txBody>
      </p:sp>
      <p:cxnSp>
        <p:nvCxnSpPr>
          <p:cNvPr id="7" name="Straight Arrow Connector 8"/>
          <p:cNvCxnSpPr/>
          <p:nvPr/>
        </p:nvCxnSpPr>
        <p:spPr>
          <a:xfrm flipH="1" flipV="1">
            <a:off x="3505200" y="2839308"/>
            <a:ext cx="533400" cy="208693"/>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9"/>
          <p:cNvCxnSpPr/>
          <p:nvPr/>
        </p:nvCxnSpPr>
        <p:spPr>
          <a:xfrm flipV="1">
            <a:off x="6186684" y="2815423"/>
            <a:ext cx="248594" cy="232579"/>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12"/>
          <p:cNvCxnSpPr/>
          <p:nvPr/>
        </p:nvCxnSpPr>
        <p:spPr>
          <a:xfrm>
            <a:off x="3635873" y="4038600"/>
            <a:ext cx="0" cy="565376"/>
          </a:xfrm>
          <a:prstGeom prst="straightConnector1">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3"/>
          <p:cNvCxnSpPr/>
          <p:nvPr/>
        </p:nvCxnSpPr>
        <p:spPr>
          <a:xfrm>
            <a:off x="6008779" y="4038600"/>
            <a:ext cx="0" cy="515208"/>
          </a:xfrm>
          <a:prstGeom prst="straightConnector1">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ed Rectangle 4"/>
          <p:cNvSpPr/>
          <p:nvPr/>
        </p:nvSpPr>
        <p:spPr>
          <a:xfrm>
            <a:off x="106295" y="592544"/>
            <a:ext cx="4025059" cy="2246764"/>
          </a:xfrm>
          <a:prstGeom prst="roundRect">
            <a:avLst>
              <a:gd name="adj" fmla="val 9454"/>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solidFill>
                <a:schemeClr val="bg1"/>
              </a:solidFill>
              <a:effectLst>
                <a:outerShdw blurRad="38100" dist="38100" dir="2700000" algn="tl">
                  <a:srgbClr val="000000">
                    <a:alpha val="43137"/>
                  </a:srgbClr>
                </a:outerShdw>
              </a:effectLst>
              <a:cs typeface="Arial" pitchFamily="34" charset="0"/>
            </a:endParaRPr>
          </a:p>
        </p:txBody>
      </p:sp>
      <p:sp>
        <p:nvSpPr>
          <p:cNvPr id="19" name="مربع نص 18"/>
          <p:cNvSpPr txBox="1"/>
          <p:nvPr/>
        </p:nvSpPr>
        <p:spPr>
          <a:xfrm>
            <a:off x="4876800" y="605056"/>
            <a:ext cx="3810000" cy="2246769"/>
          </a:xfrm>
          <a:prstGeom prst="rect">
            <a:avLst/>
          </a:prstGeom>
          <a:noFill/>
        </p:spPr>
        <p:txBody>
          <a:bodyPr wrap="square" rtlCol="1">
            <a:spAutoFit/>
          </a:bodyPr>
          <a:lstStyle/>
          <a:p>
            <a:pPr algn="ctr" rtl="1"/>
            <a:r>
              <a:rPr lang="ar-SA" sz="2000" dirty="0">
                <a:cs typeface="AL-Mohanad Bold" pitchFamily="2" charset="-78"/>
              </a:rPr>
              <a:t> </a:t>
            </a:r>
            <a:r>
              <a:rPr lang="ar-SA" sz="2000" dirty="0" smtClean="0">
                <a:cs typeface="AL-Mohanad Bold" pitchFamily="2" charset="-78"/>
              </a:rPr>
              <a:t>ويقصد به إثارة الفضول العلمي لدى الطالب وهو أسلوب يُعتمد عليه في جذب الطلاب إلى الانغماس في التعلم وقد أيد فاعليته العديد من الباحثين التربويين وقد جاء في بعض الدراسات أن الطلاب الذين لديهم حافز داخلي عال للتعلم يتعلمون بفاعلية أكبر وتحصيل أعلى وقلقهم أقل</a:t>
            </a:r>
            <a:endParaRPr lang="ar-SA" sz="2000" dirty="0">
              <a:cs typeface="AL-Mohanad Bold" pitchFamily="2" charset="-78"/>
            </a:endParaRPr>
          </a:p>
        </p:txBody>
      </p:sp>
      <p:sp>
        <p:nvSpPr>
          <p:cNvPr id="23" name="مربع نص 22"/>
          <p:cNvSpPr txBox="1"/>
          <p:nvPr/>
        </p:nvSpPr>
        <p:spPr>
          <a:xfrm>
            <a:off x="213824" y="630639"/>
            <a:ext cx="3810000" cy="2246769"/>
          </a:xfrm>
          <a:prstGeom prst="rect">
            <a:avLst/>
          </a:prstGeom>
          <a:noFill/>
        </p:spPr>
        <p:txBody>
          <a:bodyPr wrap="square" rtlCol="1">
            <a:spAutoFit/>
          </a:bodyPr>
          <a:lstStyle/>
          <a:p>
            <a:pPr algn="ctr" rtl="1"/>
            <a:r>
              <a:rPr lang="ar-SA" sz="2000" dirty="0">
                <a:cs typeface="AL-Mohanad Bold" pitchFamily="2" charset="-78"/>
              </a:rPr>
              <a:t> </a:t>
            </a:r>
            <a:r>
              <a:rPr lang="ar-SA" sz="2000" dirty="0" smtClean="0">
                <a:cs typeface="AL-Mohanad Bold" pitchFamily="2" charset="-78"/>
              </a:rPr>
              <a:t>ويقصد به أن يشعر المتعلم أن التعليم يستثير قدراته ويستحثها فمن المبادئ الرئيسة في نظرية التحفيز ألا يكون احتمال النجاح في المهام المطلوب إنجازها سهلاً ولا صعباً وإنما ينبغي أن يكون بنسبة متوسطة أما افتقاد عنصر التحدي في المدارس فإنه يبعث على الملل والفتور والإحباط</a:t>
            </a:r>
            <a:endParaRPr lang="ar-SA" sz="2000" dirty="0">
              <a:cs typeface="AL-Mohanad Bold" pitchFamily="2" charset="-78"/>
            </a:endParaRPr>
          </a:p>
        </p:txBody>
      </p:sp>
      <p:sp>
        <p:nvSpPr>
          <p:cNvPr id="24" name="مربع نص 23"/>
          <p:cNvSpPr txBox="1"/>
          <p:nvPr/>
        </p:nvSpPr>
        <p:spPr>
          <a:xfrm>
            <a:off x="5181600" y="4596016"/>
            <a:ext cx="3810000" cy="1938992"/>
          </a:xfrm>
          <a:prstGeom prst="rect">
            <a:avLst/>
          </a:prstGeom>
          <a:noFill/>
        </p:spPr>
        <p:txBody>
          <a:bodyPr wrap="square" rtlCol="1">
            <a:spAutoFit/>
          </a:bodyPr>
          <a:lstStyle/>
          <a:p>
            <a:pPr algn="ctr" rtl="1"/>
            <a:r>
              <a:rPr lang="ar-SA" sz="2000" dirty="0" smtClean="0">
                <a:cs typeface="AL-Mohanad Bold" pitchFamily="2" charset="-78"/>
              </a:rPr>
              <a:t>ويقصد به أن تتاح للطالب الفرصة ليختار ما يفضله من أساليب تعلم وما يتفق مع ميوله من المحتوى العلمي  وقد وجد أن الطلاب يقبلون أكثر على التعلم متى ما كانوا يتعلمون حول ما اختاروا هم تعلمه بالطريقة التي يفضلونها</a:t>
            </a:r>
            <a:endParaRPr lang="ar-SA" sz="2000" dirty="0">
              <a:cs typeface="AL-Mohanad Bold" pitchFamily="2" charset="-78"/>
            </a:endParaRPr>
          </a:p>
        </p:txBody>
      </p:sp>
      <p:sp>
        <p:nvSpPr>
          <p:cNvPr id="28" name="مربع نص 27"/>
          <p:cNvSpPr txBox="1"/>
          <p:nvPr/>
        </p:nvSpPr>
        <p:spPr>
          <a:xfrm>
            <a:off x="992875" y="4603976"/>
            <a:ext cx="3810000" cy="1938992"/>
          </a:xfrm>
          <a:prstGeom prst="rect">
            <a:avLst/>
          </a:prstGeom>
          <a:noFill/>
        </p:spPr>
        <p:txBody>
          <a:bodyPr wrap="square" rtlCol="1">
            <a:spAutoFit/>
          </a:bodyPr>
          <a:lstStyle/>
          <a:p>
            <a:pPr algn="ctr" rtl="1"/>
            <a:r>
              <a:rPr lang="ar-SA" sz="2000" dirty="0" smtClean="0">
                <a:cs typeface="AL-Mohanad Bold" pitchFamily="2" charset="-78"/>
              </a:rPr>
              <a:t>يعد الشعور بالمتعة أداة مهمة في عملية التعلم حيث أنه يجعل المتعلم أكثر حماساً للإقبال عليه وهذا ما يجعل إدراج عنصر المتعة في تصميم برامج التعلم أمراً جوهرياً  فالأساليب التعليمية المتضمنة متعة هي مفتاح رئيس لممارسات تربوية فعالة</a:t>
            </a:r>
            <a:endParaRPr lang="ar-SA" sz="2000" dirty="0">
              <a:cs typeface="AL-Mohanad Bold" pitchFamily="2" charset="-78"/>
            </a:endParaRPr>
          </a:p>
        </p:txBody>
      </p:sp>
      <p:sp>
        <p:nvSpPr>
          <p:cNvPr id="29" name="مستطيل 28"/>
          <p:cNvSpPr/>
          <p:nvPr/>
        </p:nvSpPr>
        <p:spPr>
          <a:xfrm>
            <a:off x="6211614" y="101025"/>
            <a:ext cx="1475083" cy="584775"/>
          </a:xfrm>
          <a:prstGeom prst="rect">
            <a:avLst/>
          </a:prstGeom>
          <a:noFill/>
        </p:spPr>
        <p:txBody>
          <a:bodyPr wrap="none" lIns="91440" tIns="45720" rIns="91440" bIns="45720">
            <a:spAutoFit/>
          </a:bodyPr>
          <a:lstStyle/>
          <a:p>
            <a:pPr algn="ctr"/>
            <a:r>
              <a:rPr lang="ar-SA" sz="3200" b="0" cap="none" spc="0" dirty="0" smtClean="0">
                <a:ln w="18415" cmpd="sng">
                  <a:solidFill>
                    <a:sysClr val="windowText" lastClr="000000"/>
                  </a:solidFill>
                  <a:prstDash val="solid"/>
                </a:ln>
                <a:solidFill>
                  <a:srgbClr val="00B050"/>
                </a:solidFill>
                <a:effectLst>
                  <a:outerShdw blurRad="63500" dir="3600000" algn="tl" rotWithShape="0">
                    <a:srgbClr val="000000">
                      <a:alpha val="70000"/>
                    </a:srgbClr>
                  </a:outerShdw>
                </a:effectLst>
                <a:cs typeface="Bader" pitchFamily="2" charset="-78"/>
              </a:rPr>
              <a:t>الاهتمام</a:t>
            </a:r>
            <a:endParaRPr lang="ar-SA" sz="3200" b="0" cap="none" spc="0" dirty="0">
              <a:ln w="18415" cmpd="sng">
                <a:solidFill>
                  <a:sysClr val="windowText" lastClr="000000"/>
                </a:solidFill>
                <a:prstDash val="solid"/>
              </a:ln>
              <a:solidFill>
                <a:srgbClr val="00B050"/>
              </a:solidFill>
              <a:effectLst>
                <a:outerShdw blurRad="63500" dir="3600000" algn="tl" rotWithShape="0">
                  <a:srgbClr val="000000">
                    <a:alpha val="70000"/>
                  </a:srgbClr>
                </a:outerShdw>
              </a:effectLst>
              <a:cs typeface="Bader" pitchFamily="2" charset="-78"/>
            </a:endParaRPr>
          </a:p>
        </p:txBody>
      </p:sp>
      <p:sp>
        <p:nvSpPr>
          <p:cNvPr id="35" name="مستطيل 34"/>
          <p:cNvSpPr/>
          <p:nvPr/>
        </p:nvSpPr>
        <p:spPr>
          <a:xfrm>
            <a:off x="1503744" y="76200"/>
            <a:ext cx="1313181" cy="584775"/>
          </a:xfrm>
          <a:prstGeom prst="rect">
            <a:avLst/>
          </a:prstGeom>
          <a:noFill/>
        </p:spPr>
        <p:txBody>
          <a:bodyPr wrap="none" lIns="91440" tIns="45720" rIns="91440" bIns="45720">
            <a:spAutoFit/>
          </a:bodyPr>
          <a:lstStyle/>
          <a:p>
            <a:pPr algn="ctr"/>
            <a:r>
              <a:rPr lang="ar-SA" sz="3200" b="0" cap="none" spc="0" dirty="0" smtClean="0">
                <a:ln w="18415" cmpd="sng">
                  <a:solidFill>
                    <a:sysClr val="windowText" lastClr="000000"/>
                  </a:solidFill>
                  <a:prstDash val="solid"/>
                </a:ln>
                <a:solidFill>
                  <a:srgbClr val="FF3300"/>
                </a:solidFill>
                <a:effectLst>
                  <a:outerShdw blurRad="63500" dir="3600000" algn="tl" rotWithShape="0">
                    <a:srgbClr val="000000">
                      <a:alpha val="70000"/>
                    </a:srgbClr>
                  </a:outerShdw>
                </a:effectLst>
                <a:cs typeface="Bader" pitchFamily="2" charset="-78"/>
              </a:rPr>
              <a:t>التحدي</a:t>
            </a:r>
            <a:endParaRPr lang="ar-SA" sz="3200" b="0" cap="none" spc="0" dirty="0">
              <a:ln w="18415" cmpd="sng">
                <a:solidFill>
                  <a:sysClr val="windowText" lastClr="000000"/>
                </a:solidFill>
                <a:prstDash val="solid"/>
              </a:ln>
              <a:solidFill>
                <a:srgbClr val="FF3300"/>
              </a:solidFill>
              <a:effectLst>
                <a:outerShdw blurRad="63500" dir="3600000" algn="tl" rotWithShape="0">
                  <a:srgbClr val="000000">
                    <a:alpha val="70000"/>
                  </a:srgbClr>
                </a:outerShdw>
              </a:effectLst>
              <a:cs typeface="Bader" pitchFamily="2" charset="-78"/>
            </a:endParaRPr>
          </a:p>
        </p:txBody>
      </p:sp>
      <p:sp>
        <p:nvSpPr>
          <p:cNvPr id="36" name="مستطيل 35"/>
          <p:cNvSpPr/>
          <p:nvPr/>
        </p:nvSpPr>
        <p:spPr>
          <a:xfrm>
            <a:off x="6536258" y="4038600"/>
            <a:ext cx="1343638" cy="584775"/>
          </a:xfrm>
          <a:prstGeom prst="rect">
            <a:avLst/>
          </a:prstGeom>
          <a:noFill/>
        </p:spPr>
        <p:txBody>
          <a:bodyPr wrap="none" lIns="91440" tIns="45720" rIns="91440" bIns="45720">
            <a:spAutoFit/>
          </a:bodyPr>
          <a:lstStyle/>
          <a:p>
            <a:pPr algn="ctr"/>
            <a:r>
              <a:rPr lang="ar-SA" sz="3200" b="0" cap="none" spc="0" dirty="0" smtClean="0">
                <a:ln w="18415" cmpd="sng">
                  <a:solidFill>
                    <a:sysClr val="windowText" lastClr="000000"/>
                  </a:solidFill>
                  <a:prstDash val="solid"/>
                </a:ln>
                <a:solidFill>
                  <a:srgbClr val="00B0F0"/>
                </a:solidFill>
                <a:effectLst>
                  <a:outerShdw blurRad="63500" dir="3600000" algn="tl" rotWithShape="0">
                    <a:srgbClr val="000000">
                      <a:alpha val="70000"/>
                    </a:srgbClr>
                  </a:outerShdw>
                </a:effectLst>
                <a:cs typeface="Bader" pitchFamily="2" charset="-78"/>
              </a:rPr>
              <a:t>الاختيار</a:t>
            </a:r>
            <a:endParaRPr lang="ar-SA" sz="3200" b="0" cap="none" spc="0" dirty="0">
              <a:ln w="18415" cmpd="sng">
                <a:solidFill>
                  <a:sysClr val="windowText" lastClr="000000"/>
                </a:solidFill>
                <a:prstDash val="solid"/>
              </a:ln>
              <a:solidFill>
                <a:srgbClr val="00B0F0"/>
              </a:solidFill>
              <a:effectLst>
                <a:outerShdw blurRad="63500" dir="3600000" algn="tl" rotWithShape="0">
                  <a:srgbClr val="000000">
                    <a:alpha val="70000"/>
                  </a:srgbClr>
                </a:outerShdw>
              </a:effectLst>
              <a:cs typeface="Bader" pitchFamily="2" charset="-78"/>
            </a:endParaRPr>
          </a:p>
        </p:txBody>
      </p:sp>
      <p:sp>
        <p:nvSpPr>
          <p:cNvPr id="37" name="مستطيل 36"/>
          <p:cNvSpPr/>
          <p:nvPr/>
        </p:nvSpPr>
        <p:spPr>
          <a:xfrm>
            <a:off x="2134230" y="4038600"/>
            <a:ext cx="1016625" cy="584775"/>
          </a:xfrm>
          <a:prstGeom prst="rect">
            <a:avLst/>
          </a:prstGeom>
          <a:noFill/>
        </p:spPr>
        <p:txBody>
          <a:bodyPr wrap="none" lIns="91440" tIns="45720" rIns="91440" bIns="45720">
            <a:spAutoFit/>
          </a:bodyPr>
          <a:lstStyle/>
          <a:p>
            <a:pPr algn="ctr"/>
            <a:r>
              <a:rPr lang="ar-SA" sz="3200" b="0" cap="none" spc="0" dirty="0" smtClean="0">
                <a:ln w="18415" cmpd="sng">
                  <a:solidFill>
                    <a:sysClr val="windowText" lastClr="000000"/>
                  </a:solidFill>
                  <a:prstDash val="solid"/>
                </a:ln>
                <a:solidFill>
                  <a:srgbClr val="FFC000"/>
                </a:solidFill>
                <a:effectLst>
                  <a:outerShdw blurRad="63500" dir="3600000" algn="tl" rotWithShape="0">
                    <a:srgbClr val="000000">
                      <a:alpha val="70000"/>
                    </a:srgbClr>
                  </a:outerShdw>
                </a:effectLst>
                <a:cs typeface="Bader" pitchFamily="2" charset="-78"/>
              </a:rPr>
              <a:t>المتعة</a:t>
            </a:r>
            <a:endParaRPr lang="ar-SA" sz="3200" b="0" cap="none" spc="0" dirty="0">
              <a:ln w="18415" cmpd="sng">
                <a:solidFill>
                  <a:sysClr val="windowText" lastClr="000000"/>
                </a:solidFill>
                <a:prstDash val="solid"/>
              </a:ln>
              <a:solidFill>
                <a:srgbClr val="FFC000"/>
              </a:solidFill>
              <a:effectLst>
                <a:outerShdw blurRad="63500" dir="3600000" algn="tl" rotWithShape="0">
                  <a:srgbClr val="000000">
                    <a:alpha val="70000"/>
                  </a:srgbClr>
                </a:outerShdw>
              </a:effectLst>
              <a:cs typeface="Bader" pitchFamily="2" charset="-78"/>
            </a:endParaRPr>
          </a:p>
        </p:txBody>
      </p:sp>
    </p:spTree>
    <p:extLst>
      <p:ext uri="{BB962C8B-B14F-4D97-AF65-F5344CB8AC3E}">
        <p14:creationId xmlns:p14="http://schemas.microsoft.com/office/powerpoint/2010/main" xmlns="" val="124448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5" grpId="0" animBg="1"/>
      <p:bldP spid="19" grpId="0"/>
      <p:bldP spid="23" grpId="0"/>
      <p:bldP spid="24" grpId="0"/>
      <p:bldP spid="28" grpId="0"/>
      <p:bldP spid="29"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981201" y="3168839"/>
            <a:ext cx="7010400" cy="3013625"/>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448124" y="4027283"/>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023288" y="3352800"/>
            <a:ext cx="5349565" cy="2677656"/>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a:t>
            </a:r>
          </a:p>
          <a:p>
            <a:pPr marL="457200" indent="-457200" algn="r" rtl="1">
              <a:buFont typeface="Arial" pitchFamily="34" charset="0"/>
              <a:buChar char="•"/>
            </a:pPr>
            <a:r>
              <a:rPr lang="ar-SA" sz="2800" dirty="0" smtClean="0">
                <a:latin typeface="Arial" pitchFamily="34" charset="0"/>
                <a:cs typeface="AL-Mohanad Bold" pitchFamily="2" charset="-78"/>
              </a:rPr>
              <a:t> فيما يلي نماذج لعدد من الطلاب والطالبات في مواقف تعليمية مختلفة والمطلوب منك اقتراح محفزات تتناسب مع حالاتهم وتوضيح أسباب اختيارك لهذه المحفزات</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3/ 1/ 3</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218654"/>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381000" y="46368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3" name="مربع نص 12"/>
          <p:cNvSpPr txBox="1"/>
          <p:nvPr/>
        </p:nvSpPr>
        <p:spPr>
          <a:xfrm>
            <a:off x="6820512" y="3168839"/>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تعاوني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185329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gamesareforchildren.com/uploads/Clipart-buddi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914400"/>
            <a:ext cx="2590800" cy="24240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ربع نص 1"/>
          <p:cNvSpPr txBox="1"/>
          <p:nvPr/>
        </p:nvSpPr>
        <p:spPr>
          <a:xfrm>
            <a:off x="304800" y="457200"/>
            <a:ext cx="990600" cy="523220"/>
          </a:xfrm>
          <a:prstGeom prst="rect">
            <a:avLst/>
          </a:prstGeom>
          <a:noFill/>
        </p:spPr>
        <p:txBody>
          <a:bodyPr wrap="square" rtlCol="1">
            <a:spAutoFit/>
          </a:bodyPr>
          <a:lstStyle/>
          <a:p>
            <a:pPr algn="r" rtl="1"/>
            <a:r>
              <a:rPr lang="ar-SA" sz="2800" dirty="0" smtClean="0">
                <a:solidFill>
                  <a:srgbClr val="005426"/>
                </a:solidFill>
                <a:cs typeface="PT Bold Heading" pitchFamily="2" charset="-78"/>
              </a:rPr>
              <a:t>خالد</a:t>
            </a:r>
            <a:endParaRPr lang="ar-SA" sz="2800" dirty="0">
              <a:solidFill>
                <a:srgbClr val="005426"/>
              </a:solidFill>
              <a:cs typeface="PT Bold Heading" pitchFamily="2" charset="-78"/>
            </a:endParaRPr>
          </a:p>
        </p:txBody>
      </p:sp>
      <p:pic>
        <p:nvPicPr>
          <p:cNvPr id="5125" name="Picture 5" descr="C:\Users\Stars\Desktop\هند.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0" y="859593"/>
            <a:ext cx="2971800" cy="242944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ربع نص 5"/>
          <p:cNvSpPr txBox="1"/>
          <p:nvPr/>
        </p:nvSpPr>
        <p:spPr>
          <a:xfrm>
            <a:off x="4062484" y="209322"/>
            <a:ext cx="990600" cy="523220"/>
          </a:xfrm>
          <a:prstGeom prst="rect">
            <a:avLst/>
          </a:prstGeom>
          <a:noFill/>
        </p:spPr>
        <p:txBody>
          <a:bodyPr wrap="square" rtlCol="1">
            <a:spAutoFit/>
          </a:bodyPr>
          <a:lstStyle/>
          <a:p>
            <a:pPr algn="ctr" rtl="1"/>
            <a:r>
              <a:rPr lang="ar-SA" sz="2800" dirty="0" smtClean="0">
                <a:solidFill>
                  <a:srgbClr val="00B0F0"/>
                </a:solidFill>
                <a:cs typeface="PT Bold Heading" pitchFamily="2" charset="-78"/>
              </a:rPr>
              <a:t>هند</a:t>
            </a:r>
            <a:endParaRPr lang="ar-SA" sz="2800" dirty="0">
              <a:solidFill>
                <a:srgbClr val="00B0F0"/>
              </a:solidFill>
              <a:cs typeface="PT Bold Heading" pitchFamily="2" charset="-78"/>
            </a:endParaRPr>
          </a:p>
        </p:txBody>
      </p:sp>
      <p:pic>
        <p:nvPicPr>
          <p:cNvPr id="5126" name="Picture 6" descr="C:\Users\Stars\Desktop\ابراهيم.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7555" y="914400"/>
            <a:ext cx="2161724" cy="276545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مربع نص 7"/>
          <p:cNvSpPr txBox="1"/>
          <p:nvPr/>
        </p:nvSpPr>
        <p:spPr>
          <a:xfrm>
            <a:off x="7010400" y="318420"/>
            <a:ext cx="1295400" cy="523220"/>
          </a:xfrm>
          <a:prstGeom prst="rect">
            <a:avLst/>
          </a:prstGeom>
          <a:noFill/>
        </p:spPr>
        <p:txBody>
          <a:bodyPr wrap="square" rtlCol="1">
            <a:spAutoFit/>
          </a:bodyPr>
          <a:lstStyle/>
          <a:p>
            <a:pPr algn="r" rtl="1"/>
            <a:r>
              <a:rPr lang="ar-SA" sz="2800" dirty="0" smtClean="0">
                <a:solidFill>
                  <a:srgbClr val="FF3300"/>
                </a:solidFill>
                <a:cs typeface="PT Bold Heading" pitchFamily="2" charset="-78"/>
              </a:rPr>
              <a:t>ابراهيم</a:t>
            </a:r>
            <a:endParaRPr lang="ar-SA" sz="2800" dirty="0">
              <a:solidFill>
                <a:srgbClr val="FF3300"/>
              </a:solidFill>
              <a:cs typeface="PT Bold Heading" pitchFamily="2" charset="-78"/>
            </a:endParaRPr>
          </a:p>
        </p:txBody>
      </p:sp>
      <p:pic>
        <p:nvPicPr>
          <p:cNvPr id="5127" name="Picture 7" descr="C:\Users\Stars\Desktop\ولييد.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26564" y="3810000"/>
            <a:ext cx="1778000"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مربع نص 9"/>
          <p:cNvSpPr txBox="1"/>
          <p:nvPr/>
        </p:nvSpPr>
        <p:spPr>
          <a:xfrm>
            <a:off x="1584846" y="4615190"/>
            <a:ext cx="990600" cy="523220"/>
          </a:xfrm>
          <a:prstGeom prst="rect">
            <a:avLst/>
          </a:prstGeom>
          <a:noFill/>
        </p:spPr>
        <p:txBody>
          <a:bodyPr wrap="square" rtlCol="1">
            <a:spAutoFit/>
          </a:bodyPr>
          <a:lstStyle/>
          <a:p>
            <a:pPr algn="r" rtl="1"/>
            <a:r>
              <a:rPr lang="ar-SA" sz="2800" dirty="0" smtClean="0">
                <a:solidFill>
                  <a:srgbClr val="00B050"/>
                </a:solidFill>
                <a:cs typeface="PT Bold Heading" pitchFamily="2" charset="-78"/>
              </a:rPr>
              <a:t>وليد</a:t>
            </a:r>
            <a:endParaRPr lang="ar-SA" sz="2800" dirty="0">
              <a:solidFill>
                <a:srgbClr val="00B050"/>
              </a:solidFill>
              <a:cs typeface="PT Bold Heading" pitchFamily="2" charset="-78"/>
            </a:endParaRPr>
          </a:p>
        </p:txBody>
      </p:sp>
      <p:pic>
        <p:nvPicPr>
          <p:cNvPr id="5128"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00575" y="4051138"/>
            <a:ext cx="2838450"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مربع نص 11"/>
          <p:cNvSpPr txBox="1"/>
          <p:nvPr/>
        </p:nvSpPr>
        <p:spPr>
          <a:xfrm>
            <a:off x="7315200" y="4594390"/>
            <a:ext cx="1297106" cy="523220"/>
          </a:xfrm>
          <a:prstGeom prst="rect">
            <a:avLst/>
          </a:prstGeom>
          <a:noFill/>
        </p:spPr>
        <p:txBody>
          <a:bodyPr wrap="square" rtlCol="1">
            <a:spAutoFit/>
          </a:bodyPr>
          <a:lstStyle/>
          <a:p>
            <a:pPr algn="ctr" rtl="1"/>
            <a:r>
              <a:rPr lang="ar-SA" sz="2800" dirty="0" smtClean="0">
                <a:solidFill>
                  <a:srgbClr val="3A7DCE"/>
                </a:solidFill>
                <a:cs typeface="PT Bold Heading" pitchFamily="2" charset="-78"/>
              </a:rPr>
              <a:t>سامية</a:t>
            </a:r>
            <a:endParaRPr lang="ar-SA" sz="2800" dirty="0">
              <a:solidFill>
                <a:srgbClr val="3A7DCE"/>
              </a:solidFill>
              <a:cs typeface="PT Bold Heading" pitchFamily="2" charset="-78"/>
            </a:endParaRPr>
          </a:p>
        </p:txBody>
      </p:sp>
    </p:spTree>
    <p:extLst>
      <p:ext uri="{BB962C8B-B14F-4D97-AF65-F5344CB8AC3E}">
        <p14:creationId xmlns:p14="http://schemas.microsoft.com/office/powerpoint/2010/main" xmlns="" val="176827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randombar(horizontal)">
                                      <p:cBhvr>
                                        <p:cTn id="7" dur="500"/>
                                        <p:tgtEl>
                                          <p:spTgt spid="512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125"/>
                                        </p:tgtEl>
                                        <p:attrNameLst>
                                          <p:attrName>style.visibility</p:attrName>
                                        </p:attrNameLst>
                                      </p:cBhvr>
                                      <p:to>
                                        <p:strVal val="visible"/>
                                      </p:to>
                                    </p:set>
                                    <p:animEffect transition="in" filter="barn(inVertical)">
                                      <p:cBhvr>
                                        <p:cTn id="18" dur="500"/>
                                        <p:tgtEl>
                                          <p:spTgt spid="5125"/>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126"/>
                                        </p:tgtEl>
                                        <p:attrNameLst>
                                          <p:attrName>style.visibility</p:attrName>
                                        </p:attrNameLst>
                                      </p:cBhvr>
                                      <p:to>
                                        <p:strVal val="visible"/>
                                      </p:to>
                                    </p:set>
                                    <p:animEffect transition="in" filter="circle(in)">
                                      <p:cBhvr>
                                        <p:cTn id="29" dur="2000"/>
                                        <p:tgtEl>
                                          <p:spTgt spid="5126"/>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127"/>
                                        </p:tgtEl>
                                        <p:attrNameLst>
                                          <p:attrName>style.visibility</p:attrName>
                                        </p:attrNameLst>
                                      </p:cBhvr>
                                      <p:to>
                                        <p:strVal val="visible"/>
                                      </p:to>
                                    </p:set>
                                    <p:animEffect transition="in" filter="barn(inVertical)">
                                      <p:cBhvr>
                                        <p:cTn id="40" dur="500"/>
                                        <p:tgtEl>
                                          <p:spTgt spid="5127"/>
                                        </p:tgtEl>
                                      </p:cBhvr>
                                    </p:animEffect>
                                  </p:childTnLst>
                                </p:cTn>
                              </p:par>
                            </p:childTnLst>
                          </p:cTn>
                        </p:par>
                        <p:par>
                          <p:cTn id="41" fill="hold">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128"/>
                                        </p:tgtEl>
                                        <p:attrNameLst>
                                          <p:attrName>style.visibility</p:attrName>
                                        </p:attrNameLst>
                                      </p:cBhvr>
                                      <p:to>
                                        <p:strVal val="visible"/>
                                      </p:to>
                                    </p:set>
                                    <p:animEffect transition="in" filter="barn(inVertical)">
                                      <p:cBhvr>
                                        <p:cTn id="50" dur="500"/>
                                        <p:tgtEl>
                                          <p:spTgt spid="5128"/>
                                        </p:tgtEl>
                                      </p:cBhvr>
                                    </p:animEffect>
                                  </p:childTnLst>
                                </p:cTn>
                              </p:par>
                            </p:childTnLst>
                          </p:cTn>
                        </p:par>
                        <p:par>
                          <p:cTn id="51" fill="hold">
                            <p:stCondLst>
                              <p:cond delay="500"/>
                            </p:stCondLst>
                            <p:childTnLst>
                              <p:par>
                                <p:cTn id="52" presetID="2" presetClass="entr" presetSubtype="2"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1+#ppt_w/2"/>
                                          </p:val>
                                        </p:tav>
                                        <p:tav tm="100000">
                                          <p:val>
                                            <p:strVal val="#ppt_x"/>
                                          </p:val>
                                        </p:tav>
                                      </p:tavLst>
                                    </p:anim>
                                    <p:anim calcmode="lin" valueType="num">
                                      <p:cBhvr additive="base">
                                        <p:cTn id="5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1698443752"/>
              </p:ext>
            </p:extLst>
          </p:nvPr>
        </p:nvGraphicFramePr>
        <p:xfrm>
          <a:off x="685801" y="228601"/>
          <a:ext cx="7881874" cy="5715000"/>
        </p:xfrm>
        <a:graphic>
          <a:graphicData uri="http://schemas.openxmlformats.org/drawingml/2006/table">
            <a:tbl>
              <a:tblPr rtl="1" firstRow="1" firstCol="1" bandRow="1">
                <a:tableStyleId>{5940675A-B579-460E-94D1-54222C63F5DA}</a:tableStyleId>
              </a:tblPr>
              <a:tblGrid>
                <a:gridCol w="1954054"/>
                <a:gridCol w="3300529"/>
                <a:gridCol w="2627291"/>
              </a:tblGrid>
              <a:tr h="558106">
                <a:tc>
                  <a:txBody>
                    <a:bodyPr/>
                    <a:lstStyle/>
                    <a:p>
                      <a:pPr algn="ctr" rtl="1">
                        <a:lnSpc>
                          <a:spcPct val="115000"/>
                        </a:lnSpc>
                        <a:spcAft>
                          <a:spcPts val="0"/>
                        </a:spcAft>
                      </a:pPr>
                      <a:r>
                        <a:rPr lang="ar-SA" sz="1800" dirty="0">
                          <a:effectLst/>
                          <a:cs typeface="PT Bold Heading" pitchFamily="2" charset="-78"/>
                        </a:rPr>
                        <a:t>الطالب أو الطالبة</a:t>
                      </a:r>
                      <a:endParaRPr lang="en-US" sz="1200" dirty="0">
                        <a:effectLst/>
                        <a:latin typeface="Calibri"/>
                        <a:ea typeface="Calibri"/>
                        <a:cs typeface="PT Bold Heading" pitchFamily="2" charset="-78"/>
                      </a:endParaRPr>
                    </a:p>
                  </a:txBody>
                  <a:tcPr marL="44276" marR="44276" marT="0" marB="0" anchor="ctr">
                    <a:solidFill>
                      <a:srgbClr val="B9F2FF"/>
                    </a:solidFill>
                  </a:tcPr>
                </a:tc>
                <a:tc>
                  <a:txBody>
                    <a:bodyPr/>
                    <a:lstStyle/>
                    <a:p>
                      <a:pPr algn="ctr" rtl="1">
                        <a:lnSpc>
                          <a:spcPct val="115000"/>
                        </a:lnSpc>
                        <a:spcAft>
                          <a:spcPts val="0"/>
                        </a:spcAft>
                      </a:pPr>
                      <a:r>
                        <a:rPr lang="ar-SA" sz="1800" dirty="0">
                          <a:effectLst/>
                          <a:cs typeface="PT Bold Heading" pitchFamily="2" charset="-78"/>
                        </a:rPr>
                        <a:t>المحفزات</a:t>
                      </a:r>
                      <a:endParaRPr lang="en-US" sz="1200" dirty="0">
                        <a:effectLst/>
                        <a:latin typeface="Calibri"/>
                        <a:ea typeface="Calibri"/>
                        <a:cs typeface="PT Bold Heading" pitchFamily="2" charset="-78"/>
                      </a:endParaRPr>
                    </a:p>
                  </a:txBody>
                  <a:tcPr marL="44276" marR="44276" marT="0" marB="0" anchor="ctr">
                    <a:solidFill>
                      <a:srgbClr val="B9F2FF"/>
                    </a:solidFill>
                  </a:tcPr>
                </a:tc>
                <a:tc>
                  <a:txBody>
                    <a:bodyPr/>
                    <a:lstStyle/>
                    <a:p>
                      <a:pPr algn="ctr" rtl="1">
                        <a:lnSpc>
                          <a:spcPct val="115000"/>
                        </a:lnSpc>
                        <a:spcAft>
                          <a:spcPts val="0"/>
                        </a:spcAft>
                      </a:pPr>
                      <a:r>
                        <a:rPr lang="ar-SA" sz="1800" dirty="0">
                          <a:effectLst/>
                          <a:cs typeface="PT Bold Heading" pitchFamily="2" charset="-78"/>
                        </a:rPr>
                        <a:t>الأسباب</a:t>
                      </a:r>
                      <a:endParaRPr lang="en-US" sz="1200" dirty="0">
                        <a:effectLst/>
                        <a:latin typeface="Calibri"/>
                        <a:ea typeface="Calibri"/>
                        <a:cs typeface="PT Bold Heading" pitchFamily="2" charset="-78"/>
                      </a:endParaRPr>
                    </a:p>
                  </a:txBody>
                  <a:tcPr marL="44276" marR="44276" marT="0" marB="0" anchor="ctr">
                    <a:solidFill>
                      <a:srgbClr val="B9F2FF"/>
                    </a:solidFill>
                  </a:tcPr>
                </a:tc>
              </a:tr>
              <a:tr h="1074353">
                <a:tc>
                  <a:txBody>
                    <a:bodyPr/>
                    <a:lstStyle/>
                    <a:p>
                      <a:pPr algn="r" rtl="1">
                        <a:lnSpc>
                          <a:spcPct val="115000"/>
                        </a:lnSpc>
                        <a:spcAft>
                          <a:spcPts val="0"/>
                        </a:spcAft>
                      </a:pPr>
                      <a:r>
                        <a:rPr lang="ar-SA" sz="1000" dirty="0">
                          <a:effectLst/>
                        </a:rPr>
                        <a:t> </a:t>
                      </a:r>
                      <a:endParaRPr lang="en-US" sz="700" dirty="0">
                        <a:effectLst/>
                        <a:latin typeface="Calibri"/>
                        <a:ea typeface="Calibri"/>
                        <a:cs typeface="Arial"/>
                      </a:endParaRPr>
                    </a:p>
                  </a:txBody>
                  <a:tcPr marL="44276" marR="44276" marT="0" marB="0"/>
                </a:tc>
                <a:tc>
                  <a:txBody>
                    <a:bodyPr/>
                    <a:lstStyle/>
                    <a:p>
                      <a:pPr algn="r" rtl="1">
                        <a:lnSpc>
                          <a:spcPct val="115000"/>
                        </a:lnSpc>
                        <a:spcAft>
                          <a:spcPts val="0"/>
                        </a:spcAft>
                      </a:pPr>
                      <a:r>
                        <a:rPr lang="ar-SA" sz="1000" dirty="0">
                          <a:effectLst/>
                        </a:rPr>
                        <a:t> </a:t>
                      </a:r>
                      <a:endParaRPr lang="en-US" sz="700" dirty="0">
                        <a:effectLst/>
                      </a:endParaRPr>
                    </a:p>
                    <a:p>
                      <a:pPr algn="r" rtl="1">
                        <a:lnSpc>
                          <a:spcPct val="115000"/>
                        </a:lnSpc>
                        <a:spcAft>
                          <a:spcPts val="0"/>
                        </a:spcAft>
                      </a:pPr>
                      <a:r>
                        <a:rPr lang="ar-SA" sz="1000" dirty="0">
                          <a:effectLst/>
                        </a:rPr>
                        <a:t> </a:t>
                      </a:r>
                      <a:endParaRPr lang="en-US" sz="700" dirty="0">
                        <a:effectLst/>
                      </a:endParaRPr>
                    </a:p>
                    <a:p>
                      <a:pPr algn="r" rtl="1">
                        <a:lnSpc>
                          <a:spcPct val="115000"/>
                        </a:lnSpc>
                        <a:spcAft>
                          <a:spcPts val="0"/>
                        </a:spcAft>
                      </a:pPr>
                      <a:r>
                        <a:rPr lang="ar-SA" sz="1000" dirty="0">
                          <a:effectLst/>
                        </a:rPr>
                        <a:t> </a:t>
                      </a:r>
                      <a:endParaRPr lang="en-US" sz="700" dirty="0">
                        <a:effectLst/>
                      </a:endParaRPr>
                    </a:p>
                    <a:p>
                      <a:pPr algn="r" rtl="1">
                        <a:lnSpc>
                          <a:spcPct val="115000"/>
                        </a:lnSpc>
                        <a:spcAft>
                          <a:spcPts val="0"/>
                        </a:spcAft>
                      </a:pPr>
                      <a:r>
                        <a:rPr lang="ar-SA" sz="1000" dirty="0">
                          <a:effectLst/>
                        </a:rPr>
                        <a:t> </a:t>
                      </a:r>
                      <a:endParaRPr lang="en-US" sz="700" dirty="0">
                        <a:effectLst/>
                      </a:endParaRPr>
                    </a:p>
                    <a:p>
                      <a:pPr algn="r" rtl="1">
                        <a:lnSpc>
                          <a:spcPct val="115000"/>
                        </a:lnSpc>
                        <a:spcAft>
                          <a:spcPts val="0"/>
                        </a:spcAft>
                      </a:pPr>
                      <a:r>
                        <a:rPr lang="ar-SA" sz="1000" dirty="0">
                          <a:effectLst/>
                        </a:rPr>
                        <a:t> </a:t>
                      </a:r>
                      <a:endParaRPr lang="en-US" sz="700" dirty="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r>
              <a:tr h="1074353">
                <a:tc>
                  <a:txBody>
                    <a:bodyPr/>
                    <a:lstStyle/>
                    <a:p>
                      <a:pPr algn="r" rtl="1">
                        <a:lnSpc>
                          <a:spcPct val="115000"/>
                        </a:lnSpc>
                        <a:spcAft>
                          <a:spcPts val="0"/>
                        </a:spcAft>
                      </a:pPr>
                      <a:r>
                        <a:rPr lang="ar-SA" sz="1000" dirty="0">
                          <a:effectLst/>
                        </a:rPr>
                        <a:t> </a:t>
                      </a:r>
                      <a:endParaRPr lang="en-US" sz="700" dirty="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r>
              <a:tr h="1074353">
                <a:tc>
                  <a:txBody>
                    <a:bodyPr/>
                    <a:lstStyle/>
                    <a:p>
                      <a:pPr algn="r" rtl="1">
                        <a:lnSpc>
                          <a:spcPct val="115000"/>
                        </a:lnSpc>
                        <a:spcAft>
                          <a:spcPts val="0"/>
                        </a:spcAft>
                      </a:pPr>
                      <a:r>
                        <a:rPr lang="ar-SA" sz="1000" dirty="0">
                          <a:effectLst/>
                        </a:rPr>
                        <a:t> </a:t>
                      </a:r>
                      <a:endParaRPr lang="en-US" sz="700" dirty="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r>
              <a:tr h="1074353">
                <a:tc>
                  <a:txBody>
                    <a:bodyPr/>
                    <a:lstStyle/>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r>
              <a:tr h="859482">
                <a:tc>
                  <a:txBody>
                    <a:bodyPr/>
                    <a:lstStyle/>
                    <a:p>
                      <a:pPr algn="r" rtl="1">
                        <a:lnSpc>
                          <a:spcPct val="115000"/>
                        </a:lnSpc>
                        <a:spcAft>
                          <a:spcPts val="0"/>
                        </a:spcAft>
                      </a:pPr>
                      <a:r>
                        <a:rPr lang="ar-SA" sz="1000" dirty="0">
                          <a:effectLst/>
                        </a:rPr>
                        <a:t> </a:t>
                      </a:r>
                      <a:endParaRPr lang="en-US" sz="700" dirty="0">
                        <a:effectLst/>
                        <a:latin typeface="Calibri"/>
                        <a:ea typeface="Calibri"/>
                        <a:cs typeface="Arial"/>
                      </a:endParaRPr>
                    </a:p>
                  </a:txBody>
                  <a:tcPr marL="44276" marR="44276" marT="0" marB="0"/>
                </a:tc>
                <a:tc>
                  <a:txBody>
                    <a:bodyPr/>
                    <a:lstStyle/>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endParaRPr>
                    </a:p>
                    <a:p>
                      <a:pPr algn="r" rtl="1">
                        <a:lnSpc>
                          <a:spcPct val="115000"/>
                        </a:lnSpc>
                        <a:spcAft>
                          <a:spcPts val="0"/>
                        </a:spcAft>
                      </a:pPr>
                      <a:r>
                        <a:rPr lang="ar-SA" sz="1000">
                          <a:effectLst/>
                        </a:rPr>
                        <a:t> </a:t>
                      </a:r>
                      <a:endParaRPr lang="en-US" sz="700">
                        <a:effectLst/>
                        <a:latin typeface="Calibri"/>
                        <a:ea typeface="Calibri"/>
                        <a:cs typeface="Arial"/>
                      </a:endParaRPr>
                    </a:p>
                  </a:txBody>
                  <a:tcPr marL="44276" marR="44276" marT="0" marB="0"/>
                </a:tc>
                <a:tc>
                  <a:txBody>
                    <a:bodyPr/>
                    <a:lstStyle/>
                    <a:p>
                      <a:pPr algn="r" rtl="1">
                        <a:lnSpc>
                          <a:spcPct val="115000"/>
                        </a:lnSpc>
                        <a:spcAft>
                          <a:spcPts val="0"/>
                        </a:spcAft>
                      </a:pPr>
                      <a:r>
                        <a:rPr lang="ar-SA" sz="1000" dirty="0">
                          <a:effectLst/>
                        </a:rPr>
                        <a:t> </a:t>
                      </a:r>
                      <a:endParaRPr lang="en-US" sz="700" dirty="0">
                        <a:effectLst/>
                        <a:latin typeface="Calibri"/>
                        <a:ea typeface="Calibri"/>
                        <a:cs typeface="Arial"/>
                      </a:endParaRPr>
                    </a:p>
                  </a:txBody>
                  <a:tcPr marL="44276" marR="44276" marT="0" marB="0"/>
                </a:tc>
              </a:tr>
            </a:tbl>
          </a:graphicData>
        </a:graphic>
      </p:graphicFrame>
      <p:pic>
        <p:nvPicPr>
          <p:cNvPr id="3" name="Picture 4" descr="http://www.gamesareforchildren.com/uploads/Clipart-buddies.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319" r="50000"/>
          <a:stretch/>
        </p:blipFill>
        <p:spPr bwMode="auto">
          <a:xfrm>
            <a:off x="6782602" y="941696"/>
            <a:ext cx="685800" cy="81090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5" descr="C:\Users\Stars\Desktop\هند.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1638" t="30345" r="21163"/>
          <a:stretch/>
        </p:blipFill>
        <p:spPr bwMode="auto">
          <a:xfrm>
            <a:off x="6782602" y="1943506"/>
            <a:ext cx="743803" cy="986213"/>
          </a:xfrm>
          <a:prstGeom prst="rect">
            <a:avLst/>
          </a:prstGeom>
          <a:noFill/>
          <a:extLst>
            <a:ext uri="{909E8E84-426E-40DD-AFC4-6F175D3DCCD1}">
              <a14:hiddenFill xmlns:a14="http://schemas.microsoft.com/office/drawing/2010/main" xmlns="">
                <a:solidFill>
                  <a:srgbClr val="FFFFFF"/>
                </a:solidFill>
              </a14:hiddenFill>
            </a:ext>
          </a:extLst>
        </p:spPr>
      </p:pic>
      <p:pic>
        <p:nvPicPr>
          <p:cNvPr id="7169"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11959" y="2966147"/>
            <a:ext cx="798940" cy="1022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7" descr="C:\Users\Stars\Desktop\ولييد.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17729" y="4093192"/>
            <a:ext cx="787400" cy="94488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62341" y="5257799"/>
            <a:ext cx="1098176" cy="622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مربع نص 4"/>
          <p:cNvSpPr txBox="1"/>
          <p:nvPr/>
        </p:nvSpPr>
        <p:spPr>
          <a:xfrm>
            <a:off x="7526405" y="1066800"/>
            <a:ext cx="931795" cy="584775"/>
          </a:xfrm>
          <a:prstGeom prst="rect">
            <a:avLst/>
          </a:prstGeom>
          <a:noFill/>
        </p:spPr>
        <p:txBody>
          <a:bodyPr wrap="square" rtlCol="1">
            <a:spAutoFit/>
          </a:bodyPr>
          <a:lstStyle/>
          <a:p>
            <a:pPr algn="ctr"/>
            <a:r>
              <a:rPr lang="ar-SA" sz="3200" b="1" dirty="0" smtClean="0">
                <a:solidFill>
                  <a:srgbClr val="009999"/>
                </a:solidFill>
                <a:cs typeface="AL-Mohanad Bold" pitchFamily="2" charset="-78"/>
              </a:rPr>
              <a:t>خالد</a:t>
            </a:r>
            <a:endParaRPr lang="ar-SA" sz="3200" b="1" dirty="0">
              <a:solidFill>
                <a:srgbClr val="009999"/>
              </a:solidFill>
              <a:cs typeface="AL-Mohanad Bold" pitchFamily="2" charset="-78"/>
            </a:endParaRPr>
          </a:p>
        </p:txBody>
      </p:sp>
      <p:sp>
        <p:nvSpPr>
          <p:cNvPr id="9" name="مربع نص 8"/>
          <p:cNvSpPr txBox="1"/>
          <p:nvPr/>
        </p:nvSpPr>
        <p:spPr>
          <a:xfrm>
            <a:off x="7526405" y="2144224"/>
            <a:ext cx="931795" cy="584775"/>
          </a:xfrm>
          <a:prstGeom prst="rect">
            <a:avLst/>
          </a:prstGeom>
          <a:noFill/>
        </p:spPr>
        <p:txBody>
          <a:bodyPr wrap="square" rtlCol="1">
            <a:spAutoFit/>
          </a:bodyPr>
          <a:lstStyle/>
          <a:p>
            <a:pPr algn="ctr"/>
            <a:r>
              <a:rPr lang="ar-SA" sz="3200" b="1" dirty="0" smtClean="0">
                <a:solidFill>
                  <a:srgbClr val="00B0F0"/>
                </a:solidFill>
                <a:cs typeface="AL-Mohanad Bold" pitchFamily="2" charset="-78"/>
              </a:rPr>
              <a:t>هند</a:t>
            </a:r>
            <a:endParaRPr lang="ar-SA" sz="3200" b="1" dirty="0">
              <a:solidFill>
                <a:srgbClr val="00B0F0"/>
              </a:solidFill>
              <a:cs typeface="AL-Mohanad Bold" pitchFamily="2" charset="-78"/>
            </a:endParaRPr>
          </a:p>
        </p:txBody>
      </p:sp>
      <p:sp>
        <p:nvSpPr>
          <p:cNvPr id="10" name="مربع نص 9"/>
          <p:cNvSpPr txBox="1"/>
          <p:nvPr/>
        </p:nvSpPr>
        <p:spPr>
          <a:xfrm>
            <a:off x="7375202" y="3184893"/>
            <a:ext cx="1311598" cy="584775"/>
          </a:xfrm>
          <a:prstGeom prst="rect">
            <a:avLst/>
          </a:prstGeom>
          <a:noFill/>
        </p:spPr>
        <p:txBody>
          <a:bodyPr wrap="square" rtlCol="1">
            <a:spAutoFit/>
          </a:bodyPr>
          <a:lstStyle/>
          <a:p>
            <a:pPr algn="ctr"/>
            <a:r>
              <a:rPr lang="ar-SA" sz="3200" b="1" dirty="0" smtClean="0">
                <a:solidFill>
                  <a:srgbClr val="FF0000"/>
                </a:solidFill>
                <a:cs typeface="AL-Mohanad Bold" pitchFamily="2" charset="-78"/>
              </a:rPr>
              <a:t>إبراهيم</a:t>
            </a:r>
            <a:endParaRPr lang="ar-SA" sz="3200" b="1" dirty="0">
              <a:solidFill>
                <a:srgbClr val="FF0000"/>
              </a:solidFill>
              <a:cs typeface="AL-Mohanad Bold" pitchFamily="2" charset="-78"/>
            </a:endParaRPr>
          </a:p>
        </p:txBody>
      </p:sp>
      <p:sp>
        <p:nvSpPr>
          <p:cNvPr id="11" name="مربع نص 10"/>
          <p:cNvSpPr txBox="1"/>
          <p:nvPr/>
        </p:nvSpPr>
        <p:spPr>
          <a:xfrm>
            <a:off x="7577584" y="4273244"/>
            <a:ext cx="931795" cy="584775"/>
          </a:xfrm>
          <a:prstGeom prst="rect">
            <a:avLst/>
          </a:prstGeom>
          <a:noFill/>
        </p:spPr>
        <p:txBody>
          <a:bodyPr wrap="square" rtlCol="1">
            <a:spAutoFit/>
          </a:bodyPr>
          <a:lstStyle/>
          <a:p>
            <a:pPr algn="ctr"/>
            <a:r>
              <a:rPr lang="ar-SA" sz="3200" b="1" dirty="0" smtClean="0">
                <a:solidFill>
                  <a:srgbClr val="00B050"/>
                </a:solidFill>
                <a:cs typeface="AL-Mohanad Bold" pitchFamily="2" charset="-78"/>
              </a:rPr>
              <a:t>وليد</a:t>
            </a:r>
            <a:endParaRPr lang="ar-SA" sz="3200" b="1" dirty="0">
              <a:solidFill>
                <a:srgbClr val="00B050"/>
              </a:solidFill>
              <a:cs typeface="AL-Mohanad Bold" pitchFamily="2" charset="-78"/>
            </a:endParaRPr>
          </a:p>
        </p:txBody>
      </p:sp>
      <p:sp>
        <p:nvSpPr>
          <p:cNvPr id="12" name="مربع نص 11"/>
          <p:cNvSpPr txBox="1"/>
          <p:nvPr/>
        </p:nvSpPr>
        <p:spPr>
          <a:xfrm>
            <a:off x="7543800" y="5257799"/>
            <a:ext cx="1198116" cy="584775"/>
          </a:xfrm>
          <a:prstGeom prst="rect">
            <a:avLst/>
          </a:prstGeom>
          <a:noFill/>
        </p:spPr>
        <p:txBody>
          <a:bodyPr wrap="square" rtlCol="1">
            <a:spAutoFit/>
          </a:bodyPr>
          <a:lstStyle/>
          <a:p>
            <a:pPr algn="ctr"/>
            <a:r>
              <a:rPr lang="ar-SA" sz="3200" b="1" dirty="0" smtClean="0">
                <a:solidFill>
                  <a:srgbClr val="3A7DCE"/>
                </a:solidFill>
                <a:cs typeface="AL-Mohanad Bold" pitchFamily="2" charset="-78"/>
              </a:rPr>
              <a:t>سامية</a:t>
            </a:r>
            <a:endParaRPr lang="ar-SA" sz="3200" b="1" dirty="0">
              <a:solidFill>
                <a:srgbClr val="3A7DCE"/>
              </a:solidFill>
              <a:cs typeface="AL-Mohanad Bold" pitchFamily="2" charset="-78"/>
            </a:endParaRPr>
          </a:p>
        </p:txBody>
      </p:sp>
    </p:spTree>
    <p:extLst>
      <p:ext uri="{BB962C8B-B14F-4D97-AF65-F5344CB8AC3E}">
        <p14:creationId xmlns:p14="http://schemas.microsoft.com/office/powerpoint/2010/main" xmlns="" val="123156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169"/>
                                        </p:tgtEl>
                                        <p:attrNameLst>
                                          <p:attrName>style.visibility</p:attrName>
                                        </p:attrNameLst>
                                      </p:cBhvr>
                                      <p:to>
                                        <p:strVal val="visible"/>
                                      </p:to>
                                    </p:set>
                                    <p:anim calcmode="lin" valueType="num">
                                      <p:cBhvr additive="base">
                                        <p:cTn id="32" dur="500" fill="hold"/>
                                        <p:tgtEl>
                                          <p:spTgt spid="7169"/>
                                        </p:tgtEl>
                                        <p:attrNameLst>
                                          <p:attrName>ppt_x</p:attrName>
                                        </p:attrNameLst>
                                      </p:cBhvr>
                                      <p:tavLst>
                                        <p:tav tm="0">
                                          <p:val>
                                            <p:strVal val="#ppt_x"/>
                                          </p:val>
                                        </p:tav>
                                        <p:tav tm="100000">
                                          <p:val>
                                            <p:strVal val="#ppt_x"/>
                                          </p:val>
                                        </p:tav>
                                      </p:tavLst>
                                    </p:anim>
                                    <p:anim calcmode="lin" valueType="num">
                                      <p:cBhvr additive="base">
                                        <p:cTn id="33" dur="500" fill="hold"/>
                                        <p:tgtEl>
                                          <p:spTgt spid="716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80356" y="762000"/>
            <a:ext cx="7377341" cy="453585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defRPr/>
            </a:pPr>
            <a:r>
              <a:rPr lang="ar-SA" sz="6600" b="1" dirty="0">
                <a:ln w="11430">
                  <a:solidFill>
                    <a:sysClr val="windowText" lastClr="000000"/>
                  </a:solidFill>
                </a:ln>
                <a:cs typeface="AL-Mohanad Bold" pitchFamily="2" charset="-78"/>
              </a:rPr>
              <a:t>سبحانك اللهم وبحمدك ..</a:t>
            </a:r>
          </a:p>
          <a:p>
            <a:pPr algn="ctr">
              <a:lnSpc>
                <a:spcPct val="150000"/>
              </a:lnSpc>
              <a:defRPr/>
            </a:pPr>
            <a:r>
              <a:rPr lang="ar-SA" sz="6600" b="1" dirty="0" smtClean="0">
                <a:ln w="11430">
                  <a:solidFill>
                    <a:sysClr val="windowText" lastClr="000000"/>
                  </a:solidFill>
                </a:ln>
                <a:cs typeface="AL-Mohanad Bold" pitchFamily="2" charset="-78"/>
              </a:rPr>
              <a:t>أشهد </a:t>
            </a:r>
            <a:r>
              <a:rPr lang="ar-SA" sz="6600" b="1" dirty="0">
                <a:ln w="11430">
                  <a:solidFill>
                    <a:sysClr val="windowText" lastClr="000000"/>
                  </a:solidFill>
                </a:ln>
                <a:cs typeface="AL-Mohanad Bold" pitchFamily="2" charset="-78"/>
              </a:rPr>
              <a:t>أن لا إله إلا أنت</a:t>
            </a:r>
          </a:p>
          <a:p>
            <a:pPr algn="ctr">
              <a:lnSpc>
                <a:spcPct val="150000"/>
              </a:lnSpc>
              <a:defRPr/>
            </a:pPr>
            <a:r>
              <a:rPr lang="ar-SA" sz="6600" b="1" dirty="0" smtClean="0">
                <a:ln w="11430">
                  <a:solidFill>
                    <a:sysClr val="windowText" lastClr="000000"/>
                  </a:solidFill>
                </a:ln>
                <a:cs typeface="AL-Mohanad Bold" pitchFamily="2" charset="-78"/>
              </a:rPr>
              <a:t>أستغفرك وأتوب </a:t>
            </a:r>
            <a:r>
              <a:rPr lang="ar-SA" sz="6600" b="1" dirty="0">
                <a:ln w="11430">
                  <a:solidFill>
                    <a:sysClr val="windowText" lastClr="000000"/>
                  </a:solidFill>
                </a:ln>
                <a:cs typeface="AL-Mohanad Bold" pitchFamily="2" charset="-78"/>
              </a:rPr>
              <a:t>إليك</a:t>
            </a:r>
          </a:p>
        </p:txBody>
      </p:sp>
    </p:spTree>
    <p:extLst>
      <p:ext uri="{BB962C8B-B14F-4D97-AF65-F5344CB8AC3E}">
        <p14:creationId xmlns:p14="http://schemas.microsoft.com/office/powerpoint/2010/main" xmlns="" val="294562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8"/>
          <p:cNvSpPr txBox="1">
            <a:spLocks noChangeArrowheads="1"/>
          </p:cNvSpPr>
          <p:nvPr/>
        </p:nvSpPr>
        <p:spPr>
          <a:xfrm>
            <a:off x="36420" y="2590800"/>
            <a:ext cx="4052454" cy="512763"/>
          </a:xfrm>
          <a:prstGeom prst="rect">
            <a:avLst/>
          </a:prstGeom>
          <a:extLst>
            <a:ext uri="{AF507438-7753-43E0-B8FC-AC1667EBCBE1}">
              <a14:hiddenEffects xmlns:a14="http://schemas.microsoft.com/office/drawing/2010/main" xmlns="">
                <a:effectLst>
                  <a:outerShdw dist="17961" dir="2700000" algn="ctr" rotWithShape="0">
                    <a:schemeClr val="bg1"/>
                  </a:outerShdw>
                </a:effectLst>
              </a14:hiddenEffects>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3600" dirty="0" smtClean="0">
                <a:ln>
                  <a:solidFill>
                    <a:schemeClr val="accent5">
                      <a:lumMod val="50000"/>
                    </a:schemeClr>
                  </a:solidFill>
                </a:ln>
                <a:solidFill>
                  <a:sysClr val="windowText" lastClr="000000"/>
                </a:solidFill>
                <a:cs typeface="AL-Mohanad" pitchFamily="2" charset="-78"/>
              </a:rPr>
              <a:t>( الاستعداد وتحفيز التعلم)</a:t>
            </a:r>
            <a:endParaRPr lang="ru-RU" sz="3600" dirty="0">
              <a:ln>
                <a:solidFill>
                  <a:schemeClr val="accent5">
                    <a:lumMod val="50000"/>
                  </a:schemeClr>
                </a:solidFill>
              </a:ln>
              <a:solidFill>
                <a:sysClr val="windowText" lastClr="000000"/>
              </a:solidFill>
              <a:cs typeface="AL-Mohanad" pitchFamily="2" charset="-78"/>
            </a:endParaRPr>
          </a:p>
        </p:txBody>
      </p:sp>
      <p:sp>
        <p:nvSpPr>
          <p:cNvPr id="3" name="مربع نص 2"/>
          <p:cNvSpPr txBox="1"/>
          <p:nvPr/>
        </p:nvSpPr>
        <p:spPr>
          <a:xfrm>
            <a:off x="227256" y="1600200"/>
            <a:ext cx="3670782" cy="923330"/>
          </a:xfrm>
          <a:prstGeom prst="rect">
            <a:avLst/>
          </a:prstGeom>
          <a:noFill/>
        </p:spPr>
        <p:txBody>
          <a:bodyPr wrap="square" rtlCol="1">
            <a:spAutoFit/>
          </a:bodyPr>
          <a:lstStyle/>
          <a:p>
            <a:pPr algn="ctr"/>
            <a:r>
              <a:rPr lang="ar-SA" sz="5400" dirty="0" smtClean="0">
                <a:cs typeface="PT Bold Heading" pitchFamily="2" charset="-78"/>
              </a:rPr>
              <a:t>الجلسة الأولى</a:t>
            </a:r>
            <a:endParaRPr lang="ar-SA" sz="5400" dirty="0">
              <a:cs typeface="PT Bold Heading" pitchFamily="2" charset="-78"/>
            </a:endParaRPr>
          </a:p>
        </p:txBody>
      </p:sp>
      <p:sp>
        <p:nvSpPr>
          <p:cNvPr id="4" name="مستطيل 3"/>
          <p:cNvSpPr/>
          <p:nvPr/>
        </p:nvSpPr>
        <p:spPr>
          <a:xfrm>
            <a:off x="3200400" y="4724400"/>
            <a:ext cx="2819400"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40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e_AlMateen" pitchFamily="18" charset="-78"/>
                <a:cs typeface="ae_AlMateen" pitchFamily="18" charset="-78"/>
              </a:rPr>
              <a:t>  تقديم</a:t>
            </a:r>
          </a:p>
        </p:txBody>
      </p:sp>
      <p:sp>
        <p:nvSpPr>
          <p:cNvPr id="5" name="مستطيل 4"/>
          <p:cNvSpPr/>
          <p:nvPr/>
        </p:nvSpPr>
        <p:spPr>
          <a:xfrm>
            <a:off x="375139" y="5715000"/>
            <a:ext cx="8768861" cy="646331"/>
          </a:xfrm>
          <a:prstGeom prst="rect">
            <a:avLst/>
          </a:prstGeom>
        </p:spPr>
        <p:txBody>
          <a:bodyPr wrap="square">
            <a:spAutoFit/>
          </a:bodyPr>
          <a:lstStyle/>
          <a:p>
            <a:pPr lvl="0">
              <a:defRPr/>
            </a:pPr>
            <a:r>
              <a:rPr lang="ar-SA"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أ/ محمد أحمد البريدي            أ/مشاعل </a:t>
            </a:r>
            <a:r>
              <a:rPr lang="ar-SA" sz="36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عبد الله العبيكان </a:t>
            </a:r>
          </a:p>
        </p:txBody>
      </p:sp>
    </p:spTree>
    <p:extLst>
      <p:ext uri="{BB962C8B-B14F-4D97-AF65-F5344CB8AC3E}">
        <p14:creationId xmlns:p14="http://schemas.microsoft.com/office/powerpoint/2010/main" xmlns="" val="126697865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844414111"/>
              </p:ext>
            </p:extLst>
          </p:nvPr>
        </p:nvGraphicFramePr>
        <p:xfrm>
          <a:off x="1143000" y="1295400"/>
          <a:ext cx="68961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5"/>
          <p:cNvSpPr txBox="1"/>
          <p:nvPr/>
        </p:nvSpPr>
        <p:spPr>
          <a:xfrm>
            <a:off x="1992183" y="344269"/>
            <a:ext cx="4966182" cy="646331"/>
          </a:xfrm>
          <a:prstGeom prst="rect">
            <a:avLst/>
          </a:prstGeom>
          <a:noFill/>
        </p:spPr>
        <p:txBody>
          <a:bodyPr wrap="square" rtlCol="1">
            <a:spAutoFit/>
          </a:bodyPr>
          <a:lstStyle/>
          <a:p>
            <a:pPr algn="ctr"/>
            <a:r>
              <a:rPr lang="ar-SA" sz="3600" dirty="0" smtClean="0">
                <a:cs typeface="PT Bold Heading" pitchFamily="2" charset="-78"/>
              </a:rPr>
              <a:t>خطة الجلسة</a:t>
            </a:r>
            <a:endParaRPr lang="ar-SA" sz="3600" dirty="0">
              <a:cs typeface="PT Bold Heading" pitchFamily="2" charset="-78"/>
            </a:endParaRPr>
          </a:p>
        </p:txBody>
      </p:sp>
    </p:spTree>
    <p:extLst>
      <p:ext uri="{BB962C8B-B14F-4D97-AF65-F5344CB8AC3E}">
        <p14:creationId xmlns:p14="http://schemas.microsoft.com/office/powerpoint/2010/main" xmlns="" val="16306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p:nvPr/>
        </p:nvSpPr>
        <p:spPr>
          <a:xfrm>
            <a:off x="871182" y="2020913"/>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يفعِّل أدوات دعم الاستعداد للتعلم من خلال تهيئة المتعلم لتلقي الخبرة الجديدة</a:t>
            </a:r>
            <a:endParaRPr lang="en-US" sz="2800" dirty="0">
              <a:solidFill>
                <a:schemeClr val="tx1"/>
              </a:solidFill>
              <a:latin typeface="Arial" pitchFamily="34" charset="0"/>
              <a:cs typeface="AL-Mohanad Bold" pitchFamily="2" charset="-78"/>
            </a:endParaRPr>
          </a:p>
        </p:txBody>
      </p:sp>
      <p:sp>
        <p:nvSpPr>
          <p:cNvPr id="5" name="Rectangle 19"/>
          <p:cNvSpPr/>
          <p:nvPr/>
        </p:nvSpPr>
        <p:spPr>
          <a:xfrm>
            <a:off x="7524222" y="3200400"/>
            <a:ext cx="840718" cy="776841"/>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2</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20"/>
          <p:cNvSpPr/>
          <p:nvPr/>
        </p:nvSpPr>
        <p:spPr>
          <a:xfrm>
            <a:off x="838200" y="3200400"/>
            <a:ext cx="6290481" cy="798487"/>
          </a:xfrm>
          <a:prstGeom prst="rect">
            <a:avLst/>
          </a:prstGeom>
          <a:solidFill>
            <a:schemeClr val="accent1"/>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effectLst>
                  <a:outerShdw blurRad="38100" dist="38100" dir="2700000" algn="tl">
                    <a:srgbClr val="000000">
                      <a:alpha val="43137"/>
                    </a:srgbClr>
                  </a:outerShdw>
                </a:effectLst>
                <a:latin typeface="Arial" pitchFamily="34" charset="0"/>
                <a:cs typeface="AL-Mohanad Bold" pitchFamily="2" charset="-78"/>
              </a:rPr>
              <a:t>يعطي أمثلة على عناصر المحفزات من مواقف تعليمية مختلفة</a:t>
            </a:r>
            <a:endParaRPr lang="en-US" sz="2800" dirty="0">
              <a:effectLst>
                <a:outerShdw blurRad="38100" dist="38100" dir="2700000" algn="tl">
                  <a:srgbClr val="000000">
                    <a:alpha val="43137"/>
                  </a:srgbClr>
                </a:outerShdw>
              </a:effectLst>
              <a:latin typeface="Arial" pitchFamily="34" charset="0"/>
              <a:cs typeface="AL-Mohanad Bold" pitchFamily="2" charset="-78"/>
            </a:endParaRPr>
          </a:p>
        </p:txBody>
      </p:sp>
      <p:sp>
        <p:nvSpPr>
          <p:cNvPr id="7" name="Rectangle 21"/>
          <p:cNvSpPr/>
          <p:nvPr/>
        </p:nvSpPr>
        <p:spPr>
          <a:xfrm>
            <a:off x="7482141" y="4343400"/>
            <a:ext cx="840718" cy="78193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3</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Rectangle 23"/>
          <p:cNvSpPr/>
          <p:nvPr/>
        </p:nvSpPr>
        <p:spPr>
          <a:xfrm>
            <a:off x="7524222" y="2011815"/>
            <a:ext cx="840718" cy="7984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effectLst>
                  <a:outerShdw blurRad="38100" dist="38100" dir="2700000" algn="tl">
                    <a:srgbClr val="000000">
                      <a:alpha val="43137"/>
                    </a:srgbClr>
                  </a:outerShdw>
                </a:effectLst>
                <a:latin typeface="Arial" pitchFamily="34" charset="0"/>
                <a:cs typeface="Arial" pitchFamily="34" charset="0"/>
              </a:rPr>
              <a:t>1</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10" name="TextBox 30"/>
          <p:cNvSpPr txBox="1"/>
          <p:nvPr/>
        </p:nvSpPr>
        <p:spPr>
          <a:xfrm>
            <a:off x="686549" y="1167825"/>
            <a:ext cx="7628350" cy="584775"/>
          </a:xfrm>
          <a:prstGeom prst="rect">
            <a:avLst/>
          </a:prstGeom>
          <a:noFill/>
        </p:spPr>
        <p:txBody>
          <a:bodyPr wrap="square" rtlCol="0">
            <a:spAutoFit/>
          </a:bodyPr>
          <a:lstStyle/>
          <a:p>
            <a:pPr algn="ctr"/>
            <a:r>
              <a:rPr lang="ar-SA" sz="3200" dirty="0" smtClean="0">
                <a:solidFill>
                  <a:schemeClr val="accent4">
                    <a:lumMod val="50000"/>
                  </a:schemeClr>
                </a:solidFill>
                <a:latin typeface="Arial" pitchFamily="34" charset="0"/>
                <a:cs typeface="Bader" pitchFamily="2" charset="-78"/>
              </a:rPr>
              <a:t>في نهاية الجلسة يتوقع من المتدرب أن :</a:t>
            </a:r>
            <a:endParaRPr lang="en-US" sz="3200" dirty="0">
              <a:solidFill>
                <a:schemeClr val="accent4">
                  <a:lumMod val="50000"/>
                </a:schemeClr>
              </a:solidFill>
              <a:latin typeface="Arial" pitchFamily="34" charset="0"/>
              <a:cs typeface="Bader" pitchFamily="2" charset="-78"/>
            </a:endParaRPr>
          </a:p>
        </p:txBody>
      </p:sp>
      <p:sp>
        <p:nvSpPr>
          <p:cNvPr id="11" name="Rectangle 24"/>
          <p:cNvSpPr/>
          <p:nvPr/>
        </p:nvSpPr>
        <p:spPr>
          <a:xfrm>
            <a:off x="802944" y="4343400"/>
            <a:ext cx="6325737" cy="798487"/>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Arial" pitchFamily="34" charset="0"/>
                <a:cs typeface="AL-Mohanad Bold" pitchFamily="2" charset="-78"/>
              </a:rPr>
              <a:t>يحفز المتعلمين في مواقف تعليمية مختلفة</a:t>
            </a:r>
            <a:endParaRPr lang="en-US" sz="2800" dirty="0">
              <a:solidFill>
                <a:schemeClr val="tx1"/>
              </a:solidFill>
              <a:latin typeface="Arial" pitchFamily="34" charset="0"/>
              <a:cs typeface="AL-Mohanad Bold" pitchFamily="2" charset="-78"/>
            </a:endParaRPr>
          </a:p>
        </p:txBody>
      </p:sp>
      <p:sp>
        <p:nvSpPr>
          <p:cNvPr id="12" name="مربع نص 11"/>
          <p:cNvSpPr txBox="1"/>
          <p:nvPr/>
        </p:nvSpPr>
        <p:spPr>
          <a:xfrm>
            <a:off x="1809464" y="282714"/>
            <a:ext cx="4966182"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الأهداف الاجرائية</a:t>
            </a:r>
            <a:endParaRPr lang="ar-SA" sz="3600" dirty="0">
              <a:solidFill>
                <a:srgbClr val="C00000"/>
              </a:solidFill>
              <a:cs typeface="PT Bold Heading" pitchFamily="2" charset="-78"/>
            </a:endParaRPr>
          </a:p>
        </p:txBody>
      </p:sp>
    </p:spTree>
    <p:extLst>
      <p:ext uri="{BB962C8B-B14F-4D97-AF65-F5344CB8AC3E}">
        <p14:creationId xmlns:p14="http://schemas.microsoft.com/office/powerpoint/2010/main" xmlns="" val="26974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3"/>
          <p:cNvGraphicFramePr/>
          <p:nvPr>
            <p:extLst>
              <p:ext uri="{D42A27DB-BD31-4B8C-83A1-F6EECF244321}">
                <p14:modId xmlns:p14="http://schemas.microsoft.com/office/powerpoint/2010/main" xmlns="" val="2338240304"/>
              </p:ext>
            </p:extLst>
          </p:nvPr>
        </p:nvGraphicFramePr>
        <p:xfrm>
          <a:off x="838200" y="685800"/>
          <a:ext cx="6858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ستطيل 2"/>
          <p:cNvSpPr/>
          <p:nvPr/>
        </p:nvSpPr>
        <p:spPr>
          <a:xfrm>
            <a:off x="2133600" y="5329535"/>
            <a:ext cx="4501553" cy="461665"/>
          </a:xfrm>
          <a:prstGeom prst="rect">
            <a:avLst/>
          </a:prstGeom>
        </p:spPr>
        <p:txBody>
          <a:bodyPr wrap="none">
            <a:spAutoFit/>
          </a:bodyPr>
          <a:lstStyle/>
          <a:p>
            <a:pPr lvl="0" algn="ct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الاستخدام الفوري للخبرة ونقلها إلى الآخرين</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5" name="مستطيل 4"/>
          <p:cNvSpPr/>
          <p:nvPr/>
        </p:nvSpPr>
        <p:spPr>
          <a:xfrm>
            <a:off x="3810000" y="4429780"/>
            <a:ext cx="957313" cy="523220"/>
          </a:xfrm>
          <a:prstGeom prst="rect">
            <a:avLst/>
          </a:prstGeom>
        </p:spPr>
        <p:txBody>
          <a:bodyPr wrap="none">
            <a:spAutoFit/>
          </a:bodyPr>
          <a:lstStyle/>
          <a:p>
            <a:pPr lvl="0" algn="ct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المهمات</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6" name="مستطيل 5"/>
          <p:cNvSpPr/>
          <p:nvPr/>
        </p:nvSpPr>
        <p:spPr>
          <a:xfrm>
            <a:off x="3429000" y="3805535"/>
            <a:ext cx="1744388" cy="461665"/>
          </a:xfrm>
          <a:prstGeom prst="rect">
            <a:avLst/>
          </a:prstGeom>
        </p:spPr>
        <p:txBody>
          <a:bodyPr wrap="none">
            <a:spAutoFit/>
          </a:bodyPr>
          <a:lstStyle/>
          <a:p>
            <a:pPr lvl="0"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التحدث والكتابة</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7" name="مستطيل 6"/>
          <p:cNvSpPr/>
          <p:nvPr/>
        </p:nvSpPr>
        <p:spPr>
          <a:xfrm>
            <a:off x="3200400" y="3048000"/>
            <a:ext cx="2339102" cy="461665"/>
          </a:xfrm>
          <a:prstGeom prst="rect">
            <a:avLst/>
          </a:prstGeom>
        </p:spPr>
        <p:txBody>
          <a:bodyPr wrap="none">
            <a:spAutoFit/>
          </a:bodyPr>
          <a:lstStyle/>
          <a:p>
            <a:pPr lvl="0"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مشاهدة سمعية بصرية</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8" name="مستطيل 7"/>
          <p:cNvSpPr/>
          <p:nvPr/>
        </p:nvSpPr>
        <p:spPr>
          <a:xfrm>
            <a:off x="3581400" y="2362200"/>
            <a:ext cx="1505541" cy="461665"/>
          </a:xfrm>
          <a:prstGeom prst="rect">
            <a:avLst/>
          </a:prstGeom>
        </p:spPr>
        <p:txBody>
          <a:bodyPr wrap="none">
            <a:spAutoFit/>
          </a:bodyPr>
          <a:lstStyle/>
          <a:p>
            <a:pPr lvl="0"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مشاهدة صورة</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9" name="مستطيل 8"/>
          <p:cNvSpPr/>
          <p:nvPr/>
        </p:nvSpPr>
        <p:spPr>
          <a:xfrm>
            <a:off x="3886200" y="1600200"/>
            <a:ext cx="848309" cy="461665"/>
          </a:xfrm>
          <a:prstGeom prst="rect">
            <a:avLst/>
          </a:prstGeom>
        </p:spPr>
        <p:txBody>
          <a:bodyPr wrap="none">
            <a:spAutoFit/>
          </a:bodyPr>
          <a:lstStyle/>
          <a:p>
            <a:pPr lvl="0"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استماع</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0" name="مستطيل 9"/>
          <p:cNvSpPr/>
          <p:nvPr/>
        </p:nvSpPr>
        <p:spPr>
          <a:xfrm>
            <a:off x="3962400" y="914400"/>
            <a:ext cx="668774" cy="461665"/>
          </a:xfrm>
          <a:prstGeom prst="rect">
            <a:avLst/>
          </a:prstGeom>
        </p:spPr>
        <p:txBody>
          <a:bodyPr wrap="none">
            <a:spAutoFit/>
          </a:bodyPr>
          <a:lstStyle/>
          <a:p>
            <a:pPr lvl="0" algn="ctr"/>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rPr>
              <a:t>قراءة</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AL-Mohanad Bold" pitchFamily="2" charset="-78"/>
            </a:endParaRPr>
          </a:p>
        </p:txBody>
      </p:sp>
      <p:sp>
        <p:nvSpPr>
          <p:cNvPr id="11" name="مربع نص 10"/>
          <p:cNvSpPr txBox="1"/>
          <p:nvPr/>
        </p:nvSpPr>
        <p:spPr>
          <a:xfrm>
            <a:off x="849573" y="124596"/>
            <a:ext cx="7151427" cy="646331"/>
          </a:xfrm>
          <a:prstGeom prst="rect">
            <a:avLst/>
          </a:prstGeom>
          <a:noFill/>
        </p:spPr>
        <p:txBody>
          <a:bodyPr wrap="square" rtlCol="1">
            <a:spAutoFit/>
          </a:bodyPr>
          <a:lstStyle/>
          <a:p>
            <a:pPr algn="ctr"/>
            <a:r>
              <a:rPr lang="ar-SA" sz="3600" dirty="0" smtClean="0">
                <a:solidFill>
                  <a:srgbClr val="C00000"/>
                </a:solidFill>
                <a:cs typeface="PT Bold Heading" pitchFamily="2" charset="-78"/>
              </a:rPr>
              <a:t>هرم التعلم</a:t>
            </a:r>
            <a:endParaRPr lang="ar-SA" sz="3600" dirty="0">
              <a:solidFill>
                <a:srgbClr val="C00000"/>
              </a:solidFill>
              <a:cs typeface="PT Bold Heading" pitchFamily="2" charset="-78"/>
            </a:endParaRPr>
          </a:p>
        </p:txBody>
      </p:sp>
      <p:sp>
        <p:nvSpPr>
          <p:cNvPr id="12" name="مربع نص 11"/>
          <p:cNvSpPr txBox="1"/>
          <p:nvPr/>
        </p:nvSpPr>
        <p:spPr>
          <a:xfrm rot="3425368">
            <a:off x="5230961" y="2537546"/>
            <a:ext cx="3731848" cy="584775"/>
          </a:xfrm>
          <a:prstGeom prst="rect">
            <a:avLst/>
          </a:prstGeom>
          <a:noFill/>
        </p:spPr>
        <p:txBody>
          <a:bodyPr wrap="square" rtlCol="1">
            <a:spAutoFit/>
          </a:bodyPr>
          <a:lstStyle/>
          <a:p>
            <a:pPr algn="ctr"/>
            <a:r>
              <a:rPr lang="ar-SA" sz="3200" dirty="0" smtClean="0">
                <a:cs typeface="AL-Mohanad Bold" pitchFamily="2" charset="-78"/>
              </a:rPr>
              <a:t>معدلات بقاء أثر التعلم</a:t>
            </a:r>
            <a:endParaRPr lang="ar-SA" sz="3200" dirty="0">
              <a:cs typeface="AL-Mohanad Bold" pitchFamily="2" charset="-78"/>
            </a:endParaRPr>
          </a:p>
        </p:txBody>
      </p:sp>
      <p:sp>
        <p:nvSpPr>
          <p:cNvPr id="13" name="مربع نص 12"/>
          <p:cNvSpPr txBox="1"/>
          <p:nvPr/>
        </p:nvSpPr>
        <p:spPr>
          <a:xfrm rot="18236410">
            <a:off x="304243" y="1569421"/>
            <a:ext cx="3731848" cy="523220"/>
          </a:xfrm>
          <a:prstGeom prst="rect">
            <a:avLst/>
          </a:prstGeom>
          <a:noFill/>
        </p:spPr>
        <p:txBody>
          <a:bodyPr wrap="square" rtlCol="1">
            <a:spAutoFit/>
          </a:bodyPr>
          <a:lstStyle/>
          <a:p>
            <a:pPr algn="ctr"/>
            <a:r>
              <a:rPr lang="ar-SA" sz="2800" dirty="0" smtClean="0">
                <a:solidFill>
                  <a:schemeClr val="accent1"/>
                </a:solidFill>
                <a:cs typeface="AL-Mohanad Bold" pitchFamily="2" charset="-78"/>
              </a:rPr>
              <a:t>التعلم غير النشط</a:t>
            </a:r>
            <a:endParaRPr lang="ar-SA" sz="2800" dirty="0">
              <a:solidFill>
                <a:schemeClr val="accent1"/>
              </a:solidFill>
              <a:cs typeface="AL-Mohanad Bold" pitchFamily="2" charset="-78"/>
            </a:endParaRPr>
          </a:p>
        </p:txBody>
      </p:sp>
      <p:sp>
        <p:nvSpPr>
          <p:cNvPr id="14" name="مربع نص 13"/>
          <p:cNvSpPr txBox="1"/>
          <p:nvPr/>
        </p:nvSpPr>
        <p:spPr>
          <a:xfrm rot="18236410">
            <a:off x="-1216691" y="3947064"/>
            <a:ext cx="3731848" cy="523220"/>
          </a:xfrm>
          <a:prstGeom prst="rect">
            <a:avLst/>
          </a:prstGeom>
          <a:noFill/>
        </p:spPr>
        <p:txBody>
          <a:bodyPr wrap="square" rtlCol="1">
            <a:spAutoFit/>
          </a:bodyPr>
          <a:lstStyle/>
          <a:p>
            <a:pPr algn="ctr"/>
            <a:r>
              <a:rPr lang="ar-SA" sz="2800" dirty="0" smtClean="0">
                <a:solidFill>
                  <a:schemeClr val="accent5">
                    <a:lumMod val="75000"/>
                  </a:schemeClr>
                </a:solidFill>
                <a:cs typeface="AL-Mohanad Bold" pitchFamily="2" charset="-78"/>
              </a:rPr>
              <a:t>التعلم النشط</a:t>
            </a:r>
            <a:endParaRPr lang="ar-SA" sz="2800" dirty="0">
              <a:solidFill>
                <a:schemeClr val="accent5">
                  <a:lumMod val="75000"/>
                </a:schemeClr>
              </a:solidFill>
              <a:cs typeface="AL-Mohanad Bold" pitchFamily="2" charset="-78"/>
            </a:endParaRPr>
          </a:p>
        </p:txBody>
      </p:sp>
      <p:sp>
        <p:nvSpPr>
          <p:cNvPr id="15" name="قوس كبير أيسر 14"/>
          <p:cNvSpPr/>
          <p:nvPr/>
        </p:nvSpPr>
        <p:spPr>
          <a:xfrm rot="2048835">
            <a:off x="2637430" y="487405"/>
            <a:ext cx="703338" cy="3119664"/>
          </a:xfrm>
          <a:prstGeom prst="leftBrace">
            <a:avLst>
              <a:gd name="adj1" fmla="val 8333"/>
              <a:gd name="adj2" fmla="val 50635"/>
            </a:avLst>
          </a:prstGeom>
        </p:spPr>
        <p:style>
          <a:lnRef idx="2">
            <a:schemeClr val="accent1"/>
          </a:lnRef>
          <a:fillRef idx="0">
            <a:schemeClr val="accent1"/>
          </a:fillRef>
          <a:effectRef idx="1">
            <a:schemeClr val="accent1"/>
          </a:effectRef>
          <a:fontRef idx="minor">
            <a:schemeClr val="tx1"/>
          </a:fontRef>
        </p:style>
        <p:txBody>
          <a:bodyPr rtlCol="1" anchor="ctr"/>
          <a:lstStyle/>
          <a:p>
            <a:pPr algn="ctr"/>
            <a:endParaRPr lang="ar-SA"/>
          </a:p>
        </p:txBody>
      </p:sp>
      <p:sp>
        <p:nvSpPr>
          <p:cNvPr id="16" name="قوس كبير أيسر 15"/>
          <p:cNvSpPr/>
          <p:nvPr/>
        </p:nvSpPr>
        <p:spPr>
          <a:xfrm rot="2048835">
            <a:off x="966384" y="3370410"/>
            <a:ext cx="759910" cy="2499141"/>
          </a:xfrm>
          <a:prstGeom prst="leftBrace">
            <a:avLst>
              <a:gd name="adj1" fmla="val 8333"/>
              <a:gd name="adj2" fmla="val 50635"/>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ar-SA"/>
          </a:p>
        </p:txBody>
      </p:sp>
      <p:sp>
        <p:nvSpPr>
          <p:cNvPr id="17" name="مربع نص 16"/>
          <p:cNvSpPr txBox="1"/>
          <p:nvPr/>
        </p:nvSpPr>
        <p:spPr>
          <a:xfrm>
            <a:off x="7543799" y="5257800"/>
            <a:ext cx="812361" cy="584775"/>
          </a:xfrm>
          <a:prstGeom prst="rect">
            <a:avLst/>
          </a:prstGeom>
          <a:noFill/>
        </p:spPr>
        <p:txBody>
          <a:bodyPr wrap="square" rtlCol="1">
            <a:spAutoFit/>
          </a:bodyPr>
          <a:lstStyle/>
          <a:p>
            <a:r>
              <a:rPr lang="ar-SA" sz="3200" dirty="0" smtClean="0">
                <a:cs typeface="AL-Mohanad Bold" pitchFamily="2" charset="-78"/>
              </a:rPr>
              <a:t>90 %</a:t>
            </a:r>
            <a:endParaRPr lang="ar-SA" sz="3200" dirty="0">
              <a:cs typeface="AL-Mohanad Bold" pitchFamily="2" charset="-78"/>
            </a:endParaRPr>
          </a:p>
        </p:txBody>
      </p:sp>
      <p:sp>
        <p:nvSpPr>
          <p:cNvPr id="18" name="مربع نص 17"/>
          <p:cNvSpPr txBox="1"/>
          <p:nvPr/>
        </p:nvSpPr>
        <p:spPr>
          <a:xfrm>
            <a:off x="7096885" y="4429780"/>
            <a:ext cx="812361" cy="584775"/>
          </a:xfrm>
          <a:prstGeom prst="rect">
            <a:avLst/>
          </a:prstGeom>
          <a:noFill/>
        </p:spPr>
        <p:txBody>
          <a:bodyPr wrap="square" rtlCol="1">
            <a:spAutoFit/>
          </a:bodyPr>
          <a:lstStyle/>
          <a:p>
            <a:r>
              <a:rPr lang="ar-SA" sz="3200" dirty="0" smtClean="0">
                <a:cs typeface="AL-Mohanad Bold" pitchFamily="2" charset="-78"/>
              </a:rPr>
              <a:t>75%</a:t>
            </a:r>
            <a:endParaRPr lang="ar-SA" sz="3200" dirty="0">
              <a:cs typeface="AL-Mohanad Bold" pitchFamily="2" charset="-78"/>
            </a:endParaRPr>
          </a:p>
        </p:txBody>
      </p:sp>
      <p:sp>
        <p:nvSpPr>
          <p:cNvPr id="19" name="مربع نص 18"/>
          <p:cNvSpPr txBox="1"/>
          <p:nvPr/>
        </p:nvSpPr>
        <p:spPr>
          <a:xfrm>
            <a:off x="6477000" y="3674464"/>
            <a:ext cx="812361" cy="584775"/>
          </a:xfrm>
          <a:prstGeom prst="rect">
            <a:avLst/>
          </a:prstGeom>
          <a:noFill/>
        </p:spPr>
        <p:txBody>
          <a:bodyPr wrap="square" rtlCol="1">
            <a:spAutoFit/>
          </a:bodyPr>
          <a:lstStyle/>
          <a:p>
            <a:r>
              <a:rPr lang="ar-SA" sz="3200" dirty="0" smtClean="0">
                <a:cs typeface="AL-Mohanad Bold" pitchFamily="2" charset="-78"/>
              </a:rPr>
              <a:t>50%</a:t>
            </a:r>
            <a:endParaRPr lang="ar-SA" sz="3200" dirty="0">
              <a:cs typeface="AL-Mohanad Bold" pitchFamily="2" charset="-78"/>
            </a:endParaRPr>
          </a:p>
        </p:txBody>
      </p:sp>
      <p:sp>
        <p:nvSpPr>
          <p:cNvPr id="20" name="مربع نص 19"/>
          <p:cNvSpPr txBox="1"/>
          <p:nvPr/>
        </p:nvSpPr>
        <p:spPr>
          <a:xfrm>
            <a:off x="5969439" y="2940330"/>
            <a:ext cx="812361" cy="584775"/>
          </a:xfrm>
          <a:prstGeom prst="rect">
            <a:avLst/>
          </a:prstGeom>
          <a:noFill/>
        </p:spPr>
        <p:txBody>
          <a:bodyPr wrap="square" rtlCol="1">
            <a:spAutoFit/>
          </a:bodyPr>
          <a:lstStyle/>
          <a:p>
            <a:r>
              <a:rPr lang="ar-SA" sz="3200" dirty="0" smtClean="0">
                <a:cs typeface="AL-Mohanad Bold" pitchFamily="2" charset="-78"/>
              </a:rPr>
              <a:t>30%</a:t>
            </a:r>
            <a:endParaRPr lang="ar-SA" sz="3200" dirty="0">
              <a:cs typeface="AL-Mohanad Bold" pitchFamily="2" charset="-78"/>
            </a:endParaRPr>
          </a:p>
        </p:txBody>
      </p:sp>
      <p:sp>
        <p:nvSpPr>
          <p:cNvPr id="21" name="مربع نص 20"/>
          <p:cNvSpPr txBox="1"/>
          <p:nvPr/>
        </p:nvSpPr>
        <p:spPr>
          <a:xfrm>
            <a:off x="5431428" y="2245158"/>
            <a:ext cx="812361" cy="584775"/>
          </a:xfrm>
          <a:prstGeom prst="rect">
            <a:avLst/>
          </a:prstGeom>
          <a:noFill/>
        </p:spPr>
        <p:txBody>
          <a:bodyPr wrap="square" rtlCol="1">
            <a:spAutoFit/>
          </a:bodyPr>
          <a:lstStyle/>
          <a:p>
            <a:r>
              <a:rPr lang="ar-SA" sz="3200" dirty="0" smtClean="0">
                <a:cs typeface="AL-Mohanad Bold" pitchFamily="2" charset="-78"/>
              </a:rPr>
              <a:t>20%</a:t>
            </a:r>
            <a:endParaRPr lang="ar-SA" sz="3200" dirty="0">
              <a:cs typeface="AL-Mohanad Bold" pitchFamily="2" charset="-78"/>
            </a:endParaRPr>
          </a:p>
        </p:txBody>
      </p:sp>
      <p:sp>
        <p:nvSpPr>
          <p:cNvPr id="22" name="مربع نص 21"/>
          <p:cNvSpPr txBox="1"/>
          <p:nvPr/>
        </p:nvSpPr>
        <p:spPr>
          <a:xfrm>
            <a:off x="4876800" y="1454501"/>
            <a:ext cx="812361" cy="584775"/>
          </a:xfrm>
          <a:prstGeom prst="rect">
            <a:avLst/>
          </a:prstGeom>
          <a:noFill/>
        </p:spPr>
        <p:txBody>
          <a:bodyPr wrap="square" rtlCol="1">
            <a:spAutoFit/>
          </a:bodyPr>
          <a:lstStyle/>
          <a:p>
            <a:r>
              <a:rPr lang="ar-SA" sz="3200" dirty="0" smtClean="0">
                <a:cs typeface="AL-Mohanad Bold" pitchFamily="2" charset="-78"/>
              </a:rPr>
              <a:t>10%</a:t>
            </a:r>
            <a:endParaRPr lang="ar-SA" sz="3200" dirty="0">
              <a:cs typeface="AL-Mohanad Bold" pitchFamily="2" charset="-78"/>
            </a:endParaRPr>
          </a:p>
        </p:txBody>
      </p:sp>
      <p:sp>
        <p:nvSpPr>
          <p:cNvPr id="23" name="مربع نص 22"/>
          <p:cNvSpPr txBox="1"/>
          <p:nvPr/>
        </p:nvSpPr>
        <p:spPr>
          <a:xfrm>
            <a:off x="4597839" y="852844"/>
            <a:ext cx="812361" cy="584775"/>
          </a:xfrm>
          <a:prstGeom prst="rect">
            <a:avLst/>
          </a:prstGeom>
          <a:noFill/>
        </p:spPr>
        <p:txBody>
          <a:bodyPr wrap="square" rtlCol="1">
            <a:spAutoFit/>
          </a:bodyPr>
          <a:lstStyle/>
          <a:p>
            <a:r>
              <a:rPr lang="ar-SA" sz="3200" dirty="0" smtClean="0">
                <a:cs typeface="AL-Mohanad Bold" pitchFamily="2" charset="-78"/>
              </a:rPr>
              <a:t>5%</a:t>
            </a:r>
            <a:endParaRPr lang="ar-SA" sz="3200" dirty="0">
              <a:cs typeface="AL-Mohanad Bold" pitchFamily="2" charset="-78"/>
            </a:endParaRPr>
          </a:p>
        </p:txBody>
      </p:sp>
    </p:spTree>
    <p:extLst>
      <p:ext uri="{BB962C8B-B14F-4D97-AF65-F5344CB8AC3E}">
        <p14:creationId xmlns:p14="http://schemas.microsoft.com/office/powerpoint/2010/main" xmlns="" val="82016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arn(inVertical)">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0"/>
                                        <p:tgtEl>
                                          <p:spTgt spid="20"/>
                                        </p:tgtEl>
                                      </p:cBhvr>
                                    </p:animEffect>
                                    <p:anim calcmode="lin" valueType="num">
                                      <p:cBhvr>
                                        <p:cTn id="95" dur="1000" fill="hold"/>
                                        <p:tgtEl>
                                          <p:spTgt spid="20"/>
                                        </p:tgtEl>
                                        <p:attrNameLst>
                                          <p:attrName>ppt_x</p:attrName>
                                        </p:attrNameLst>
                                      </p:cBhvr>
                                      <p:tavLst>
                                        <p:tav tm="0">
                                          <p:val>
                                            <p:strVal val="#ppt_x"/>
                                          </p:val>
                                        </p:tav>
                                        <p:tav tm="100000">
                                          <p:val>
                                            <p:strVal val="#ppt_x"/>
                                          </p:val>
                                        </p:tav>
                                      </p:tavLst>
                                    </p:anim>
                                    <p:anim calcmode="lin" valueType="num">
                                      <p:cBhvr>
                                        <p:cTn id="9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1000"/>
                                        <p:tgtEl>
                                          <p:spTgt spid="21"/>
                                        </p:tgtEl>
                                      </p:cBhvr>
                                    </p:animEffect>
                                    <p:anim calcmode="lin" valueType="num">
                                      <p:cBhvr>
                                        <p:cTn id="102" dur="1000" fill="hold"/>
                                        <p:tgtEl>
                                          <p:spTgt spid="21"/>
                                        </p:tgtEl>
                                        <p:attrNameLst>
                                          <p:attrName>ppt_x</p:attrName>
                                        </p:attrNameLst>
                                      </p:cBhvr>
                                      <p:tavLst>
                                        <p:tav tm="0">
                                          <p:val>
                                            <p:strVal val="#ppt_x"/>
                                          </p:val>
                                        </p:tav>
                                        <p:tav tm="100000">
                                          <p:val>
                                            <p:strVal val="#ppt_x"/>
                                          </p:val>
                                        </p:tav>
                                      </p:tavLst>
                                    </p:anim>
                                    <p:anim calcmode="lin" valueType="num">
                                      <p:cBhvr>
                                        <p:cTn id="10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16"/>
                                        </p:tgtEl>
                                        <p:attrNameLst>
                                          <p:attrName>style.visibility</p:attrName>
                                        </p:attrNameLst>
                                      </p:cBhvr>
                                      <p:to>
                                        <p:strVal val="visible"/>
                                      </p:to>
                                    </p:set>
                                    <p:animEffect transition="in" filter="wipe(left)">
                                      <p:cBhvr>
                                        <p:cTn id="122" dur="500"/>
                                        <p:tgtEl>
                                          <p:spTgt spid="16"/>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1000"/>
                                        <p:tgtEl>
                                          <p:spTgt spid="14"/>
                                        </p:tgtEl>
                                      </p:cBhvr>
                                    </p:animEffect>
                                    <p:anim calcmode="lin" valueType="num">
                                      <p:cBhvr>
                                        <p:cTn id="128" dur="1000" fill="hold"/>
                                        <p:tgtEl>
                                          <p:spTgt spid="14"/>
                                        </p:tgtEl>
                                        <p:attrNameLst>
                                          <p:attrName>ppt_x</p:attrName>
                                        </p:attrNameLst>
                                      </p:cBhvr>
                                      <p:tavLst>
                                        <p:tav tm="0">
                                          <p:val>
                                            <p:strVal val="#ppt_x"/>
                                          </p:val>
                                        </p:tav>
                                        <p:tav tm="100000">
                                          <p:val>
                                            <p:strVal val="#ppt_x"/>
                                          </p:val>
                                        </p:tav>
                                      </p:tavLst>
                                    </p:anim>
                                    <p:anim calcmode="lin" valueType="num">
                                      <p:cBhvr>
                                        <p:cTn id="1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15"/>
                                        </p:tgtEl>
                                        <p:attrNameLst>
                                          <p:attrName>style.visibility</p:attrName>
                                        </p:attrNameLst>
                                      </p:cBhvr>
                                      <p:to>
                                        <p:strVal val="visible"/>
                                      </p:to>
                                    </p:set>
                                    <p:animEffect transition="in" filter="wipe(down)">
                                      <p:cBhvr>
                                        <p:cTn id="134" dur="500"/>
                                        <p:tgtEl>
                                          <p:spTgt spid="15"/>
                                        </p:tgtEl>
                                      </p:cBhvr>
                                    </p:animEffect>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fade">
                                      <p:cBhvr>
                                        <p:cTn id="139" dur="1000"/>
                                        <p:tgtEl>
                                          <p:spTgt spid="13"/>
                                        </p:tgtEl>
                                      </p:cBhvr>
                                    </p:animEffect>
                                    <p:anim calcmode="lin" valueType="num">
                                      <p:cBhvr>
                                        <p:cTn id="140" dur="1000" fill="hold"/>
                                        <p:tgtEl>
                                          <p:spTgt spid="13"/>
                                        </p:tgtEl>
                                        <p:attrNameLst>
                                          <p:attrName>ppt_x</p:attrName>
                                        </p:attrNameLst>
                                      </p:cBhvr>
                                      <p:tavLst>
                                        <p:tav tm="0">
                                          <p:val>
                                            <p:strVal val="#ppt_x"/>
                                          </p:val>
                                        </p:tav>
                                        <p:tav tm="100000">
                                          <p:val>
                                            <p:strVal val="#ppt_x"/>
                                          </p:val>
                                        </p:tav>
                                      </p:tavLst>
                                    </p:anim>
                                    <p:anim calcmode="lin" valueType="num">
                                      <p:cBhvr>
                                        <p:cTn id="1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5" grpId="0"/>
      <p:bldP spid="6" grpId="0"/>
      <p:bldP spid="7" grpId="0"/>
      <p:bldP spid="8" grpId="0"/>
      <p:bldP spid="9" grpId="0"/>
      <p:bldP spid="10" grpId="0"/>
      <p:bldP spid="11" grpId="0"/>
      <p:bldP spid="12" grpId="0"/>
      <p:bldP spid="13" grpId="0"/>
      <p:bldP spid="14" grpId="0"/>
      <p:bldP spid="15" grpId="0" animBg="1"/>
      <p:bldP spid="16" grpId="0" animBg="1"/>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981201" y="3168839"/>
            <a:ext cx="7010400" cy="3013625"/>
          </a:xfrm>
          <a:prstGeom prst="roundRect">
            <a:avLst>
              <a:gd name="adj" fmla="val 10000"/>
            </a:avLst>
          </a:prstGeom>
          <a:solidFill>
            <a:schemeClr val="bg1">
              <a:lumMod val="85000"/>
            </a:schemeClr>
          </a:solidFill>
          <a:ln>
            <a:solidFill>
              <a:schemeClr val="bg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مستطيل مستدير الزوايا 4"/>
          <p:cNvSpPr/>
          <p:nvPr/>
        </p:nvSpPr>
        <p:spPr>
          <a:xfrm>
            <a:off x="7448124" y="4027283"/>
            <a:ext cx="1392555" cy="1160462"/>
          </a:xfrm>
          <a:prstGeom prst="roundRect">
            <a:avLst>
              <a:gd name="adj" fmla="val 10000"/>
            </a:avLst>
          </a:prstGeom>
          <a:blipFill dpi="0" rotWithShape="0">
            <a:blip r:embed="rId2" cstate="print">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مستطيل 8"/>
          <p:cNvSpPr/>
          <p:nvPr/>
        </p:nvSpPr>
        <p:spPr>
          <a:xfrm>
            <a:off x="2023288" y="3525810"/>
            <a:ext cx="5349565" cy="2677656"/>
          </a:xfrm>
          <a:prstGeom prst="rect">
            <a:avLst/>
          </a:prstGeom>
        </p:spPr>
        <p:txBody>
          <a:bodyPr wrap="square">
            <a:spAutoFit/>
          </a:bodyPr>
          <a:lstStyle/>
          <a:p>
            <a:pPr algn="r" rtl="1"/>
            <a:r>
              <a:rPr lang="en-US" sz="2800" dirty="0" smtClean="0">
                <a:latin typeface="Arial" pitchFamily="34" charset="0"/>
                <a:cs typeface="AL-Mohanad Bold" pitchFamily="2" charset="-78"/>
              </a:rPr>
              <a:t> </a:t>
            </a:r>
            <a:r>
              <a:rPr lang="ar-SA" sz="2800" dirty="0" smtClean="0">
                <a:latin typeface="Arial" pitchFamily="34" charset="0"/>
                <a:cs typeface="AL-Mohanad Bold" pitchFamily="2" charset="-78"/>
              </a:rPr>
              <a:t> أخي المتدرب</a:t>
            </a:r>
          </a:p>
          <a:p>
            <a:pPr marL="457200" indent="-457200" algn="r" rtl="1">
              <a:buFont typeface="Arial" pitchFamily="34" charset="0"/>
              <a:buChar char="•"/>
            </a:pPr>
            <a:r>
              <a:rPr lang="ar-SA" sz="2800" dirty="0" smtClean="0">
                <a:latin typeface="Arial" pitchFamily="34" charset="0"/>
                <a:cs typeface="AL-Mohanad Bold" pitchFamily="2" charset="-78"/>
              </a:rPr>
              <a:t> اقرأ بتمعن النشرة المعرفية رقم 3 / 1 /1 </a:t>
            </a:r>
          </a:p>
          <a:p>
            <a:pPr marL="457200" indent="-457200" algn="r" rtl="1">
              <a:buFont typeface="Arial" pitchFamily="34" charset="0"/>
              <a:buChar char="•"/>
            </a:pPr>
            <a:r>
              <a:rPr lang="ar-SA" sz="2800" dirty="0" smtClean="0">
                <a:latin typeface="Arial" pitchFamily="34" charset="0"/>
                <a:cs typeface="AL-Mohanad Bold" pitchFamily="2" charset="-78"/>
              </a:rPr>
              <a:t>استخرج من النشرة أدوات دعم الاستعداد للتعلم</a:t>
            </a:r>
          </a:p>
          <a:p>
            <a:pPr marL="457200" indent="-457200" algn="r" rtl="1">
              <a:buFont typeface="Arial" pitchFamily="34" charset="0"/>
              <a:buChar char="•"/>
            </a:pPr>
            <a:r>
              <a:rPr lang="ar-SA" sz="2800" dirty="0" smtClean="0">
                <a:latin typeface="Arial" pitchFamily="34" charset="0"/>
                <a:cs typeface="AL-Mohanad Bold" pitchFamily="2" charset="-78"/>
              </a:rPr>
              <a:t>طبقها على موضوع من مادتك وفق المنظم البياني المرفق</a:t>
            </a:r>
            <a:endParaRPr lang="en-US" sz="2800" dirty="0">
              <a:latin typeface="Arial" pitchFamily="34" charset="0"/>
              <a:cs typeface="AL-Mohanad Bold" pitchFamily="2" charset="-78"/>
            </a:endParaRPr>
          </a:p>
        </p:txBody>
      </p:sp>
      <p:sp>
        <p:nvSpPr>
          <p:cNvPr id="10" name="مربع نص 9"/>
          <p:cNvSpPr txBox="1"/>
          <p:nvPr/>
        </p:nvSpPr>
        <p:spPr>
          <a:xfrm>
            <a:off x="2880858" y="381000"/>
            <a:ext cx="3657600" cy="769441"/>
          </a:xfrm>
          <a:prstGeom prst="rect">
            <a:avLst/>
          </a:prstGeom>
          <a:noFill/>
        </p:spPr>
        <p:txBody>
          <a:bodyPr wrap="square" rtlCol="1">
            <a:spAutoFit/>
          </a:bodyPr>
          <a:lstStyle/>
          <a:p>
            <a:pPr algn="ctr"/>
            <a:r>
              <a:rPr lang="ar-SA" sz="4400" dirty="0" smtClean="0">
                <a:solidFill>
                  <a:srgbClr val="FF0000"/>
                </a:solidFill>
                <a:cs typeface="Bader" pitchFamily="2" charset="-78"/>
              </a:rPr>
              <a:t>نشاط 3/ 1/ 1</a:t>
            </a:r>
            <a:endParaRPr lang="ar-SA" sz="4400" dirty="0">
              <a:solidFill>
                <a:srgbClr val="FF0000"/>
              </a:solidFill>
              <a:cs typeface="Bader" pitchFamily="2" charset="-78"/>
            </a:endParaRPr>
          </a:p>
        </p:txBody>
      </p:sp>
      <p:pic>
        <p:nvPicPr>
          <p:cNvPr id="2052" name="Picture 4" descr="http://www.getchanged.com/wp-content/uploads/2011/05/four-oclock.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218654"/>
            <a:ext cx="1965634" cy="19523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مربع نص 10"/>
          <p:cNvSpPr txBox="1"/>
          <p:nvPr/>
        </p:nvSpPr>
        <p:spPr>
          <a:xfrm>
            <a:off x="381000" y="463688"/>
            <a:ext cx="2125817" cy="769441"/>
          </a:xfrm>
          <a:prstGeom prst="rect">
            <a:avLst/>
          </a:prstGeom>
          <a:noFill/>
        </p:spPr>
        <p:txBody>
          <a:bodyPr wrap="square" rtlCol="1">
            <a:spAutoFit/>
          </a:bodyPr>
          <a:lstStyle/>
          <a:p>
            <a:pPr algn="ctr"/>
            <a:r>
              <a:rPr lang="ar-SA" sz="4400" dirty="0" smtClean="0">
                <a:cs typeface="PT Bold Heading" pitchFamily="2" charset="-78"/>
              </a:rPr>
              <a:t>20 د</a:t>
            </a:r>
            <a:endParaRPr lang="ar-SA" sz="4400" dirty="0">
              <a:cs typeface="PT Bold Heading" pitchFamily="2" charset="-78"/>
            </a:endParaRPr>
          </a:p>
        </p:txBody>
      </p:sp>
      <p:sp>
        <p:nvSpPr>
          <p:cNvPr id="13" name="مربع نص 12"/>
          <p:cNvSpPr txBox="1"/>
          <p:nvPr/>
        </p:nvSpPr>
        <p:spPr>
          <a:xfrm>
            <a:off x="6820512" y="3168839"/>
            <a:ext cx="2300742" cy="523220"/>
          </a:xfrm>
          <a:prstGeom prst="rect">
            <a:avLst/>
          </a:prstGeom>
          <a:noFill/>
        </p:spPr>
        <p:txBody>
          <a:bodyPr wrap="square" rtlCol="1">
            <a:spAutoFit/>
          </a:bodyPr>
          <a:lstStyle/>
          <a:p>
            <a:pPr algn="ctr"/>
            <a:r>
              <a:rPr lang="ar-SA" sz="2800" dirty="0" smtClean="0">
                <a:solidFill>
                  <a:schemeClr val="accent4">
                    <a:lumMod val="50000"/>
                  </a:schemeClr>
                </a:solidFill>
                <a:cs typeface="Bader" pitchFamily="2" charset="-78"/>
              </a:rPr>
              <a:t>فردي ثم جماعي</a:t>
            </a:r>
            <a:endParaRPr lang="ar-SA" sz="2800" dirty="0">
              <a:solidFill>
                <a:schemeClr val="accent4">
                  <a:lumMod val="50000"/>
                </a:schemeClr>
              </a:solidFill>
              <a:cs typeface="Bader" pitchFamily="2" charset="-78"/>
            </a:endParaRPr>
          </a:p>
        </p:txBody>
      </p:sp>
    </p:spTree>
    <p:extLst>
      <p:ext uri="{BB962C8B-B14F-4D97-AF65-F5344CB8AC3E}">
        <p14:creationId xmlns:p14="http://schemas.microsoft.com/office/powerpoint/2010/main" xmlns="" val="249175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par>
                                <p:cTn id="28" presetID="21" presetClass="entr" presetSubtype="1"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heel(1)">
                                      <p:cBhvr>
                                        <p:cTn id="30" dur="20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849573" y="124596"/>
            <a:ext cx="7151427" cy="1200329"/>
          </a:xfrm>
          <a:prstGeom prst="rect">
            <a:avLst/>
          </a:prstGeom>
          <a:noFill/>
        </p:spPr>
        <p:txBody>
          <a:bodyPr wrap="square" rtlCol="1">
            <a:spAutoFit/>
          </a:bodyPr>
          <a:lstStyle/>
          <a:p>
            <a:pPr algn="ctr"/>
            <a:r>
              <a:rPr lang="ar-SA" sz="3600" dirty="0" smtClean="0">
                <a:solidFill>
                  <a:srgbClr val="C00000"/>
                </a:solidFill>
                <a:cs typeface="PT Bold Heading" pitchFamily="2" charset="-78"/>
              </a:rPr>
              <a:t>مخطط تفعيل أدوات دعم الاستعداد للتعلم النشط</a:t>
            </a:r>
            <a:endParaRPr lang="ar-SA" sz="3600" dirty="0">
              <a:solidFill>
                <a:srgbClr val="C00000"/>
              </a:solidFill>
              <a:cs typeface="PT Bold Heading" pitchFamily="2" charset="-78"/>
            </a:endParaRPr>
          </a:p>
        </p:txBody>
      </p:sp>
      <p:graphicFrame>
        <p:nvGraphicFramePr>
          <p:cNvPr id="2" name="جدول 1"/>
          <p:cNvGraphicFramePr>
            <a:graphicFrameLocks noGrp="1"/>
          </p:cNvGraphicFramePr>
          <p:nvPr>
            <p:extLst>
              <p:ext uri="{D42A27DB-BD31-4B8C-83A1-F6EECF244321}">
                <p14:modId xmlns:p14="http://schemas.microsoft.com/office/powerpoint/2010/main" xmlns="" val="645865547"/>
              </p:ext>
            </p:extLst>
          </p:nvPr>
        </p:nvGraphicFramePr>
        <p:xfrm>
          <a:off x="533399" y="1524000"/>
          <a:ext cx="8001001" cy="4374118"/>
        </p:xfrm>
        <a:graphic>
          <a:graphicData uri="http://schemas.openxmlformats.org/drawingml/2006/table">
            <a:tbl>
              <a:tblPr rtl="1" firstRow="1" firstCol="1" bandRow="1">
                <a:tableStyleId>{5940675A-B579-460E-94D1-54222C63F5DA}</a:tableStyleId>
              </a:tblPr>
              <a:tblGrid>
                <a:gridCol w="2178930"/>
                <a:gridCol w="1991598"/>
                <a:gridCol w="3830473"/>
              </a:tblGrid>
              <a:tr h="335161">
                <a:tc>
                  <a:txBody>
                    <a:bodyPr/>
                    <a:lstStyle/>
                    <a:p>
                      <a:pPr algn="ctr" rtl="1">
                        <a:lnSpc>
                          <a:spcPct val="115000"/>
                        </a:lnSpc>
                        <a:spcAft>
                          <a:spcPts val="0"/>
                        </a:spcAft>
                      </a:pPr>
                      <a:r>
                        <a:rPr lang="ar-SA" sz="2000" dirty="0">
                          <a:effectLst/>
                          <a:cs typeface="Bader" pitchFamily="2" charset="-78"/>
                        </a:rPr>
                        <a:t>المادة</a:t>
                      </a:r>
                      <a:endParaRPr lang="en-US" sz="2000" dirty="0">
                        <a:effectLst/>
                        <a:latin typeface="Calibri"/>
                        <a:ea typeface="Calibri"/>
                        <a:cs typeface="Bader" pitchFamily="2" charset="-78"/>
                      </a:endParaRPr>
                    </a:p>
                  </a:txBody>
                  <a:tcPr marL="25593" marR="25593" marT="0" marB="0"/>
                </a:tc>
                <a:tc gridSpan="2">
                  <a:txBody>
                    <a:bodyPr/>
                    <a:lstStyle/>
                    <a:p>
                      <a:pPr algn="ct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25593" marR="25593" marT="0" marB="0"/>
                </a:tc>
                <a:tc hMerge="1">
                  <a:txBody>
                    <a:bodyPr/>
                    <a:lstStyle/>
                    <a:p>
                      <a:pPr rtl="1"/>
                      <a:endParaRPr lang="ar-SA"/>
                    </a:p>
                  </a:txBody>
                  <a:tcPr/>
                </a:tc>
              </a:tr>
              <a:tr h="335161">
                <a:tc>
                  <a:txBody>
                    <a:bodyPr/>
                    <a:lstStyle/>
                    <a:p>
                      <a:pPr algn="ctr" rtl="1">
                        <a:lnSpc>
                          <a:spcPct val="115000"/>
                        </a:lnSpc>
                        <a:spcAft>
                          <a:spcPts val="0"/>
                        </a:spcAft>
                      </a:pPr>
                      <a:r>
                        <a:rPr lang="ar-SA" sz="2000" dirty="0">
                          <a:effectLst/>
                          <a:cs typeface="Bader" pitchFamily="2" charset="-78"/>
                        </a:rPr>
                        <a:t>الموضوع</a:t>
                      </a:r>
                      <a:endParaRPr lang="en-US" sz="2000" dirty="0">
                        <a:effectLst/>
                        <a:latin typeface="Calibri"/>
                        <a:ea typeface="Calibri"/>
                        <a:cs typeface="Bader" pitchFamily="2" charset="-78"/>
                      </a:endParaRPr>
                    </a:p>
                  </a:txBody>
                  <a:tcPr marL="25593" marR="25593" marT="0" marB="0"/>
                </a:tc>
                <a:tc gridSpan="2">
                  <a:txBody>
                    <a:bodyPr/>
                    <a:lstStyle/>
                    <a:p>
                      <a:pPr algn="ct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25593" marR="25593" marT="0" marB="0"/>
                </a:tc>
                <a:tc hMerge="1">
                  <a:txBody>
                    <a:bodyPr/>
                    <a:lstStyle/>
                    <a:p>
                      <a:pPr rtl="1"/>
                      <a:endParaRPr lang="ar-SA"/>
                    </a:p>
                  </a:txBody>
                  <a:tcPr/>
                </a:tc>
              </a:tr>
              <a:tr h="670322">
                <a:tc gridSpan="2">
                  <a:txBody>
                    <a:bodyPr/>
                    <a:lstStyle/>
                    <a:p>
                      <a:pPr algn="ctr" rtl="1">
                        <a:lnSpc>
                          <a:spcPct val="115000"/>
                        </a:lnSpc>
                        <a:spcAft>
                          <a:spcPts val="0"/>
                        </a:spcAft>
                      </a:pPr>
                      <a:r>
                        <a:rPr lang="ar-SA" sz="2000" dirty="0">
                          <a:effectLst/>
                          <a:cs typeface="Bader" pitchFamily="2" charset="-78"/>
                        </a:rPr>
                        <a:t>أدوات دعم الاستعداد للتعلم</a:t>
                      </a:r>
                      <a:endParaRPr lang="en-US" sz="2000" dirty="0">
                        <a:effectLst/>
                        <a:latin typeface="Calibri"/>
                        <a:ea typeface="Calibri"/>
                        <a:cs typeface="Bader" pitchFamily="2" charset="-78"/>
                      </a:endParaRPr>
                    </a:p>
                  </a:txBody>
                  <a:tcPr marL="25593" marR="25593" marT="0" marB="0">
                    <a:solidFill>
                      <a:schemeClr val="accent4">
                        <a:lumMod val="20000"/>
                        <a:lumOff val="80000"/>
                      </a:schemeClr>
                    </a:solidFill>
                  </a:tcPr>
                </a:tc>
                <a:tc hMerge="1">
                  <a:txBody>
                    <a:bodyPr/>
                    <a:lstStyle/>
                    <a:p>
                      <a:pPr rtl="1"/>
                      <a:endParaRPr lang="ar-SA"/>
                    </a:p>
                  </a:txBody>
                  <a:tcPr/>
                </a:tc>
                <a:tc>
                  <a:txBody>
                    <a:bodyPr/>
                    <a:lstStyle/>
                    <a:p>
                      <a:pPr algn="ctr" rtl="1">
                        <a:lnSpc>
                          <a:spcPct val="115000"/>
                        </a:lnSpc>
                        <a:spcAft>
                          <a:spcPts val="0"/>
                        </a:spcAft>
                      </a:pPr>
                      <a:r>
                        <a:rPr lang="ar-SA" sz="2000" dirty="0">
                          <a:effectLst/>
                          <a:cs typeface="Bader" pitchFamily="2" charset="-78"/>
                        </a:rPr>
                        <a:t>إجراءات التفعيل </a:t>
                      </a:r>
                      <a:endParaRPr lang="en-US" sz="2000" dirty="0">
                        <a:effectLst/>
                        <a:latin typeface="Calibri"/>
                        <a:ea typeface="Calibri"/>
                        <a:cs typeface="Bader" pitchFamily="2" charset="-78"/>
                      </a:endParaRPr>
                    </a:p>
                  </a:txBody>
                  <a:tcPr marL="25593" marR="25593" marT="0" marB="0">
                    <a:solidFill>
                      <a:schemeClr val="accent4">
                        <a:lumMod val="20000"/>
                        <a:lumOff val="80000"/>
                      </a:schemeClr>
                    </a:solidFill>
                  </a:tcPr>
                </a:tc>
              </a:tr>
              <a:tr h="3002756">
                <a:tc gridSpan="2">
                  <a:txBody>
                    <a:bodyPr/>
                    <a:lstStyle/>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endParaRPr lang="en-US" sz="2000" dirty="0">
                        <a:effectLst/>
                        <a:cs typeface="AL-Mohanad Bold" pitchFamily="2" charset="-78"/>
                      </a:endParaRPr>
                    </a:p>
                  </a:txBody>
                  <a:tcPr marL="25593" marR="25593" marT="0" marB="0"/>
                </a:tc>
                <a:tc hMerge="1">
                  <a:txBody>
                    <a:bodyPr/>
                    <a:lstStyle/>
                    <a:p>
                      <a:pPr rtl="1"/>
                      <a:endParaRPr lang="ar-SA"/>
                    </a:p>
                  </a:txBody>
                  <a:tcPr/>
                </a:tc>
                <a:tc>
                  <a:txBody>
                    <a:bodyPr/>
                    <a:lstStyle/>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r>
                        <a:rPr lang="ar-SA" sz="2000" dirty="0" smtClean="0">
                          <a:effectLst/>
                          <a:cs typeface="AL-Mohanad Bold" pitchFamily="2" charset="-78"/>
                        </a:rPr>
                        <a:t> </a:t>
                      </a: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25593" marR="25593" marT="0" marB="0"/>
                </a:tc>
              </a:tr>
            </a:tbl>
          </a:graphicData>
        </a:graphic>
      </p:graphicFrame>
      <p:sp>
        <p:nvSpPr>
          <p:cNvPr id="8" name="مربع نص 7"/>
          <p:cNvSpPr txBox="1"/>
          <p:nvPr/>
        </p:nvSpPr>
        <p:spPr>
          <a:xfrm>
            <a:off x="4577686" y="2895600"/>
            <a:ext cx="3956714" cy="1631216"/>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التأكد من مناسبة المهام التعليمية لمستوى الطلاب وقدراتهم ويترتب على ذلك أن يكون لدى المعلم خطة بديلة تكفل له جعل المهمة التعليمية مناسبة لمستوى طلابه إذا لاحظ خلاف ذلك</a:t>
            </a:r>
            <a:endParaRPr lang="ar-SA" sz="2000" dirty="0">
              <a:cs typeface="AL-Mohanad Bold" pitchFamily="2" charset="-78"/>
            </a:endParaRPr>
          </a:p>
        </p:txBody>
      </p:sp>
      <p:sp>
        <p:nvSpPr>
          <p:cNvPr id="9" name="مربع نص 8"/>
          <p:cNvSpPr txBox="1"/>
          <p:nvPr/>
        </p:nvSpPr>
        <p:spPr>
          <a:xfrm>
            <a:off x="4419600" y="4623137"/>
            <a:ext cx="3956714" cy="1015663"/>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توفير المتطلبات المعرفية القبلية للمهمة التعليمية المستهدفة ويضاف إلى ذلك تحديد مظانها وتيسير الوصول إليها</a:t>
            </a:r>
            <a:endParaRPr lang="ar-SA" sz="2000" dirty="0">
              <a:cs typeface="AL-Mohanad Bold" pitchFamily="2" charset="-78"/>
            </a:endParaRPr>
          </a:p>
        </p:txBody>
      </p:sp>
    </p:spTree>
    <p:extLst>
      <p:ext uri="{BB962C8B-B14F-4D97-AF65-F5344CB8AC3E}">
        <p14:creationId xmlns:p14="http://schemas.microsoft.com/office/powerpoint/2010/main" xmlns="" val="261197903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xmlns="" val="1675494997"/>
              </p:ext>
            </p:extLst>
          </p:nvPr>
        </p:nvGraphicFramePr>
        <p:xfrm>
          <a:off x="152401" y="228600"/>
          <a:ext cx="8763000" cy="5867275"/>
        </p:xfrm>
        <a:graphic>
          <a:graphicData uri="http://schemas.openxmlformats.org/drawingml/2006/table">
            <a:tbl>
              <a:tblPr rtl="1" firstRow="1" firstCol="1" bandRow="1">
                <a:tableStyleId>{5940675A-B579-460E-94D1-54222C63F5DA}</a:tableStyleId>
              </a:tblPr>
              <a:tblGrid>
                <a:gridCol w="2386447"/>
                <a:gridCol w="2181274"/>
                <a:gridCol w="4195279"/>
              </a:tblGrid>
              <a:tr h="476281">
                <a:tc>
                  <a:txBody>
                    <a:bodyPr/>
                    <a:lstStyle/>
                    <a:p>
                      <a:pPr algn="ctr" rtl="1">
                        <a:lnSpc>
                          <a:spcPct val="115000"/>
                        </a:lnSpc>
                        <a:spcAft>
                          <a:spcPts val="0"/>
                        </a:spcAft>
                      </a:pPr>
                      <a:r>
                        <a:rPr lang="ar-SA" sz="2000" dirty="0">
                          <a:effectLst/>
                          <a:cs typeface="Bader" pitchFamily="2" charset="-78"/>
                        </a:rPr>
                        <a:t>المادة</a:t>
                      </a:r>
                      <a:endParaRPr lang="en-US" sz="2000" dirty="0">
                        <a:effectLst/>
                        <a:latin typeface="Calibri"/>
                        <a:ea typeface="Calibri"/>
                        <a:cs typeface="Bader" pitchFamily="2" charset="-78"/>
                      </a:endParaRPr>
                    </a:p>
                  </a:txBody>
                  <a:tcPr marL="25593" marR="25593" marT="0" marB="0"/>
                </a:tc>
                <a:tc gridSpan="2">
                  <a:txBody>
                    <a:bodyPr/>
                    <a:lstStyle/>
                    <a:p>
                      <a:pPr algn="ct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25593" marR="25593" marT="0" marB="0"/>
                </a:tc>
                <a:tc hMerge="1">
                  <a:txBody>
                    <a:bodyPr/>
                    <a:lstStyle/>
                    <a:p>
                      <a:pPr rtl="1"/>
                      <a:endParaRPr lang="ar-SA"/>
                    </a:p>
                  </a:txBody>
                  <a:tcPr/>
                </a:tc>
              </a:tr>
              <a:tr h="476281">
                <a:tc>
                  <a:txBody>
                    <a:bodyPr/>
                    <a:lstStyle/>
                    <a:p>
                      <a:pPr algn="ctr" rtl="1">
                        <a:lnSpc>
                          <a:spcPct val="115000"/>
                        </a:lnSpc>
                        <a:spcAft>
                          <a:spcPts val="0"/>
                        </a:spcAft>
                      </a:pPr>
                      <a:r>
                        <a:rPr lang="ar-SA" sz="2000" dirty="0">
                          <a:effectLst/>
                          <a:cs typeface="Bader" pitchFamily="2" charset="-78"/>
                        </a:rPr>
                        <a:t>الموضوع</a:t>
                      </a:r>
                      <a:endParaRPr lang="en-US" sz="2000" dirty="0">
                        <a:effectLst/>
                        <a:latin typeface="Calibri"/>
                        <a:ea typeface="Calibri"/>
                        <a:cs typeface="Bader" pitchFamily="2" charset="-78"/>
                      </a:endParaRPr>
                    </a:p>
                  </a:txBody>
                  <a:tcPr marL="25593" marR="25593" marT="0" marB="0"/>
                </a:tc>
                <a:tc gridSpan="2">
                  <a:txBody>
                    <a:bodyPr/>
                    <a:lstStyle/>
                    <a:p>
                      <a:pPr algn="ctr" rtl="1">
                        <a:lnSpc>
                          <a:spcPct val="115000"/>
                        </a:lnSpc>
                        <a:spcAft>
                          <a:spcPts val="0"/>
                        </a:spcAft>
                      </a:pPr>
                      <a:r>
                        <a:rPr lang="ar-SA" sz="2000">
                          <a:effectLst/>
                          <a:cs typeface="AL-Mohanad Bold" pitchFamily="2" charset="-78"/>
                        </a:rPr>
                        <a:t> </a:t>
                      </a:r>
                      <a:endParaRPr lang="en-US" sz="2000">
                        <a:effectLst/>
                        <a:latin typeface="Calibri"/>
                        <a:ea typeface="Calibri"/>
                        <a:cs typeface="AL-Mohanad Bold" pitchFamily="2" charset="-78"/>
                      </a:endParaRPr>
                    </a:p>
                  </a:txBody>
                  <a:tcPr marL="25593" marR="25593" marT="0" marB="0"/>
                </a:tc>
                <a:tc hMerge="1">
                  <a:txBody>
                    <a:bodyPr/>
                    <a:lstStyle/>
                    <a:p>
                      <a:pPr rtl="1"/>
                      <a:endParaRPr lang="ar-SA"/>
                    </a:p>
                  </a:txBody>
                  <a:tcPr/>
                </a:tc>
              </a:tr>
              <a:tr h="647638">
                <a:tc gridSpan="2">
                  <a:txBody>
                    <a:bodyPr/>
                    <a:lstStyle/>
                    <a:p>
                      <a:pPr algn="ctr" rtl="1">
                        <a:lnSpc>
                          <a:spcPct val="115000"/>
                        </a:lnSpc>
                        <a:spcAft>
                          <a:spcPts val="0"/>
                        </a:spcAft>
                      </a:pPr>
                      <a:r>
                        <a:rPr lang="ar-SA" sz="2000" dirty="0">
                          <a:effectLst/>
                          <a:cs typeface="Bader" pitchFamily="2" charset="-78"/>
                        </a:rPr>
                        <a:t>أدوات دعم الاستعداد للتعلم</a:t>
                      </a:r>
                      <a:endParaRPr lang="en-US" sz="2000" dirty="0">
                        <a:effectLst/>
                        <a:latin typeface="Calibri"/>
                        <a:ea typeface="Calibri"/>
                        <a:cs typeface="Bader" pitchFamily="2" charset="-78"/>
                      </a:endParaRPr>
                    </a:p>
                  </a:txBody>
                  <a:tcPr marL="25593" marR="25593" marT="0" marB="0">
                    <a:solidFill>
                      <a:schemeClr val="accent4">
                        <a:lumMod val="20000"/>
                        <a:lumOff val="80000"/>
                      </a:schemeClr>
                    </a:solidFill>
                  </a:tcPr>
                </a:tc>
                <a:tc hMerge="1">
                  <a:txBody>
                    <a:bodyPr/>
                    <a:lstStyle/>
                    <a:p>
                      <a:pPr rtl="1"/>
                      <a:endParaRPr lang="ar-SA"/>
                    </a:p>
                  </a:txBody>
                  <a:tcPr/>
                </a:tc>
                <a:tc>
                  <a:txBody>
                    <a:bodyPr/>
                    <a:lstStyle/>
                    <a:p>
                      <a:pPr algn="ctr" rtl="1">
                        <a:lnSpc>
                          <a:spcPct val="115000"/>
                        </a:lnSpc>
                        <a:spcAft>
                          <a:spcPts val="0"/>
                        </a:spcAft>
                      </a:pPr>
                      <a:r>
                        <a:rPr lang="ar-SA" sz="2000" dirty="0">
                          <a:effectLst/>
                          <a:cs typeface="Bader" pitchFamily="2" charset="-78"/>
                        </a:rPr>
                        <a:t>إجراءات التفعيل </a:t>
                      </a:r>
                      <a:endParaRPr lang="en-US" sz="2000" dirty="0">
                        <a:effectLst/>
                        <a:latin typeface="Calibri"/>
                        <a:ea typeface="Calibri"/>
                        <a:cs typeface="Bader" pitchFamily="2" charset="-78"/>
                      </a:endParaRPr>
                    </a:p>
                  </a:txBody>
                  <a:tcPr marL="25593" marR="25593" marT="0" marB="0">
                    <a:solidFill>
                      <a:schemeClr val="accent4">
                        <a:lumMod val="20000"/>
                        <a:lumOff val="80000"/>
                      </a:schemeClr>
                    </a:solidFill>
                  </a:tcPr>
                </a:tc>
              </a:tr>
              <a:tr h="4267075">
                <a:tc gridSpan="2">
                  <a:txBody>
                    <a:bodyPr/>
                    <a:lstStyle/>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endParaRPr lang="en-US" sz="2000" dirty="0">
                        <a:effectLst/>
                        <a:cs typeface="AL-Mohanad Bold" pitchFamily="2" charset="-78"/>
                      </a:endParaRPr>
                    </a:p>
                  </a:txBody>
                  <a:tcPr marL="25593" marR="25593" marT="0" marB="0"/>
                </a:tc>
                <a:tc hMerge="1">
                  <a:txBody>
                    <a:bodyPr/>
                    <a:lstStyle/>
                    <a:p>
                      <a:pPr rtl="1"/>
                      <a:endParaRPr lang="ar-SA"/>
                    </a:p>
                  </a:txBody>
                  <a:tcPr/>
                </a:tc>
                <a:tc>
                  <a:txBody>
                    <a:bodyPr/>
                    <a:lstStyle/>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endParaRPr lang="en-US" sz="2000" dirty="0">
                        <a:effectLst/>
                        <a:cs typeface="AL-Mohanad Bold" pitchFamily="2" charset="-78"/>
                      </a:endParaRPr>
                    </a:p>
                    <a:p>
                      <a:pPr algn="ctr" rtl="1">
                        <a:lnSpc>
                          <a:spcPct val="115000"/>
                        </a:lnSpc>
                        <a:spcAft>
                          <a:spcPts val="0"/>
                        </a:spcAft>
                      </a:pPr>
                      <a:r>
                        <a:rPr lang="ar-SA" sz="2000" dirty="0">
                          <a:effectLst/>
                          <a:cs typeface="AL-Mohanad Bold" pitchFamily="2" charset="-78"/>
                        </a:rPr>
                        <a:t> </a:t>
                      </a:r>
                      <a:r>
                        <a:rPr lang="ar-SA" sz="2000" dirty="0" smtClean="0">
                          <a:effectLst/>
                          <a:cs typeface="AL-Mohanad Bold" pitchFamily="2" charset="-78"/>
                        </a:rPr>
                        <a:t> </a:t>
                      </a:r>
                      <a:r>
                        <a:rPr lang="ar-SA" sz="2000" dirty="0">
                          <a:effectLst/>
                          <a:cs typeface="AL-Mohanad Bold" pitchFamily="2" charset="-78"/>
                        </a:rPr>
                        <a:t> </a:t>
                      </a:r>
                      <a:endParaRPr lang="en-US" sz="2000" dirty="0">
                        <a:effectLst/>
                        <a:latin typeface="Calibri"/>
                        <a:ea typeface="Calibri"/>
                        <a:cs typeface="AL-Mohanad Bold" pitchFamily="2" charset="-78"/>
                      </a:endParaRPr>
                    </a:p>
                  </a:txBody>
                  <a:tcPr marL="25593" marR="25593" marT="0" marB="0"/>
                </a:tc>
              </a:tr>
            </a:tbl>
          </a:graphicData>
        </a:graphic>
      </p:graphicFrame>
      <p:sp>
        <p:nvSpPr>
          <p:cNvPr id="5" name="مربع نص 4"/>
          <p:cNvSpPr txBox="1"/>
          <p:nvPr/>
        </p:nvSpPr>
        <p:spPr>
          <a:xfrm>
            <a:off x="4724400" y="2209800"/>
            <a:ext cx="3956714" cy="400110"/>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تحديد نواتج التعلم المتوقعة</a:t>
            </a:r>
            <a:endParaRPr lang="ar-SA" sz="2000" dirty="0">
              <a:cs typeface="AL-Mohanad Bold" pitchFamily="2" charset="-78"/>
            </a:endParaRPr>
          </a:p>
        </p:txBody>
      </p:sp>
      <p:sp>
        <p:nvSpPr>
          <p:cNvPr id="6" name="مربع نص 5"/>
          <p:cNvSpPr txBox="1"/>
          <p:nvPr/>
        </p:nvSpPr>
        <p:spPr>
          <a:xfrm>
            <a:off x="4725537" y="2743200"/>
            <a:ext cx="3956714" cy="707886"/>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بناء أو تحديد أنشطة التعلم بأنواعها : التشخيصية , البنائية , التقويمية , </a:t>
            </a:r>
            <a:r>
              <a:rPr lang="ar-SA" sz="2000" dirty="0" err="1" smtClean="0">
                <a:cs typeface="AL-Mohanad Bold" pitchFamily="2" charset="-78"/>
              </a:rPr>
              <a:t>الاثرائية</a:t>
            </a:r>
            <a:endParaRPr lang="ar-SA" sz="2000" dirty="0">
              <a:cs typeface="AL-Mohanad Bold" pitchFamily="2" charset="-78"/>
            </a:endParaRPr>
          </a:p>
        </p:txBody>
      </p:sp>
      <p:sp>
        <p:nvSpPr>
          <p:cNvPr id="7" name="مربع نص 6"/>
          <p:cNvSpPr txBox="1"/>
          <p:nvPr/>
        </p:nvSpPr>
        <p:spPr>
          <a:xfrm>
            <a:off x="4725537" y="3603963"/>
            <a:ext cx="3956714" cy="400110"/>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إعداد مخطط سير الأنشطة والفاعليات</a:t>
            </a:r>
            <a:endParaRPr lang="ar-SA" sz="2000" dirty="0">
              <a:cs typeface="AL-Mohanad Bold" pitchFamily="2" charset="-78"/>
            </a:endParaRPr>
          </a:p>
        </p:txBody>
      </p:sp>
      <p:sp>
        <p:nvSpPr>
          <p:cNvPr id="8" name="مربع نص 7"/>
          <p:cNvSpPr txBox="1"/>
          <p:nvPr/>
        </p:nvSpPr>
        <p:spPr>
          <a:xfrm>
            <a:off x="4725537" y="4092714"/>
            <a:ext cx="3956714" cy="1015663"/>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تهيئة الطلاب للمهمة التعليمية الجديدة والتمهيد المناسب الجاذب المشوق خير ما يحقق ذلك</a:t>
            </a:r>
            <a:endParaRPr lang="ar-SA" sz="2000" dirty="0">
              <a:cs typeface="AL-Mohanad Bold" pitchFamily="2" charset="-78"/>
            </a:endParaRPr>
          </a:p>
        </p:txBody>
      </p:sp>
      <p:sp>
        <p:nvSpPr>
          <p:cNvPr id="9" name="مربع نص 8"/>
          <p:cNvSpPr txBox="1"/>
          <p:nvPr/>
        </p:nvSpPr>
        <p:spPr>
          <a:xfrm>
            <a:off x="4725537" y="5257800"/>
            <a:ext cx="3956714" cy="1015663"/>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ربط الخبرة السابقة بالجديدة فخبرات الطلاب السابقة أساس للانطلاق لتلقي الخبرة الجديدة</a:t>
            </a:r>
            <a:endParaRPr lang="ar-SA" sz="2000" dirty="0">
              <a:cs typeface="AL-Mohanad Bold" pitchFamily="2" charset="-78"/>
            </a:endParaRPr>
          </a:p>
        </p:txBody>
      </p:sp>
    </p:spTree>
    <p:extLst>
      <p:ext uri="{BB962C8B-B14F-4D97-AF65-F5344CB8AC3E}">
        <p14:creationId xmlns:p14="http://schemas.microsoft.com/office/powerpoint/2010/main" xmlns="" val="186994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xmlns="" val="3777594228"/>
              </p:ext>
            </p:extLst>
          </p:nvPr>
        </p:nvGraphicFramePr>
        <p:xfrm>
          <a:off x="152401" y="228600"/>
          <a:ext cx="8763000" cy="6172200"/>
        </p:xfrm>
        <a:graphic>
          <a:graphicData uri="http://schemas.openxmlformats.org/drawingml/2006/table">
            <a:tbl>
              <a:tblPr rtl="1" firstRow="1" firstCol="1" bandRow="1">
                <a:tableStyleId>{5940675A-B579-460E-94D1-54222C63F5DA}</a:tableStyleId>
              </a:tblPr>
              <a:tblGrid>
                <a:gridCol w="2386447"/>
                <a:gridCol w="2181274"/>
                <a:gridCol w="4195279"/>
              </a:tblGrid>
              <a:tr h="476281">
                <a:tc>
                  <a:txBody>
                    <a:bodyPr/>
                    <a:lstStyle/>
                    <a:p>
                      <a:pPr algn="ctr" rtl="1">
                        <a:lnSpc>
                          <a:spcPct val="115000"/>
                        </a:lnSpc>
                        <a:spcAft>
                          <a:spcPts val="0"/>
                        </a:spcAft>
                      </a:pPr>
                      <a:r>
                        <a:rPr lang="ar-SA" sz="1800" dirty="0">
                          <a:effectLst/>
                          <a:cs typeface="Bader" pitchFamily="2" charset="-78"/>
                        </a:rPr>
                        <a:t>المادة</a:t>
                      </a:r>
                      <a:endParaRPr lang="en-US" sz="1800" dirty="0">
                        <a:effectLst/>
                        <a:latin typeface="Calibri"/>
                        <a:ea typeface="Calibri"/>
                        <a:cs typeface="Bader" pitchFamily="2" charset="-78"/>
                      </a:endParaRPr>
                    </a:p>
                  </a:txBody>
                  <a:tcPr marL="25593" marR="25593" marT="0" marB="0"/>
                </a:tc>
                <a:tc gridSpan="2">
                  <a:txBody>
                    <a:bodyPr/>
                    <a:lstStyle/>
                    <a:p>
                      <a:pPr algn="ctr" rtl="1">
                        <a:lnSpc>
                          <a:spcPct val="115000"/>
                        </a:lnSpc>
                        <a:spcAft>
                          <a:spcPts val="0"/>
                        </a:spcAft>
                      </a:pPr>
                      <a:r>
                        <a:rPr lang="ar-SA" sz="1800">
                          <a:effectLst/>
                          <a:cs typeface="AL-Mohanad Bold" pitchFamily="2" charset="-78"/>
                        </a:rPr>
                        <a:t> </a:t>
                      </a:r>
                      <a:endParaRPr lang="en-US" sz="1800">
                        <a:effectLst/>
                        <a:latin typeface="Calibri"/>
                        <a:ea typeface="Calibri"/>
                        <a:cs typeface="AL-Mohanad Bold" pitchFamily="2" charset="-78"/>
                      </a:endParaRPr>
                    </a:p>
                  </a:txBody>
                  <a:tcPr marL="25593" marR="25593" marT="0" marB="0"/>
                </a:tc>
                <a:tc hMerge="1">
                  <a:txBody>
                    <a:bodyPr/>
                    <a:lstStyle/>
                    <a:p>
                      <a:pPr rtl="1"/>
                      <a:endParaRPr lang="ar-SA"/>
                    </a:p>
                  </a:txBody>
                  <a:tcPr/>
                </a:tc>
              </a:tr>
              <a:tr h="476281">
                <a:tc>
                  <a:txBody>
                    <a:bodyPr/>
                    <a:lstStyle/>
                    <a:p>
                      <a:pPr algn="ctr" rtl="1">
                        <a:lnSpc>
                          <a:spcPct val="115000"/>
                        </a:lnSpc>
                        <a:spcAft>
                          <a:spcPts val="0"/>
                        </a:spcAft>
                      </a:pPr>
                      <a:r>
                        <a:rPr lang="ar-SA" sz="1800" dirty="0">
                          <a:effectLst/>
                          <a:cs typeface="Bader" pitchFamily="2" charset="-78"/>
                        </a:rPr>
                        <a:t>الموضوع</a:t>
                      </a:r>
                      <a:endParaRPr lang="en-US" sz="1800" dirty="0">
                        <a:effectLst/>
                        <a:latin typeface="Calibri"/>
                        <a:ea typeface="Calibri"/>
                        <a:cs typeface="Bader" pitchFamily="2" charset="-78"/>
                      </a:endParaRPr>
                    </a:p>
                  </a:txBody>
                  <a:tcPr marL="25593" marR="25593" marT="0" marB="0"/>
                </a:tc>
                <a:tc gridSpan="2">
                  <a:txBody>
                    <a:bodyPr/>
                    <a:lstStyle/>
                    <a:p>
                      <a:pPr algn="ctr" rtl="1">
                        <a:lnSpc>
                          <a:spcPct val="115000"/>
                        </a:lnSpc>
                        <a:spcAft>
                          <a:spcPts val="0"/>
                        </a:spcAft>
                      </a:pPr>
                      <a:r>
                        <a:rPr lang="ar-SA" sz="1800">
                          <a:effectLst/>
                          <a:cs typeface="AL-Mohanad Bold" pitchFamily="2" charset="-78"/>
                        </a:rPr>
                        <a:t> </a:t>
                      </a:r>
                      <a:endParaRPr lang="en-US" sz="1800">
                        <a:effectLst/>
                        <a:latin typeface="Calibri"/>
                        <a:ea typeface="Calibri"/>
                        <a:cs typeface="AL-Mohanad Bold" pitchFamily="2" charset="-78"/>
                      </a:endParaRPr>
                    </a:p>
                  </a:txBody>
                  <a:tcPr marL="25593" marR="25593" marT="0" marB="0"/>
                </a:tc>
                <a:tc hMerge="1">
                  <a:txBody>
                    <a:bodyPr/>
                    <a:lstStyle/>
                    <a:p>
                      <a:pPr rtl="1"/>
                      <a:endParaRPr lang="ar-SA"/>
                    </a:p>
                  </a:txBody>
                  <a:tcPr/>
                </a:tc>
              </a:tr>
              <a:tr h="952563">
                <a:tc gridSpan="2">
                  <a:txBody>
                    <a:bodyPr/>
                    <a:lstStyle/>
                    <a:p>
                      <a:pPr algn="ctr" rtl="1">
                        <a:lnSpc>
                          <a:spcPct val="115000"/>
                        </a:lnSpc>
                        <a:spcAft>
                          <a:spcPts val="0"/>
                        </a:spcAft>
                      </a:pPr>
                      <a:r>
                        <a:rPr lang="ar-SA" sz="1800" dirty="0">
                          <a:effectLst/>
                          <a:cs typeface="Bader" pitchFamily="2" charset="-78"/>
                        </a:rPr>
                        <a:t>أدوات دعم الاستعداد للتعلم</a:t>
                      </a:r>
                      <a:endParaRPr lang="en-US" sz="1800" dirty="0">
                        <a:effectLst/>
                        <a:latin typeface="Calibri"/>
                        <a:ea typeface="Calibri"/>
                        <a:cs typeface="Bader" pitchFamily="2" charset="-78"/>
                      </a:endParaRPr>
                    </a:p>
                  </a:txBody>
                  <a:tcPr marL="25593" marR="25593" marT="0" marB="0">
                    <a:solidFill>
                      <a:schemeClr val="accent4">
                        <a:lumMod val="20000"/>
                        <a:lumOff val="80000"/>
                      </a:schemeClr>
                    </a:solidFill>
                  </a:tcPr>
                </a:tc>
                <a:tc hMerge="1">
                  <a:txBody>
                    <a:bodyPr/>
                    <a:lstStyle/>
                    <a:p>
                      <a:pPr rtl="1"/>
                      <a:endParaRPr lang="ar-SA"/>
                    </a:p>
                  </a:txBody>
                  <a:tcPr/>
                </a:tc>
                <a:tc>
                  <a:txBody>
                    <a:bodyPr/>
                    <a:lstStyle/>
                    <a:p>
                      <a:pPr algn="ctr" rtl="1">
                        <a:lnSpc>
                          <a:spcPct val="115000"/>
                        </a:lnSpc>
                        <a:spcAft>
                          <a:spcPts val="0"/>
                        </a:spcAft>
                      </a:pPr>
                      <a:r>
                        <a:rPr lang="ar-SA" sz="1800" dirty="0">
                          <a:effectLst/>
                          <a:cs typeface="Bader" pitchFamily="2" charset="-78"/>
                        </a:rPr>
                        <a:t>إجراءات التفعيل </a:t>
                      </a:r>
                      <a:endParaRPr lang="en-US" sz="1800" dirty="0">
                        <a:effectLst/>
                        <a:latin typeface="Calibri"/>
                        <a:ea typeface="Calibri"/>
                        <a:cs typeface="Bader" pitchFamily="2" charset="-78"/>
                      </a:endParaRPr>
                    </a:p>
                  </a:txBody>
                  <a:tcPr marL="25593" marR="25593" marT="0" marB="0">
                    <a:solidFill>
                      <a:schemeClr val="accent4">
                        <a:lumMod val="20000"/>
                        <a:lumOff val="80000"/>
                      </a:schemeClr>
                    </a:solidFill>
                  </a:tcPr>
                </a:tc>
              </a:tr>
              <a:tr h="4267075">
                <a:tc gridSpan="2">
                  <a:txBody>
                    <a:bodyPr/>
                    <a:lstStyle/>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endParaRPr lang="en-US" sz="1800" dirty="0">
                        <a:effectLst/>
                        <a:cs typeface="AL-Mohanad Bold" pitchFamily="2" charset="-78"/>
                      </a:endParaRPr>
                    </a:p>
                  </a:txBody>
                  <a:tcPr marL="25593" marR="25593" marT="0" marB="0"/>
                </a:tc>
                <a:tc hMerge="1">
                  <a:txBody>
                    <a:bodyPr/>
                    <a:lstStyle/>
                    <a:p>
                      <a:pPr rtl="1"/>
                      <a:endParaRPr lang="ar-SA"/>
                    </a:p>
                  </a:txBody>
                  <a:tcPr/>
                </a:tc>
                <a:tc>
                  <a:txBody>
                    <a:bodyPr/>
                    <a:lstStyle/>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endParaRPr lang="en-US" sz="1800" dirty="0">
                        <a:effectLst/>
                        <a:cs typeface="AL-Mohanad Bold" pitchFamily="2" charset="-78"/>
                      </a:endParaRPr>
                    </a:p>
                    <a:p>
                      <a:pPr algn="ctr" rtl="1">
                        <a:lnSpc>
                          <a:spcPct val="115000"/>
                        </a:lnSpc>
                        <a:spcAft>
                          <a:spcPts val="0"/>
                        </a:spcAft>
                      </a:pPr>
                      <a:r>
                        <a:rPr lang="ar-SA" sz="1800" dirty="0">
                          <a:effectLst/>
                          <a:cs typeface="AL-Mohanad Bold" pitchFamily="2" charset="-78"/>
                        </a:rPr>
                        <a:t> </a:t>
                      </a:r>
                      <a:r>
                        <a:rPr lang="ar-SA" sz="1800" dirty="0" smtClean="0">
                          <a:effectLst/>
                          <a:cs typeface="AL-Mohanad Bold" pitchFamily="2" charset="-78"/>
                        </a:rPr>
                        <a:t> </a:t>
                      </a:r>
                      <a:r>
                        <a:rPr lang="ar-SA" sz="1800" dirty="0">
                          <a:effectLst/>
                          <a:cs typeface="AL-Mohanad Bold" pitchFamily="2" charset="-78"/>
                        </a:rPr>
                        <a:t> </a:t>
                      </a:r>
                      <a:endParaRPr lang="en-US" sz="1800" dirty="0">
                        <a:effectLst/>
                        <a:latin typeface="Calibri"/>
                        <a:ea typeface="Calibri"/>
                        <a:cs typeface="AL-Mohanad Bold" pitchFamily="2" charset="-78"/>
                      </a:endParaRPr>
                    </a:p>
                  </a:txBody>
                  <a:tcPr marL="25593" marR="25593" marT="0" marB="0"/>
                </a:tc>
              </a:tr>
            </a:tbl>
          </a:graphicData>
        </a:graphic>
      </p:graphicFrame>
      <p:sp>
        <p:nvSpPr>
          <p:cNvPr id="5" name="مربع نص 4"/>
          <p:cNvSpPr txBox="1"/>
          <p:nvPr/>
        </p:nvSpPr>
        <p:spPr>
          <a:xfrm>
            <a:off x="4724400" y="2409855"/>
            <a:ext cx="3956714" cy="400110"/>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توجيه أذهان المتعلمين نحو الخبرة الجديدة</a:t>
            </a:r>
            <a:endParaRPr lang="ar-SA" sz="2000" dirty="0">
              <a:cs typeface="AL-Mohanad Bold" pitchFamily="2" charset="-78"/>
            </a:endParaRPr>
          </a:p>
        </p:txBody>
      </p:sp>
      <p:sp>
        <p:nvSpPr>
          <p:cNvPr id="6" name="مربع نص 5"/>
          <p:cNvSpPr txBox="1"/>
          <p:nvPr/>
        </p:nvSpPr>
        <p:spPr>
          <a:xfrm>
            <a:off x="4709615" y="3276600"/>
            <a:ext cx="3956714" cy="400110"/>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توفير الوسائل التعليمية المساعدة</a:t>
            </a:r>
            <a:endParaRPr lang="ar-SA" sz="2000" dirty="0">
              <a:cs typeface="AL-Mohanad Bold" pitchFamily="2" charset="-78"/>
            </a:endParaRPr>
          </a:p>
        </p:txBody>
      </p:sp>
      <p:sp>
        <p:nvSpPr>
          <p:cNvPr id="7" name="مربع نص 6"/>
          <p:cNvSpPr txBox="1"/>
          <p:nvPr/>
        </p:nvSpPr>
        <p:spPr>
          <a:xfrm>
            <a:off x="4736911" y="4173125"/>
            <a:ext cx="3956714" cy="400110"/>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توفير التجهيزات اللازمة للعملية التعليمية</a:t>
            </a:r>
            <a:endParaRPr lang="ar-SA" sz="2000" dirty="0">
              <a:cs typeface="AL-Mohanad Bold" pitchFamily="2" charset="-78"/>
            </a:endParaRPr>
          </a:p>
        </p:txBody>
      </p:sp>
      <p:sp>
        <p:nvSpPr>
          <p:cNvPr id="8" name="مربع نص 7"/>
          <p:cNvSpPr txBox="1"/>
          <p:nvPr/>
        </p:nvSpPr>
        <p:spPr>
          <a:xfrm>
            <a:off x="4719851" y="5147903"/>
            <a:ext cx="3956714" cy="707886"/>
          </a:xfrm>
          <a:prstGeom prst="rect">
            <a:avLst/>
          </a:prstGeom>
          <a:noFill/>
        </p:spPr>
        <p:txBody>
          <a:bodyPr wrap="square" rtlCol="1">
            <a:spAutoFit/>
          </a:bodyPr>
          <a:lstStyle/>
          <a:p>
            <a:pPr marL="285750" indent="-285750" algn="r" rtl="1">
              <a:buFont typeface="Arial" pitchFamily="34" charset="0"/>
              <a:buChar char="•"/>
            </a:pPr>
            <a:r>
              <a:rPr lang="ar-SA" sz="2000" dirty="0" smtClean="0">
                <a:cs typeface="AL-Mohanad Bold" pitchFamily="2" charset="-78"/>
              </a:rPr>
              <a:t>تحديد أنماط المتعلمين من أجل تقديم ما يناسبهم من معرفة وأساليب تدريسية</a:t>
            </a:r>
            <a:endParaRPr lang="ar-SA" sz="2000" dirty="0">
              <a:cs typeface="AL-Mohanad Bold" pitchFamily="2" charset="-78"/>
            </a:endParaRPr>
          </a:p>
        </p:txBody>
      </p:sp>
    </p:spTree>
    <p:extLst>
      <p:ext uri="{BB962C8B-B14F-4D97-AF65-F5344CB8AC3E}">
        <p14:creationId xmlns:p14="http://schemas.microsoft.com/office/powerpoint/2010/main" xmlns="" val="333880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Office Theme">
  <a:themeElements>
    <a:clrScheme name="Custom 27">
      <a:dk1>
        <a:sysClr val="windowText" lastClr="000000"/>
      </a:dk1>
      <a:lt1>
        <a:sysClr val="window" lastClr="FFFFFF"/>
      </a:lt1>
      <a:dk2>
        <a:srgbClr val="303030"/>
      </a:dk2>
      <a:lt2>
        <a:srgbClr val="DEDEE0"/>
      </a:lt2>
      <a:accent1>
        <a:srgbClr val="FF0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TotalTime>
  <Words>793</Words>
  <Application>Microsoft Office PowerPoint</Application>
  <PresentationFormat>عرض على الشاشة (3:4)‏</PresentationFormat>
  <Paragraphs>209</Paragraphs>
  <Slides>18</Slides>
  <Notes>0</Notes>
  <HiddenSlides>0</HiddenSlides>
  <MMClips>1</MMClips>
  <ScaleCrop>false</ScaleCrop>
  <HeadingPairs>
    <vt:vector size="4" baseType="variant">
      <vt:variant>
        <vt:lpstr>سمة</vt:lpstr>
      </vt:variant>
      <vt:variant>
        <vt:i4>1</vt:i4>
      </vt:variant>
      <vt:variant>
        <vt:lpstr>عناوين الشرائح</vt:lpstr>
      </vt:variant>
      <vt:variant>
        <vt:i4>18</vt:i4>
      </vt:variant>
    </vt:vector>
  </HeadingPairs>
  <TitlesOfParts>
    <vt:vector size="19"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vector>
  </TitlesOfParts>
  <Company>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مشاعل العبيكان</dc:creator>
  <cp:lastModifiedBy>ASUS</cp:lastModifiedBy>
  <cp:revision>221</cp:revision>
  <dcterms:created xsi:type="dcterms:W3CDTF">2011-07-29T10:27:17Z</dcterms:created>
  <dcterms:modified xsi:type="dcterms:W3CDTF">2013-01-07T19:38:31Z</dcterms:modified>
</cp:coreProperties>
</file>