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Default Extension="wmv" ContentType="video/x-ms-wmv"/>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06" r:id="rId2"/>
    <p:sldId id="305" r:id="rId3"/>
    <p:sldId id="308" r:id="rId4"/>
    <p:sldId id="309" r:id="rId5"/>
    <p:sldId id="321" r:id="rId6"/>
    <p:sldId id="310" r:id="rId7"/>
    <p:sldId id="307" r:id="rId8"/>
    <p:sldId id="303" r:id="rId9"/>
    <p:sldId id="311" r:id="rId10"/>
    <p:sldId id="312" r:id="rId11"/>
    <p:sldId id="313" r:id="rId12"/>
    <p:sldId id="304" r:id="rId13"/>
    <p:sldId id="314" r:id="rId14"/>
    <p:sldId id="315" r:id="rId15"/>
    <p:sldId id="316" r:id="rId16"/>
    <p:sldId id="317" r:id="rId17"/>
    <p:sldId id="318" r:id="rId18"/>
    <p:sldId id="31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B9F2FF"/>
    <a:srgbClr val="3A7DCE"/>
    <a:srgbClr val="009999"/>
    <a:srgbClr val="FF3300"/>
    <a:srgbClr val="005426"/>
    <a:srgbClr val="385D8A"/>
    <a:srgbClr val="8EB4E2"/>
    <a:srgbClr val="C7C7C7"/>
    <a:srgbClr val="2C69B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71" autoAdjust="0"/>
    <p:restoredTop sz="96448" autoAdjust="0"/>
  </p:normalViewPr>
  <p:slideViewPr>
    <p:cSldViewPr>
      <p:cViewPr>
        <p:scale>
          <a:sx n="70" d="100"/>
          <a:sy n="70" d="100"/>
        </p:scale>
        <p:origin x="-165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A01FB6-EDBF-4C51-8BF2-813757A4D001}" type="doc">
      <dgm:prSet loTypeId="urn:microsoft.com/office/officeart/2005/8/layout/process4" loCatId="process" qsTypeId="urn:microsoft.com/office/officeart/2005/8/quickstyle/3d3" qsCatId="3D" csTypeId="urn:microsoft.com/office/officeart/2005/8/colors/colorful4" csCatId="colorful" phldr="1"/>
      <dgm:spPr/>
      <dgm:t>
        <a:bodyPr/>
        <a:lstStyle/>
        <a:p>
          <a:endParaRPr lang="en-US"/>
        </a:p>
      </dgm:t>
    </dgm:pt>
    <dgm:pt modelId="{8ED0B1E8-7E0C-457C-99DE-EB9EA44AEA3B}">
      <dgm:prSet phldrT="[Text]" custT="1"/>
      <dgm:spPr/>
      <dgm:t>
        <a:bodyPr/>
        <a:lstStyle/>
        <a:p>
          <a:r>
            <a:rPr lang="ar-SA" sz="3200" b="1" dirty="0" smtClean="0">
              <a:effectLst/>
              <a:latin typeface="Bodoni MT Poster Compressed"/>
              <a:ea typeface="Times New Roman"/>
              <a:cs typeface="AL-Mohanad Bold" pitchFamily="2" charset="-78"/>
            </a:rPr>
            <a:t>تفعيل أدوات دعم الاستعداد للتعلم</a:t>
          </a:r>
          <a:endParaRPr lang="en-US" sz="3200" b="1" dirty="0">
            <a:cs typeface="AL-Mohanad Bold" pitchFamily="2" charset="-78"/>
          </a:endParaRPr>
        </a:p>
      </dgm:t>
    </dgm:pt>
    <dgm:pt modelId="{8AFB2435-02A9-4127-8A8A-BEC45B9CCA8A}" type="parTrans" cxnId="{A6D3BCEA-7FBD-4F0D-8526-9D01FEDC9065}">
      <dgm:prSet/>
      <dgm:spPr/>
      <dgm:t>
        <a:bodyPr/>
        <a:lstStyle/>
        <a:p>
          <a:endParaRPr lang="en-US" sz="2800" b="0">
            <a:cs typeface="AL-Mohanad Bold" pitchFamily="2" charset="-78"/>
          </a:endParaRPr>
        </a:p>
      </dgm:t>
    </dgm:pt>
    <dgm:pt modelId="{B3D9272C-7B77-49E2-97EF-C93688A41BA1}" type="sibTrans" cxnId="{A6D3BCEA-7FBD-4F0D-8526-9D01FEDC9065}">
      <dgm:prSet/>
      <dgm:spPr/>
      <dgm:t>
        <a:bodyPr/>
        <a:lstStyle/>
        <a:p>
          <a:endParaRPr lang="en-US" sz="2800" b="0">
            <a:cs typeface="AL-Mohanad Bold" pitchFamily="2" charset="-78"/>
          </a:endParaRPr>
        </a:p>
      </dgm:t>
    </dgm:pt>
    <dgm:pt modelId="{E8757397-18F1-44C2-BAA2-91EC79D38F71}">
      <dgm:prSet phldrT="[Text]" custT="1"/>
      <dgm:spPr/>
      <dgm:t>
        <a:bodyPr/>
        <a:lstStyle/>
        <a:p>
          <a:r>
            <a:rPr lang="ar-SA" sz="3200" b="1" dirty="0" smtClean="0">
              <a:effectLst/>
              <a:latin typeface="Bodoni MT Poster Compressed"/>
              <a:ea typeface="Times New Roman"/>
              <a:cs typeface="AL-Mohanad Bold" pitchFamily="2" charset="-78"/>
            </a:rPr>
            <a:t>المحفزات التعليمية</a:t>
          </a:r>
          <a:endParaRPr lang="en-US" sz="3200" b="1" dirty="0">
            <a:effectLst/>
            <a:latin typeface="Bodoni MT Poster Compressed"/>
            <a:ea typeface="Times New Roman"/>
            <a:cs typeface="AL-Mohanad Bold" pitchFamily="2" charset="-78"/>
          </a:endParaRPr>
        </a:p>
      </dgm:t>
    </dgm:pt>
    <dgm:pt modelId="{A2DA9EE3-3959-4854-ADB4-66A9EF2CE967}" type="parTrans" cxnId="{D14946A4-5809-418D-B088-41F9EC96D1CF}">
      <dgm:prSet/>
      <dgm:spPr/>
      <dgm:t>
        <a:bodyPr/>
        <a:lstStyle/>
        <a:p>
          <a:endParaRPr lang="en-US" sz="2800" b="0">
            <a:cs typeface="AL-Mohanad Bold" pitchFamily="2" charset="-78"/>
          </a:endParaRPr>
        </a:p>
      </dgm:t>
    </dgm:pt>
    <dgm:pt modelId="{E3E83850-DBFC-45C7-A971-0DCF74C156F8}" type="sibTrans" cxnId="{D14946A4-5809-418D-B088-41F9EC96D1CF}">
      <dgm:prSet/>
      <dgm:spPr/>
      <dgm:t>
        <a:bodyPr/>
        <a:lstStyle/>
        <a:p>
          <a:endParaRPr lang="en-US" sz="2800" b="0">
            <a:cs typeface="AL-Mohanad Bold" pitchFamily="2" charset="-78"/>
          </a:endParaRPr>
        </a:p>
      </dgm:t>
    </dgm:pt>
    <dgm:pt modelId="{56B4353D-5251-4B76-8378-95336788021C}">
      <dgm:prSet phldrT="[Text]" custT="1"/>
      <dgm:spPr/>
      <dgm:t>
        <a:bodyPr/>
        <a:lstStyle/>
        <a:p>
          <a:r>
            <a:rPr lang="ar-SA" sz="2800" b="0" dirty="0" smtClean="0">
              <a:cs typeface="AL-Mohanad Bold" pitchFamily="2" charset="-78"/>
            </a:rPr>
            <a:t>40 دقيقة</a:t>
          </a:r>
          <a:endParaRPr lang="en-US" sz="2800" b="0" dirty="0">
            <a:cs typeface="AL-Mohanad Bold" pitchFamily="2" charset="-78"/>
          </a:endParaRPr>
        </a:p>
      </dgm:t>
    </dgm:pt>
    <dgm:pt modelId="{26A1B8DA-B4C4-4FB1-9B38-D9B79789B55E}" type="parTrans" cxnId="{1607BA6E-7D80-4D24-A3F4-5D6AD759E100}">
      <dgm:prSet/>
      <dgm:spPr/>
      <dgm:t>
        <a:bodyPr/>
        <a:lstStyle/>
        <a:p>
          <a:endParaRPr lang="en-US" sz="2800" b="0">
            <a:cs typeface="AL-Mohanad Bold" pitchFamily="2" charset="-78"/>
          </a:endParaRPr>
        </a:p>
      </dgm:t>
    </dgm:pt>
    <dgm:pt modelId="{5CDB4182-6353-4903-B71C-484DBCCC7595}" type="sibTrans" cxnId="{1607BA6E-7D80-4D24-A3F4-5D6AD759E100}">
      <dgm:prSet/>
      <dgm:spPr/>
      <dgm:t>
        <a:bodyPr/>
        <a:lstStyle/>
        <a:p>
          <a:endParaRPr lang="en-US" sz="2800" b="0">
            <a:cs typeface="AL-Mohanad Bold" pitchFamily="2" charset="-78"/>
          </a:endParaRPr>
        </a:p>
      </dgm:t>
    </dgm:pt>
    <dgm:pt modelId="{42352651-53C6-444C-8E32-04709F224FD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BEEDFF0F-C9E2-4726-8959-E5D2340DAE3F}" type="parTrans" cxnId="{87932FFC-25E0-45D3-BE37-AC7B9E450EB5}">
      <dgm:prSet/>
      <dgm:spPr/>
      <dgm:t>
        <a:bodyPr/>
        <a:lstStyle/>
        <a:p>
          <a:endParaRPr lang="en-US" sz="2800" b="0">
            <a:cs typeface="AL-Mohanad Bold" pitchFamily="2" charset="-78"/>
          </a:endParaRPr>
        </a:p>
      </dgm:t>
    </dgm:pt>
    <dgm:pt modelId="{E1BEA2C5-7865-4AB9-8FE0-640D1685577E}" type="sibTrans" cxnId="{87932FFC-25E0-45D3-BE37-AC7B9E450EB5}">
      <dgm:prSet/>
      <dgm:spPr/>
      <dgm:t>
        <a:bodyPr/>
        <a:lstStyle/>
        <a:p>
          <a:endParaRPr lang="en-US" sz="2800" b="0">
            <a:cs typeface="AL-Mohanad Bold" pitchFamily="2" charset="-78"/>
          </a:endParaRPr>
        </a:p>
      </dgm:t>
    </dgm:pt>
    <dgm:pt modelId="{138C0D11-767F-4B3B-8970-E9FBDD338892}">
      <dgm:prSet phldrT="[Text]" custT="1"/>
      <dgm:spPr/>
      <dgm:t>
        <a:bodyPr/>
        <a:lstStyle/>
        <a:p>
          <a:r>
            <a:rPr lang="ar-SA" sz="3200" b="1" dirty="0" smtClean="0">
              <a:effectLst/>
              <a:latin typeface="Bodoni MT Poster Compressed"/>
              <a:ea typeface="Times New Roman"/>
              <a:cs typeface="AL-Mohanad Bold" pitchFamily="2" charset="-78"/>
            </a:rPr>
            <a:t>التحفيز في المواقف التعليمية المختلفة</a:t>
          </a:r>
          <a:endParaRPr lang="en-US" sz="3200" b="1" dirty="0">
            <a:effectLst/>
            <a:latin typeface="Bodoni MT Poster Compressed"/>
            <a:ea typeface="Times New Roman"/>
            <a:cs typeface="AL-Mohanad Bold" pitchFamily="2" charset="-78"/>
          </a:endParaRPr>
        </a:p>
      </dgm:t>
    </dgm:pt>
    <dgm:pt modelId="{8966BD5E-A739-462F-B624-1F81E78DA0B0}" type="parTrans" cxnId="{46B6617A-C8FD-499F-89BF-13EA23DE14F8}">
      <dgm:prSet/>
      <dgm:spPr/>
      <dgm:t>
        <a:bodyPr/>
        <a:lstStyle/>
        <a:p>
          <a:endParaRPr lang="en-US" sz="2800" b="0">
            <a:cs typeface="AL-Mohanad Bold" pitchFamily="2" charset="-78"/>
          </a:endParaRPr>
        </a:p>
      </dgm:t>
    </dgm:pt>
    <dgm:pt modelId="{2518D000-2789-4A83-A8BD-67642CE2F475}" type="sibTrans" cxnId="{46B6617A-C8FD-499F-89BF-13EA23DE14F8}">
      <dgm:prSet/>
      <dgm:spPr/>
      <dgm:t>
        <a:bodyPr/>
        <a:lstStyle/>
        <a:p>
          <a:endParaRPr lang="en-US" sz="2800" b="0">
            <a:cs typeface="AL-Mohanad Bold" pitchFamily="2" charset="-78"/>
          </a:endParaRPr>
        </a:p>
      </dgm:t>
    </dgm:pt>
    <dgm:pt modelId="{16E1ABAD-4B53-4F20-B815-9D8F34DDC659}">
      <dgm:prSet phldrT="[Text]" custT="1"/>
      <dgm:spPr/>
      <dgm:t>
        <a:bodyPr/>
        <a:lstStyle/>
        <a:p>
          <a:r>
            <a:rPr lang="ar-SA" sz="2800" b="0" smtClean="0">
              <a:cs typeface="AL-Mohanad Bold" pitchFamily="2" charset="-78"/>
            </a:rPr>
            <a:t>40</a:t>
          </a:r>
          <a:r>
            <a:rPr lang="ar-SA" sz="2800" b="0" smtClean="0">
              <a:effectLst/>
              <a:latin typeface="Bodoni MT Poster Compressed"/>
              <a:ea typeface="Times New Roman"/>
              <a:cs typeface="AL-Mohanad Bold" pitchFamily="2" charset="-78"/>
            </a:rPr>
            <a:t>دقيقة</a:t>
          </a:r>
          <a:r>
            <a:rPr lang="ar-SA" sz="2800" b="0" smtClean="0">
              <a:cs typeface="AL-Mohanad Bold" pitchFamily="2" charset="-78"/>
            </a:rPr>
            <a:t> </a:t>
          </a:r>
          <a:endParaRPr lang="en-US" sz="2800" b="0" dirty="0">
            <a:cs typeface="AL-Mohanad Bold" pitchFamily="2" charset="-78"/>
          </a:endParaRPr>
        </a:p>
      </dgm:t>
    </dgm:pt>
    <dgm:pt modelId="{92FF4D5C-B82B-4615-8FC9-C8E9A5EE2E99}" type="parTrans" cxnId="{6503232E-4E93-4D86-A691-F998CD1F5425}">
      <dgm:prSet/>
      <dgm:spPr/>
      <dgm:t>
        <a:bodyPr/>
        <a:lstStyle/>
        <a:p>
          <a:endParaRPr lang="en-US" sz="2800" b="0">
            <a:cs typeface="AL-Mohanad Bold" pitchFamily="2" charset="-78"/>
          </a:endParaRPr>
        </a:p>
      </dgm:t>
    </dgm:pt>
    <dgm:pt modelId="{5E481A09-F051-4FD6-9F1F-2ED330EE13CE}" type="sibTrans" cxnId="{6503232E-4E93-4D86-A691-F998CD1F5425}">
      <dgm:prSet/>
      <dgm:spPr/>
      <dgm:t>
        <a:bodyPr/>
        <a:lstStyle/>
        <a:p>
          <a:endParaRPr lang="en-US" sz="2800" b="0">
            <a:cs typeface="AL-Mohanad Bold" pitchFamily="2" charset="-78"/>
          </a:endParaRPr>
        </a:p>
      </dgm:t>
    </dgm:pt>
    <dgm:pt modelId="{0BF647F9-CA2E-45A7-B6A3-5A3D246DA34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680CB990-272A-4A00-9767-7CEF0BFF09B1}" type="parTrans" cxnId="{88798226-7383-4FC7-A148-70ED2BD3288C}">
      <dgm:prSet/>
      <dgm:spPr/>
      <dgm:t>
        <a:bodyPr/>
        <a:lstStyle/>
        <a:p>
          <a:endParaRPr lang="en-US" sz="2800" b="0">
            <a:cs typeface="AL-Mohanad Bold" pitchFamily="2" charset="-78"/>
          </a:endParaRPr>
        </a:p>
      </dgm:t>
    </dgm:pt>
    <dgm:pt modelId="{A113C4AD-5B27-4830-83AF-8EE589232B43}" type="sibTrans" cxnId="{88798226-7383-4FC7-A148-70ED2BD3288C}">
      <dgm:prSet/>
      <dgm:spPr/>
      <dgm:t>
        <a:bodyPr/>
        <a:lstStyle/>
        <a:p>
          <a:endParaRPr lang="en-US" sz="2800" b="0">
            <a:cs typeface="AL-Mohanad Bold" pitchFamily="2" charset="-78"/>
          </a:endParaRPr>
        </a:p>
      </dgm:t>
    </dgm:pt>
    <dgm:pt modelId="{2FF05C10-EA41-440D-A62E-530CCFD99E1E}">
      <dgm:prSet phldrT="[Text]" custT="1"/>
      <dgm:spPr/>
      <dgm:t>
        <a:bodyPr/>
        <a:lstStyle/>
        <a:p>
          <a:r>
            <a:rPr lang="ar-SA" sz="2800" b="0" dirty="0" smtClean="0">
              <a:cs typeface="AL-Mohanad Bold" pitchFamily="2" charset="-78"/>
            </a:rPr>
            <a:t>40 دقيقة</a:t>
          </a:r>
          <a:endParaRPr lang="en-US" sz="2800" b="0" dirty="0">
            <a:cs typeface="AL-Mohanad Bold" pitchFamily="2" charset="-78"/>
          </a:endParaRPr>
        </a:p>
      </dgm:t>
    </dgm:pt>
    <dgm:pt modelId="{8B8BFB9C-9FEC-44E4-AA77-24874740117A}" type="sibTrans" cxnId="{FCCA915F-5463-45C9-81CE-DC42DE226662}">
      <dgm:prSet/>
      <dgm:spPr/>
      <dgm:t>
        <a:bodyPr/>
        <a:lstStyle/>
        <a:p>
          <a:endParaRPr lang="en-US" sz="2800" b="0">
            <a:cs typeface="AL-Mohanad Bold" pitchFamily="2" charset="-78"/>
          </a:endParaRPr>
        </a:p>
      </dgm:t>
    </dgm:pt>
    <dgm:pt modelId="{EC1EFC19-02D0-48E0-B605-27938B77B3E8}" type="parTrans" cxnId="{FCCA915F-5463-45C9-81CE-DC42DE226662}">
      <dgm:prSet/>
      <dgm:spPr/>
      <dgm:t>
        <a:bodyPr/>
        <a:lstStyle/>
        <a:p>
          <a:endParaRPr lang="en-US" sz="2800" b="0">
            <a:cs typeface="AL-Mohanad Bold" pitchFamily="2" charset="-78"/>
          </a:endParaRPr>
        </a:p>
      </dgm:t>
    </dgm:pt>
    <dgm:pt modelId="{EFD335A2-2520-455D-A06D-CB4E4CE9454F}">
      <dgm:prSet phldrT="[Text]" custT="1"/>
      <dgm:spPr/>
      <dgm:t>
        <a:bodyPr/>
        <a:lstStyle/>
        <a:p>
          <a:r>
            <a:rPr lang="ar-SA" sz="2800" b="0" smtClean="0">
              <a:effectLst/>
              <a:latin typeface="Bodoni MT Poster Compressed"/>
              <a:ea typeface="Times New Roman"/>
              <a:cs typeface="AL-Mohanad Bold" pitchFamily="2" charset="-78"/>
            </a:rPr>
            <a:t>الزمن </a:t>
          </a:r>
          <a:endParaRPr lang="en-US" sz="2800" b="0" dirty="0">
            <a:effectLst/>
            <a:latin typeface="Bodoni MT Poster Compressed"/>
            <a:ea typeface="Times New Roman"/>
            <a:cs typeface="AL-Mohanad Bold" pitchFamily="2" charset="-78"/>
          </a:endParaRPr>
        </a:p>
      </dgm:t>
    </dgm:pt>
    <dgm:pt modelId="{9F7924FE-7E8F-4F30-A925-9B033CF5E0F4}" type="sibTrans" cxnId="{22D4FC01-E515-426C-8CC6-A8A2FFD51D0C}">
      <dgm:prSet/>
      <dgm:spPr/>
      <dgm:t>
        <a:bodyPr/>
        <a:lstStyle/>
        <a:p>
          <a:endParaRPr lang="en-US" sz="2800" b="0">
            <a:cs typeface="AL-Mohanad Bold" pitchFamily="2" charset="-78"/>
          </a:endParaRPr>
        </a:p>
      </dgm:t>
    </dgm:pt>
    <dgm:pt modelId="{83F2D730-FBC1-481B-BF7F-45E86E1DB286}" type="parTrans" cxnId="{22D4FC01-E515-426C-8CC6-A8A2FFD51D0C}">
      <dgm:prSet/>
      <dgm:spPr/>
      <dgm:t>
        <a:bodyPr/>
        <a:lstStyle/>
        <a:p>
          <a:endParaRPr lang="en-US" sz="2800" b="0">
            <a:cs typeface="AL-Mohanad Bold" pitchFamily="2" charset="-78"/>
          </a:endParaRPr>
        </a:p>
      </dgm:t>
    </dgm:pt>
    <dgm:pt modelId="{14C7CC75-6EFB-4A0F-AD2D-9AAAEA14A61F}" type="pres">
      <dgm:prSet presAssocID="{F6A01FB6-EDBF-4C51-8BF2-813757A4D001}" presName="Name0" presStyleCnt="0">
        <dgm:presLayoutVars>
          <dgm:dir/>
          <dgm:animLvl val="lvl"/>
          <dgm:resizeHandles val="exact"/>
        </dgm:presLayoutVars>
      </dgm:prSet>
      <dgm:spPr/>
      <dgm:t>
        <a:bodyPr/>
        <a:lstStyle/>
        <a:p>
          <a:endParaRPr lang="en-US"/>
        </a:p>
      </dgm:t>
    </dgm:pt>
    <dgm:pt modelId="{EA4EEC6A-115C-4E0D-AECE-78E6AE29D2E7}" type="pres">
      <dgm:prSet presAssocID="{138C0D11-767F-4B3B-8970-E9FBDD338892}" presName="boxAndChildren" presStyleCnt="0"/>
      <dgm:spPr/>
      <dgm:t>
        <a:bodyPr/>
        <a:lstStyle/>
        <a:p>
          <a:pPr rtl="1"/>
          <a:endParaRPr lang="ar-SA"/>
        </a:p>
      </dgm:t>
    </dgm:pt>
    <dgm:pt modelId="{D09FD1EC-F3D0-426D-ADE7-06B039B8F145}" type="pres">
      <dgm:prSet presAssocID="{138C0D11-767F-4B3B-8970-E9FBDD338892}" presName="parentTextBox" presStyleLbl="node1" presStyleIdx="0" presStyleCnt="3"/>
      <dgm:spPr/>
      <dgm:t>
        <a:bodyPr/>
        <a:lstStyle/>
        <a:p>
          <a:endParaRPr lang="en-US"/>
        </a:p>
      </dgm:t>
    </dgm:pt>
    <dgm:pt modelId="{6E293E43-F71D-4BC5-9BF4-922A91B1997C}" type="pres">
      <dgm:prSet presAssocID="{138C0D11-767F-4B3B-8970-E9FBDD338892}" presName="entireBox" presStyleLbl="node1" presStyleIdx="0" presStyleCnt="3"/>
      <dgm:spPr/>
      <dgm:t>
        <a:bodyPr/>
        <a:lstStyle/>
        <a:p>
          <a:endParaRPr lang="en-US"/>
        </a:p>
      </dgm:t>
    </dgm:pt>
    <dgm:pt modelId="{BAB4ED00-071E-401A-ACFB-340574F929F1}" type="pres">
      <dgm:prSet presAssocID="{138C0D11-767F-4B3B-8970-E9FBDD338892}" presName="descendantBox" presStyleCnt="0"/>
      <dgm:spPr/>
      <dgm:t>
        <a:bodyPr/>
        <a:lstStyle/>
        <a:p>
          <a:pPr rtl="1"/>
          <a:endParaRPr lang="ar-SA"/>
        </a:p>
      </dgm:t>
    </dgm:pt>
    <dgm:pt modelId="{6D228FB7-44AF-45CE-8F7C-FF5888DAC300}" type="pres">
      <dgm:prSet presAssocID="{16E1ABAD-4B53-4F20-B815-9D8F34DDC659}" presName="childTextBox" presStyleLbl="fgAccFollowNode1" presStyleIdx="0" presStyleCnt="6">
        <dgm:presLayoutVars>
          <dgm:bulletEnabled val="1"/>
        </dgm:presLayoutVars>
      </dgm:prSet>
      <dgm:spPr/>
      <dgm:t>
        <a:bodyPr/>
        <a:lstStyle/>
        <a:p>
          <a:endParaRPr lang="en-US"/>
        </a:p>
      </dgm:t>
    </dgm:pt>
    <dgm:pt modelId="{AEC99FB8-3148-4A26-AA70-D0CC09AD6D3B}" type="pres">
      <dgm:prSet presAssocID="{0BF647F9-CA2E-45A7-B6A3-5A3D246DA343}" presName="childTextBox" presStyleLbl="fgAccFollowNode1" presStyleIdx="1" presStyleCnt="6">
        <dgm:presLayoutVars>
          <dgm:bulletEnabled val="1"/>
        </dgm:presLayoutVars>
      </dgm:prSet>
      <dgm:spPr/>
      <dgm:t>
        <a:bodyPr/>
        <a:lstStyle/>
        <a:p>
          <a:endParaRPr lang="en-US"/>
        </a:p>
      </dgm:t>
    </dgm:pt>
    <dgm:pt modelId="{E5927C2B-F074-46FD-8B57-B1B1C687A768}" type="pres">
      <dgm:prSet presAssocID="{E3E83850-DBFC-45C7-A971-0DCF74C156F8}" presName="sp" presStyleCnt="0"/>
      <dgm:spPr/>
      <dgm:t>
        <a:bodyPr/>
        <a:lstStyle/>
        <a:p>
          <a:pPr rtl="1"/>
          <a:endParaRPr lang="ar-SA"/>
        </a:p>
      </dgm:t>
    </dgm:pt>
    <dgm:pt modelId="{C199B8EE-E357-4022-8E43-874EDB943612}" type="pres">
      <dgm:prSet presAssocID="{E8757397-18F1-44C2-BAA2-91EC79D38F71}" presName="arrowAndChildren" presStyleCnt="0"/>
      <dgm:spPr/>
      <dgm:t>
        <a:bodyPr/>
        <a:lstStyle/>
        <a:p>
          <a:pPr rtl="1"/>
          <a:endParaRPr lang="ar-SA"/>
        </a:p>
      </dgm:t>
    </dgm:pt>
    <dgm:pt modelId="{9DE3352E-0314-44B4-89D5-F745FDD2A2D6}" type="pres">
      <dgm:prSet presAssocID="{E8757397-18F1-44C2-BAA2-91EC79D38F71}" presName="parentTextArrow" presStyleLbl="node1" presStyleIdx="0" presStyleCnt="3"/>
      <dgm:spPr/>
      <dgm:t>
        <a:bodyPr/>
        <a:lstStyle/>
        <a:p>
          <a:endParaRPr lang="en-US"/>
        </a:p>
      </dgm:t>
    </dgm:pt>
    <dgm:pt modelId="{7B68DFCD-50E0-4980-8DFC-1C21D90A2DA6}" type="pres">
      <dgm:prSet presAssocID="{E8757397-18F1-44C2-BAA2-91EC79D38F71}" presName="arrow" presStyleLbl="node1" presStyleIdx="1" presStyleCnt="3"/>
      <dgm:spPr/>
      <dgm:t>
        <a:bodyPr/>
        <a:lstStyle/>
        <a:p>
          <a:endParaRPr lang="en-US"/>
        </a:p>
      </dgm:t>
    </dgm:pt>
    <dgm:pt modelId="{467540CC-3CCF-46C4-BB70-EB995ADA3028}" type="pres">
      <dgm:prSet presAssocID="{E8757397-18F1-44C2-BAA2-91EC79D38F71}" presName="descendantArrow" presStyleCnt="0"/>
      <dgm:spPr/>
      <dgm:t>
        <a:bodyPr/>
        <a:lstStyle/>
        <a:p>
          <a:pPr rtl="1"/>
          <a:endParaRPr lang="ar-SA"/>
        </a:p>
      </dgm:t>
    </dgm:pt>
    <dgm:pt modelId="{10DF3027-513B-400F-8BB8-2CD6BC0CD482}" type="pres">
      <dgm:prSet presAssocID="{56B4353D-5251-4B76-8378-95336788021C}" presName="childTextArrow" presStyleLbl="fgAccFollowNode1" presStyleIdx="2" presStyleCnt="6">
        <dgm:presLayoutVars>
          <dgm:bulletEnabled val="1"/>
        </dgm:presLayoutVars>
      </dgm:prSet>
      <dgm:spPr/>
      <dgm:t>
        <a:bodyPr/>
        <a:lstStyle/>
        <a:p>
          <a:endParaRPr lang="en-US"/>
        </a:p>
      </dgm:t>
    </dgm:pt>
    <dgm:pt modelId="{4336F5EB-02D6-4794-B533-46CE1F9174A2}" type="pres">
      <dgm:prSet presAssocID="{42352651-53C6-444C-8E32-04709F224FD3}" presName="childTextArrow" presStyleLbl="fgAccFollowNode1" presStyleIdx="3" presStyleCnt="6">
        <dgm:presLayoutVars>
          <dgm:bulletEnabled val="1"/>
        </dgm:presLayoutVars>
      </dgm:prSet>
      <dgm:spPr/>
      <dgm:t>
        <a:bodyPr/>
        <a:lstStyle/>
        <a:p>
          <a:endParaRPr lang="en-US"/>
        </a:p>
      </dgm:t>
    </dgm:pt>
    <dgm:pt modelId="{7BCB7513-B8A9-42A7-83D0-486FCCA32521}" type="pres">
      <dgm:prSet presAssocID="{B3D9272C-7B77-49E2-97EF-C93688A41BA1}" presName="sp" presStyleCnt="0"/>
      <dgm:spPr/>
      <dgm:t>
        <a:bodyPr/>
        <a:lstStyle/>
        <a:p>
          <a:pPr rtl="1"/>
          <a:endParaRPr lang="ar-SA"/>
        </a:p>
      </dgm:t>
    </dgm:pt>
    <dgm:pt modelId="{EB13B6F7-CAC1-420C-80C4-E3DCF25C9C5C}" type="pres">
      <dgm:prSet presAssocID="{8ED0B1E8-7E0C-457C-99DE-EB9EA44AEA3B}" presName="arrowAndChildren" presStyleCnt="0"/>
      <dgm:spPr/>
      <dgm:t>
        <a:bodyPr/>
        <a:lstStyle/>
        <a:p>
          <a:pPr rtl="1"/>
          <a:endParaRPr lang="ar-SA"/>
        </a:p>
      </dgm:t>
    </dgm:pt>
    <dgm:pt modelId="{F20CBA3C-2F02-4858-90BE-1EF43BC9B51C}" type="pres">
      <dgm:prSet presAssocID="{8ED0B1E8-7E0C-457C-99DE-EB9EA44AEA3B}" presName="parentTextArrow" presStyleLbl="node1" presStyleIdx="1" presStyleCnt="3"/>
      <dgm:spPr/>
      <dgm:t>
        <a:bodyPr/>
        <a:lstStyle/>
        <a:p>
          <a:endParaRPr lang="en-US"/>
        </a:p>
      </dgm:t>
    </dgm:pt>
    <dgm:pt modelId="{046F0FEF-4612-40FA-94AE-21CAE5C3E153}" type="pres">
      <dgm:prSet presAssocID="{8ED0B1E8-7E0C-457C-99DE-EB9EA44AEA3B}" presName="arrow" presStyleLbl="node1" presStyleIdx="2" presStyleCnt="3"/>
      <dgm:spPr/>
      <dgm:t>
        <a:bodyPr/>
        <a:lstStyle/>
        <a:p>
          <a:endParaRPr lang="en-US"/>
        </a:p>
      </dgm:t>
    </dgm:pt>
    <dgm:pt modelId="{31D6CCB3-16A8-4C92-A89F-28C6CBAF61FF}" type="pres">
      <dgm:prSet presAssocID="{8ED0B1E8-7E0C-457C-99DE-EB9EA44AEA3B}" presName="descendantArrow" presStyleCnt="0"/>
      <dgm:spPr/>
      <dgm:t>
        <a:bodyPr/>
        <a:lstStyle/>
        <a:p>
          <a:pPr rtl="1"/>
          <a:endParaRPr lang="ar-SA"/>
        </a:p>
      </dgm:t>
    </dgm:pt>
    <dgm:pt modelId="{3242105F-0F63-4E90-AB3A-3EB6D1CC02F8}" type="pres">
      <dgm:prSet presAssocID="{2FF05C10-EA41-440D-A62E-530CCFD99E1E}" presName="childTextArrow" presStyleLbl="fgAccFollowNode1" presStyleIdx="4" presStyleCnt="6">
        <dgm:presLayoutVars>
          <dgm:bulletEnabled val="1"/>
        </dgm:presLayoutVars>
      </dgm:prSet>
      <dgm:spPr/>
      <dgm:t>
        <a:bodyPr/>
        <a:lstStyle/>
        <a:p>
          <a:endParaRPr lang="en-US"/>
        </a:p>
      </dgm:t>
    </dgm:pt>
    <dgm:pt modelId="{B6BC196E-167B-4E34-A2D6-917AD3DE5966}" type="pres">
      <dgm:prSet presAssocID="{EFD335A2-2520-455D-A06D-CB4E4CE9454F}" presName="childTextArrow" presStyleLbl="fgAccFollowNode1" presStyleIdx="5" presStyleCnt="6">
        <dgm:presLayoutVars>
          <dgm:bulletEnabled val="1"/>
        </dgm:presLayoutVars>
      </dgm:prSet>
      <dgm:spPr/>
      <dgm:t>
        <a:bodyPr/>
        <a:lstStyle/>
        <a:p>
          <a:endParaRPr lang="en-US"/>
        </a:p>
      </dgm:t>
    </dgm:pt>
  </dgm:ptLst>
  <dgm:cxnLst>
    <dgm:cxn modelId="{925657E9-ABFD-4388-92B6-E96A029472D9}" type="presOf" srcId="{0BF647F9-CA2E-45A7-B6A3-5A3D246DA343}" destId="{AEC99FB8-3148-4A26-AA70-D0CC09AD6D3B}" srcOrd="0" destOrd="0" presId="urn:microsoft.com/office/officeart/2005/8/layout/process4"/>
    <dgm:cxn modelId="{EFD5FEBD-B72C-401C-A019-4E9AD3309FC9}" type="presOf" srcId="{8ED0B1E8-7E0C-457C-99DE-EB9EA44AEA3B}" destId="{F20CBA3C-2F02-4858-90BE-1EF43BC9B51C}" srcOrd="0" destOrd="0" presId="urn:microsoft.com/office/officeart/2005/8/layout/process4"/>
    <dgm:cxn modelId="{57209541-D1C9-4178-AE13-3B8227B965FA}" type="presOf" srcId="{E8757397-18F1-44C2-BAA2-91EC79D38F71}" destId="{9DE3352E-0314-44B4-89D5-F745FDD2A2D6}" srcOrd="0" destOrd="0" presId="urn:microsoft.com/office/officeart/2005/8/layout/process4"/>
    <dgm:cxn modelId="{35C5AA20-ADD7-4076-8F6E-BCABF8736EC8}" type="presOf" srcId="{E8757397-18F1-44C2-BAA2-91EC79D38F71}" destId="{7B68DFCD-50E0-4980-8DFC-1C21D90A2DA6}" srcOrd="1" destOrd="0" presId="urn:microsoft.com/office/officeart/2005/8/layout/process4"/>
    <dgm:cxn modelId="{46B6617A-C8FD-499F-89BF-13EA23DE14F8}" srcId="{F6A01FB6-EDBF-4C51-8BF2-813757A4D001}" destId="{138C0D11-767F-4B3B-8970-E9FBDD338892}" srcOrd="2" destOrd="0" parTransId="{8966BD5E-A739-462F-B624-1F81E78DA0B0}" sibTransId="{2518D000-2789-4A83-A8BD-67642CE2F475}"/>
    <dgm:cxn modelId="{FDE38D59-3A31-49FA-BA66-4B81C816218E}" type="presOf" srcId="{138C0D11-767F-4B3B-8970-E9FBDD338892}" destId="{6E293E43-F71D-4BC5-9BF4-922A91B1997C}" srcOrd="1" destOrd="0" presId="urn:microsoft.com/office/officeart/2005/8/layout/process4"/>
    <dgm:cxn modelId="{D14946A4-5809-418D-B088-41F9EC96D1CF}" srcId="{F6A01FB6-EDBF-4C51-8BF2-813757A4D001}" destId="{E8757397-18F1-44C2-BAA2-91EC79D38F71}" srcOrd="1" destOrd="0" parTransId="{A2DA9EE3-3959-4854-ADB4-66A9EF2CE967}" sibTransId="{E3E83850-DBFC-45C7-A971-0DCF74C156F8}"/>
    <dgm:cxn modelId="{1607BA6E-7D80-4D24-A3F4-5D6AD759E100}" srcId="{E8757397-18F1-44C2-BAA2-91EC79D38F71}" destId="{56B4353D-5251-4B76-8378-95336788021C}" srcOrd="0" destOrd="0" parTransId="{26A1B8DA-B4C4-4FB1-9B38-D9B79789B55E}" sibTransId="{5CDB4182-6353-4903-B71C-484DBCCC7595}"/>
    <dgm:cxn modelId="{194EB682-D787-48B9-BAAA-9991BED8715C}" type="presOf" srcId="{2FF05C10-EA41-440D-A62E-530CCFD99E1E}" destId="{3242105F-0F63-4E90-AB3A-3EB6D1CC02F8}" srcOrd="0" destOrd="0" presId="urn:microsoft.com/office/officeart/2005/8/layout/process4"/>
    <dgm:cxn modelId="{2A49E030-11BC-4FFD-84B6-8E037A0BD8D4}" type="presOf" srcId="{42352651-53C6-444C-8E32-04709F224FD3}" destId="{4336F5EB-02D6-4794-B533-46CE1F9174A2}" srcOrd="0" destOrd="0" presId="urn:microsoft.com/office/officeart/2005/8/layout/process4"/>
    <dgm:cxn modelId="{E56D1BD8-11C0-437A-828D-1CFB6369B052}" type="presOf" srcId="{EFD335A2-2520-455D-A06D-CB4E4CE9454F}" destId="{B6BC196E-167B-4E34-A2D6-917AD3DE5966}" srcOrd="0" destOrd="0" presId="urn:microsoft.com/office/officeart/2005/8/layout/process4"/>
    <dgm:cxn modelId="{7D232401-2784-4D7B-8EAA-CE4E061144B2}" type="presOf" srcId="{56B4353D-5251-4B76-8378-95336788021C}" destId="{10DF3027-513B-400F-8BB8-2CD6BC0CD482}" srcOrd="0" destOrd="0" presId="urn:microsoft.com/office/officeart/2005/8/layout/process4"/>
    <dgm:cxn modelId="{E0CC6C42-C8DD-4D71-977A-E18547730A48}" type="presOf" srcId="{138C0D11-767F-4B3B-8970-E9FBDD338892}" destId="{D09FD1EC-F3D0-426D-ADE7-06B039B8F145}" srcOrd="0" destOrd="0" presId="urn:microsoft.com/office/officeart/2005/8/layout/process4"/>
    <dgm:cxn modelId="{A6D3BCEA-7FBD-4F0D-8526-9D01FEDC9065}" srcId="{F6A01FB6-EDBF-4C51-8BF2-813757A4D001}" destId="{8ED0B1E8-7E0C-457C-99DE-EB9EA44AEA3B}" srcOrd="0" destOrd="0" parTransId="{8AFB2435-02A9-4127-8A8A-BEC45B9CCA8A}" sibTransId="{B3D9272C-7B77-49E2-97EF-C93688A41BA1}"/>
    <dgm:cxn modelId="{CC90ACB9-D48D-4C1D-971B-CCEB96C1F352}" type="presOf" srcId="{8ED0B1E8-7E0C-457C-99DE-EB9EA44AEA3B}" destId="{046F0FEF-4612-40FA-94AE-21CAE5C3E153}" srcOrd="1" destOrd="0" presId="urn:microsoft.com/office/officeart/2005/8/layout/process4"/>
    <dgm:cxn modelId="{88798226-7383-4FC7-A148-70ED2BD3288C}" srcId="{138C0D11-767F-4B3B-8970-E9FBDD338892}" destId="{0BF647F9-CA2E-45A7-B6A3-5A3D246DA343}" srcOrd="1" destOrd="0" parTransId="{680CB990-272A-4A00-9767-7CEF0BFF09B1}" sibTransId="{A113C4AD-5B27-4830-83AF-8EE589232B43}"/>
    <dgm:cxn modelId="{FCCA915F-5463-45C9-81CE-DC42DE226662}" srcId="{8ED0B1E8-7E0C-457C-99DE-EB9EA44AEA3B}" destId="{2FF05C10-EA41-440D-A62E-530CCFD99E1E}" srcOrd="0" destOrd="0" parTransId="{EC1EFC19-02D0-48E0-B605-27938B77B3E8}" sibTransId="{8B8BFB9C-9FEC-44E4-AA77-24874740117A}"/>
    <dgm:cxn modelId="{F8127627-A4C4-4F36-BEB1-679868AFC50F}" type="presOf" srcId="{F6A01FB6-EDBF-4C51-8BF2-813757A4D001}" destId="{14C7CC75-6EFB-4A0F-AD2D-9AAAEA14A61F}" srcOrd="0" destOrd="0" presId="urn:microsoft.com/office/officeart/2005/8/layout/process4"/>
    <dgm:cxn modelId="{6503232E-4E93-4D86-A691-F998CD1F5425}" srcId="{138C0D11-767F-4B3B-8970-E9FBDD338892}" destId="{16E1ABAD-4B53-4F20-B815-9D8F34DDC659}" srcOrd="0" destOrd="0" parTransId="{92FF4D5C-B82B-4615-8FC9-C8E9A5EE2E99}" sibTransId="{5E481A09-F051-4FD6-9F1F-2ED330EE13CE}"/>
    <dgm:cxn modelId="{22D4FC01-E515-426C-8CC6-A8A2FFD51D0C}" srcId="{8ED0B1E8-7E0C-457C-99DE-EB9EA44AEA3B}" destId="{EFD335A2-2520-455D-A06D-CB4E4CE9454F}" srcOrd="1" destOrd="0" parTransId="{83F2D730-FBC1-481B-BF7F-45E86E1DB286}" sibTransId="{9F7924FE-7E8F-4F30-A925-9B033CF5E0F4}"/>
    <dgm:cxn modelId="{87932FFC-25E0-45D3-BE37-AC7B9E450EB5}" srcId="{E8757397-18F1-44C2-BAA2-91EC79D38F71}" destId="{42352651-53C6-444C-8E32-04709F224FD3}" srcOrd="1" destOrd="0" parTransId="{BEEDFF0F-C9E2-4726-8959-E5D2340DAE3F}" sibTransId="{E1BEA2C5-7865-4AB9-8FE0-640D1685577E}"/>
    <dgm:cxn modelId="{EB58131D-055B-42FE-B4CB-B0F9765B66F6}" type="presOf" srcId="{16E1ABAD-4B53-4F20-B815-9D8F34DDC659}" destId="{6D228FB7-44AF-45CE-8F7C-FF5888DAC300}" srcOrd="0" destOrd="0" presId="urn:microsoft.com/office/officeart/2005/8/layout/process4"/>
    <dgm:cxn modelId="{DE4945C1-5894-442E-BD2B-C70EBD7F7AD3}" type="presParOf" srcId="{14C7CC75-6EFB-4A0F-AD2D-9AAAEA14A61F}" destId="{EA4EEC6A-115C-4E0D-AECE-78E6AE29D2E7}" srcOrd="0" destOrd="0" presId="urn:microsoft.com/office/officeart/2005/8/layout/process4"/>
    <dgm:cxn modelId="{3C3CDFFE-01FB-41EF-AFBF-950DCBED8BBC}" type="presParOf" srcId="{EA4EEC6A-115C-4E0D-AECE-78E6AE29D2E7}" destId="{D09FD1EC-F3D0-426D-ADE7-06B039B8F145}" srcOrd="0" destOrd="0" presId="urn:microsoft.com/office/officeart/2005/8/layout/process4"/>
    <dgm:cxn modelId="{9E3AEB33-1E24-4338-B476-377A6908A6E3}" type="presParOf" srcId="{EA4EEC6A-115C-4E0D-AECE-78E6AE29D2E7}" destId="{6E293E43-F71D-4BC5-9BF4-922A91B1997C}" srcOrd="1" destOrd="0" presId="urn:microsoft.com/office/officeart/2005/8/layout/process4"/>
    <dgm:cxn modelId="{C73716AB-EC00-4E95-B468-2215490685F6}" type="presParOf" srcId="{EA4EEC6A-115C-4E0D-AECE-78E6AE29D2E7}" destId="{BAB4ED00-071E-401A-ACFB-340574F929F1}" srcOrd="2" destOrd="0" presId="urn:microsoft.com/office/officeart/2005/8/layout/process4"/>
    <dgm:cxn modelId="{3EE92D65-0C36-48CE-82AC-DE12278C074E}" type="presParOf" srcId="{BAB4ED00-071E-401A-ACFB-340574F929F1}" destId="{6D228FB7-44AF-45CE-8F7C-FF5888DAC300}" srcOrd="0" destOrd="0" presId="urn:microsoft.com/office/officeart/2005/8/layout/process4"/>
    <dgm:cxn modelId="{53C72E26-D51B-4744-9B9E-7E20F81FEA25}" type="presParOf" srcId="{BAB4ED00-071E-401A-ACFB-340574F929F1}" destId="{AEC99FB8-3148-4A26-AA70-D0CC09AD6D3B}" srcOrd="1" destOrd="0" presId="urn:microsoft.com/office/officeart/2005/8/layout/process4"/>
    <dgm:cxn modelId="{B5AB1624-D3A9-4B42-A282-4813D1530197}" type="presParOf" srcId="{14C7CC75-6EFB-4A0F-AD2D-9AAAEA14A61F}" destId="{E5927C2B-F074-46FD-8B57-B1B1C687A768}" srcOrd="1" destOrd="0" presId="urn:microsoft.com/office/officeart/2005/8/layout/process4"/>
    <dgm:cxn modelId="{DD15B3F7-9424-4418-B877-DBC93FE976CA}" type="presParOf" srcId="{14C7CC75-6EFB-4A0F-AD2D-9AAAEA14A61F}" destId="{C199B8EE-E357-4022-8E43-874EDB943612}" srcOrd="2" destOrd="0" presId="urn:microsoft.com/office/officeart/2005/8/layout/process4"/>
    <dgm:cxn modelId="{23D26883-3A7E-4384-8A6F-FBC378887F65}" type="presParOf" srcId="{C199B8EE-E357-4022-8E43-874EDB943612}" destId="{9DE3352E-0314-44B4-89D5-F745FDD2A2D6}" srcOrd="0" destOrd="0" presId="urn:microsoft.com/office/officeart/2005/8/layout/process4"/>
    <dgm:cxn modelId="{9D25178F-70A9-4829-A1A9-4D9C19D2CA9D}" type="presParOf" srcId="{C199B8EE-E357-4022-8E43-874EDB943612}" destId="{7B68DFCD-50E0-4980-8DFC-1C21D90A2DA6}" srcOrd="1" destOrd="0" presId="urn:microsoft.com/office/officeart/2005/8/layout/process4"/>
    <dgm:cxn modelId="{7664DD09-E965-430C-9D43-F500AE3E4277}" type="presParOf" srcId="{C199B8EE-E357-4022-8E43-874EDB943612}" destId="{467540CC-3CCF-46C4-BB70-EB995ADA3028}" srcOrd="2" destOrd="0" presId="urn:microsoft.com/office/officeart/2005/8/layout/process4"/>
    <dgm:cxn modelId="{C4A4071F-5AB8-4153-85CC-6BE7EEAE89FD}" type="presParOf" srcId="{467540CC-3CCF-46C4-BB70-EB995ADA3028}" destId="{10DF3027-513B-400F-8BB8-2CD6BC0CD482}" srcOrd="0" destOrd="0" presId="urn:microsoft.com/office/officeart/2005/8/layout/process4"/>
    <dgm:cxn modelId="{A2F39CC2-09B5-4705-BB45-3F3C460A1978}" type="presParOf" srcId="{467540CC-3CCF-46C4-BB70-EB995ADA3028}" destId="{4336F5EB-02D6-4794-B533-46CE1F9174A2}" srcOrd="1" destOrd="0" presId="urn:microsoft.com/office/officeart/2005/8/layout/process4"/>
    <dgm:cxn modelId="{F4E9806E-7F0B-45DB-B8B2-2BA848A0102A}" type="presParOf" srcId="{14C7CC75-6EFB-4A0F-AD2D-9AAAEA14A61F}" destId="{7BCB7513-B8A9-42A7-83D0-486FCCA32521}" srcOrd="3" destOrd="0" presId="urn:microsoft.com/office/officeart/2005/8/layout/process4"/>
    <dgm:cxn modelId="{3C444B38-8905-4CA4-84AC-CC92A82CE778}" type="presParOf" srcId="{14C7CC75-6EFB-4A0F-AD2D-9AAAEA14A61F}" destId="{EB13B6F7-CAC1-420C-80C4-E3DCF25C9C5C}" srcOrd="4" destOrd="0" presId="urn:microsoft.com/office/officeart/2005/8/layout/process4"/>
    <dgm:cxn modelId="{BFC4D29D-C3D8-4087-AE88-F0977CB7E538}" type="presParOf" srcId="{EB13B6F7-CAC1-420C-80C4-E3DCF25C9C5C}" destId="{F20CBA3C-2F02-4858-90BE-1EF43BC9B51C}" srcOrd="0" destOrd="0" presId="urn:microsoft.com/office/officeart/2005/8/layout/process4"/>
    <dgm:cxn modelId="{05468DCF-1041-4F98-8D6C-FEB93C06EAF4}" type="presParOf" srcId="{EB13B6F7-CAC1-420C-80C4-E3DCF25C9C5C}" destId="{046F0FEF-4612-40FA-94AE-21CAE5C3E153}" srcOrd="1" destOrd="0" presId="urn:microsoft.com/office/officeart/2005/8/layout/process4"/>
    <dgm:cxn modelId="{7AFD97FB-298A-4FB5-97F3-96933E2CC5DF}" type="presParOf" srcId="{EB13B6F7-CAC1-420C-80C4-E3DCF25C9C5C}" destId="{31D6CCB3-16A8-4C92-A89F-28C6CBAF61FF}" srcOrd="2" destOrd="0" presId="urn:microsoft.com/office/officeart/2005/8/layout/process4"/>
    <dgm:cxn modelId="{3941EFF1-470F-47DD-A44C-591222D540B5}" type="presParOf" srcId="{31D6CCB3-16A8-4C92-A89F-28C6CBAF61FF}" destId="{3242105F-0F63-4E90-AB3A-3EB6D1CC02F8}" srcOrd="0" destOrd="0" presId="urn:microsoft.com/office/officeart/2005/8/layout/process4"/>
    <dgm:cxn modelId="{389F68ED-09D2-4D4E-B2D6-AD91C8E5DF63}" type="presParOf" srcId="{31D6CCB3-16A8-4C92-A89F-28C6CBAF61FF}" destId="{B6BC196E-167B-4E34-A2D6-917AD3DE5966}"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E38360-AB21-4E77-AD0B-6733F8FE767B}" type="doc">
      <dgm:prSet loTypeId="urn:microsoft.com/office/officeart/2005/8/layout/pyramid1" loCatId="pyramid" qsTypeId="urn:microsoft.com/office/officeart/2005/8/quickstyle/simple1" qsCatId="simple" csTypeId="urn:microsoft.com/office/officeart/2005/8/colors/accent1_2" csCatId="accent1" phldr="1"/>
      <dgm:spPr/>
    </dgm:pt>
    <dgm:pt modelId="{3518E979-D35D-4D65-A810-FED3F17FA181}">
      <dgm:prSet phldrT="[Text]" custT="1"/>
      <dgm:spPr>
        <a:solidFill>
          <a:schemeClr val="accent1">
            <a:lumMod val="20000"/>
            <a:lumOff val="80000"/>
          </a:schemeClr>
        </a:solidFill>
      </dgm:spPr>
      <dgm:t>
        <a:bodyPr/>
        <a:lstStyle/>
        <a:p>
          <a:endParaRPr lang="en-US" sz="1800" dirty="0">
            <a:solidFill>
              <a:schemeClr val="bg1"/>
            </a:solidFill>
            <a:effectLst>
              <a:outerShdw blurRad="38100" dist="38100" dir="2700000" algn="tl">
                <a:srgbClr val="000000">
                  <a:alpha val="43137"/>
                </a:srgbClr>
              </a:outerShdw>
            </a:effectLst>
          </a:endParaRPr>
        </a:p>
      </dgm:t>
    </dgm:pt>
    <dgm:pt modelId="{B14F8478-BD32-4909-9971-647FAAC7B8DE}" type="parTrans" cxnId="{BC12FC0F-5661-47E4-90A9-ADE275767107}">
      <dgm:prSet/>
      <dgm:spPr/>
      <dgm:t>
        <a:bodyPr/>
        <a:lstStyle/>
        <a:p>
          <a:endParaRPr lang="en-US" sz="1800">
            <a:effectLst>
              <a:outerShdw blurRad="38100" dist="38100" dir="2700000" algn="tl">
                <a:srgbClr val="000000">
                  <a:alpha val="43137"/>
                </a:srgbClr>
              </a:outerShdw>
            </a:effectLst>
          </a:endParaRPr>
        </a:p>
      </dgm:t>
    </dgm:pt>
    <dgm:pt modelId="{F3BEEB36-E4F5-46C4-84A7-4B886372BFC8}" type="sibTrans" cxnId="{BC12FC0F-5661-47E4-90A9-ADE275767107}">
      <dgm:prSet/>
      <dgm:spPr/>
      <dgm:t>
        <a:bodyPr/>
        <a:lstStyle/>
        <a:p>
          <a:endParaRPr lang="en-US" sz="1800">
            <a:effectLst>
              <a:outerShdw blurRad="38100" dist="38100" dir="2700000" algn="tl">
                <a:srgbClr val="000000">
                  <a:alpha val="43137"/>
                </a:srgbClr>
              </a:outerShdw>
            </a:effectLst>
          </a:endParaRPr>
        </a:p>
      </dgm:t>
    </dgm:pt>
    <dgm:pt modelId="{526953E1-9188-4BE1-A710-7FE471EE8F84}">
      <dgm:prSet phldrT="[Text]" custT="1"/>
      <dgm:spPr>
        <a:solidFill>
          <a:schemeClr val="accent1">
            <a:lumMod val="75000"/>
          </a:schemeClr>
        </a:solidFill>
      </dgm:spPr>
      <dgm:t>
        <a:bodyPr/>
        <a:lstStyle/>
        <a:p>
          <a:endParaRPr lang="en-US" sz="2500" dirty="0">
            <a:solidFill>
              <a:schemeClr val="bg1"/>
            </a:solidFill>
            <a:effectLst>
              <a:outerShdw blurRad="38100" dist="38100" dir="2700000" algn="tl">
                <a:srgbClr val="000000">
                  <a:alpha val="43137"/>
                </a:srgbClr>
              </a:outerShdw>
            </a:effectLst>
          </a:endParaRPr>
        </a:p>
      </dgm:t>
    </dgm:pt>
    <dgm:pt modelId="{CCD32684-A6F2-46E7-A8C8-B5B9FE185707}" type="parTrans" cxnId="{265FD8F7-719E-4063-A642-B553B21647B6}">
      <dgm:prSet/>
      <dgm:spPr/>
      <dgm:t>
        <a:bodyPr/>
        <a:lstStyle/>
        <a:p>
          <a:endParaRPr lang="en-US" sz="1800">
            <a:effectLst>
              <a:outerShdw blurRad="38100" dist="38100" dir="2700000" algn="tl">
                <a:srgbClr val="000000">
                  <a:alpha val="43137"/>
                </a:srgbClr>
              </a:outerShdw>
            </a:effectLst>
          </a:endParaRPr>
        </a:p>
      </dgm:t>
    </dgm:pt>
    <dgm:pt modelId="{0E7871D2-8506-4AE4-9C22-6637171E36D9}" type="sibTrans" cxnId="{265FD8F7-719E-4063-A642-B553B21647B6}">
      <dgm:prSet/>
      <dgm:spPr/>
      <dgm:t>
        <a:bodyPr/>
        <a:lstStyle/>
        <a:p>
          <a:endParaRPr lang="en-US" sz="1800">
            <a:effectLst>
              <a:outerShdw blurRad="38100" dist="38100" dir="2700000" algn="tl">
                <a:srgbClr val="000000">
                  <a:alpha val="43137"/>
                </a:srgbClr>
              </a:outerShdw>
            </a:effectLst>
          </a:endParaRPr>
        </a:p>
      </dgm:t>
    </dgm:pt>
    <dgm:pt modelId="{FC8C29AA-A92A-450A-A4BC-5C108FDF057E}">
      <dgm:prSet phldrT="[Text]" custT="1"/>
      <dgm:spPr>
        <a:solidFill>
          <a:schemeClr val="tx2"/>
        </a:solidFill>
      </dgm:spPr>
      <dgm:t>
        <a:bodyPr/>
        <a:lstStyle/>
        <a:p>
          <a:endParaRPr lang="en-US" sz="3000" dirty="0">
            <a:solidFill>
              <a:schemeClr val="bg1"/>
            </a:solidFill>
            <a:effectLst>
              <a:outerShdw blurRad="38100" dist="38100" dir="2700000" algn="tl">
                <a:srgbClr val="000000">
                  <a:alpha val="43137"/>
                </a:srgbClr>
              </a:outerShdw>
            </a:effectLst>
          </a:endParaRPr>
        </a:p>
      </dgm:t>
    </dgm:pt>
    <dgm:pt modelId="{7132359B-37AD-4C63-9ACF-03FB9511EF5C}" type="parTrans" cxnId="{61AC47E1-0686-4D5F-8EE4-AD80F9706F67}">
      <dgm:prSet/>
      <dgm:spPr/>
      <dgm:t>
        <a:bodyPr/>
        <a:lstStyle/>
        <a:p>
          <a:endParaRPr lang="en-US" sz="1800">
            <a:effectLst>
              <a:outerShdw blurRad="38100" dist="38100" dir="2700000" algn="tl">
                <a:srgbClr val="000000">
                  <a:alpha val="43137"/>
                </a:srgbClr>
              </a:outerShdw>
            </a:effectLst>
          </a:endParaRPr>
        </a:p>
      </dgm:t>
    </dgm:pt>
    <dgm:pt modelId="{D7714664-22A9-44F1-B710-59824E708AA3}" type="sibTrans" cxnId="{61AC47E1-0686-4D5F-8EE4-AD80F9706F67}">
      <dgm:prSet/>
      <dgm:spPr/>
      <dgm:t>
        <a:bodyPr/>
        <a:lstStyle/>
        <a:p>
          <a:endParaRPr lang="en-US" sz="1800">
            <a:effectLst>
              <a:outerShdw blurRad="38100" dist="38100" dir="2700000" algn="tl">
                <a:srgbClr val="000000">
                  <a:alpha val="43137"/>
                </a:srgbClr>
              </a:outerShdw>
            </a:effectLst>
          </a:endParaRPr>
        </a:p>
      </dgm:t>
    </dgm:pt>
    <dgm:pt modelId="{6B978021-A7AC-475E-A728-C88F58DB3A7C}">
      <dgm:prSet phldrT="[Text]" custT="1"/>
      <dgm:spPr>
        <a:solidFill>
          <a:schemeClr val="accent1">
            <a:lumMod val="60000"/>
            <a:lumOff val="40000"/>
          </a:schemeClr>
        </a:solidFill>
      </dgm:spPr>
      <dgm:t>
        <a:bodyPr/>
        <a:lstStyle/>
        <a:p>
          <a:endParaRPr lang="en-US" sz="1800" dirty="0">
            <a:solidFill>
              <a:schemeClr val="bg1"/>
            </a:solidFill>
            <a:effectLst>
              <a:outerShdw blurRad="38100" dist="38100" dir="2700000" algn="tl">
                <a:srgbClr val="000000">
                  <a:alpha val="43137"/>
                </a:srgbClr>
              </a:outerShdw>
            </a:effectLst>
          </a:endParaRPr>
        </a:p>
      </dgm:t>
    </dgm:pt>
    <dgm:pt modelId="{752D35ED-E44D-4B5C-8728-653683810F6F}" type="parTrans" cxnId="{E51B7452-6615-4E36-9798-6059A9E5DBC9}">
      <dgm:prSet/>
      <dgm:spPr/>
      <dgm:t>
        <a:bodyPr/>
        <a:lstStyle/>
        <a:p>
          <a:endParaRPr lang="en-US" sz="1800">
            <a:effectLst>
              <a:outerShdw blurRad="38100" dist="38100" dir="2700000" algn="tl">
                <a:srgbClr val="000000">
                  <a:alpha val="43137"/>
                </a:srgbClr>
              </a:outerShdw>
            </a:effectLst>
          </a:endParaRPr>
        </a:p>
      </dgm:t>
    </dgm:pt>
    <dgm:pt modelId="{33C5DBFD-EDA9-4F12-98C2-5A7DF79FF55A}" type="sibTrans" cxnId="{E51B7452-6615-4E36-9798-6059A9E5DBC9}">
      <dgm:prSet/>
      <dgm:spPr/>
      <dgm:t>
        <a:bodyPr/>
        <a:lstStyle/>
        <a:p>
          <a:endParaRPr lang="en-US" sz="1800">
            <a:effectLst>
              <a:outerShdw blurRad="38100" dist="38100" dir="2700000" algn="tl">
                <a:srgbClr val="000000">
                  <a:alpha val="43137"/>
                </a:srgbClr>
              </a:outerShdw>
            </a:effectLst>
          </a:endParaRPr>
        </a:p>
      </dgm:t>
    </dgm:pt>
    <dgm:pt modelId="{D171CB17-0DAB-499A-984E-6708BC55F7B1}">
      <dgm:prSet/>
      <dgm:spPr>
        <a:solidFill>
          <a:srgbClr val="FF0000">
            <a:alpha val="72157"/>
          </a:srgbClr>
        </a:solidFill>
      </dgm:spPr>
      <dgm:t>
        <a:bodyPr/>
        <a:lstStyle/>
        <a:p>
          <a:pPr rtl="1"/>
          <a:endParaRPr lang="ar-SA"/>
        </a:p>
      </dgm:t>
    </dgm:pt>
    <dgm:pt modelId="{22B6DB66-947F-47FA-9375-7DE10FFD0584}" type="parTrans" cxnId="{835D304A-43BB-49EF-ADB6-902D1F9BB654}">
      <dgm:prSet/>
      <dgm:spPr/>
      <dgm:t>
        <a:bodyPr/>
        <a:lstStyle/>
        <a:p>
          <a:pPr rtl="1"/>
          <a:endParaRPr lang="ar-SA"/>
        </a:p>
      </dgm:t>
    </dgm:pt>
    <dgm:pt modelId="{B8333E80-5BB9-428D-B6C3-0032E96CF794}" type="sibTrans" cxnId="{835D304A-43BB-49EF-ADB6-902D1F9BB654}">
      <dgm:prSet/>
      <dgm:spPr/>
      <dgm:t>
        <a:bodyPr/>
        <a:lstStyle/>
        <a:p>
          <a:pPr rtl="1"/>
          <a:endParaRPr lang="ar-SA"/>
        </a:p>
      </dgm:t>
    </dgm:pt>
    <dgm:pt modelId="{D2BD95DB-CA10-4965-8768-13F762B968FF}">
      <dgm:prSet/>
      <dgm:spPr>
        <a:solidFill>
          <a:schemeClr val="accent1">
            <a:lumMod val="40000"/>
            <a:lumOff val="60000"/>
          </a:schemeClr>
        </a:solidFill>
      </dgm:spPr>
      <dgm:t>
        <a:bodyPr/>
        <a:lstStyle/>
        <a:p>
          <a:pPr rtl="1"/>
          <a:endParaRPr lang="ar-SA"/>
        </a:p>
      </dgm:t>
    </dgm:pt>
    <dgm:pt modelId="{B56824AF-A569-43CF-8A47-A8A76B48D072}" type="parTrans" cxnId="{15596B53-6196-4703-88AF-16FFAA632A2F}">
      <dgm:prSet/>
      <dgm:spPr/>
      <dgm:t>
        <a:bodyPr/>
        <a:lstStyle/>
        <a:p>
          <a:pPr rtl="1"/>
          <a:endParaRPr lang="ar-SA"/>
        </a:p>
      </dgm:t>
    </dgm:pt>
    <dgm:pt modelId="{D3D50292-8A7E-4C7C-9D43-E59B8B293CAF}" type="sibTrans" cxnId="{15596B53-6196-4703-88AF-16FFAA632A2F}">
      <dgm:prSet/>
      <dgm:spPr/>
      <dgm:t>
        <a:bodyPr/>
        <a:lstStyle/>
        <a:p>
          <a:pPr rtl="1"/>
          <a:endParaRPr lang="ar-SA"/>
        </a:p>
      </dgm:t>
    </dgm:pt>
    <dgm:pt modelId="{8F21859A-CAA5-4639-B821-10FD0AB45E04}">
      <dgm:prSet/>
      <dgm:spPr>
        <a:solidFill>
          <a:schemeClr val="accent1">
            <a:lumMod val="50000"/>
          </a:schemeClr>
        </a:solidFill>
      </dgm:spPr>
      <dgm:t>
        <a:bodyPr/>
        <a:lstStyle/>
        <a:p>
          <a:pPr rtl="1"/>
          <a:endParaRPr lang="ar-SA"/>
        </a:p>
      </dgm:t>
    </dgm:pt>
    <dgm:pt modelId="{B61C1C4D-48D0-479F-91EF-B763F57F4827}" type="parTrans" cxnId="{F24737E8-15EA-4E47-A0FF-818CA79982FD}">
      <dgm:prSet/>
      <dgm:spPr/>
      <dgm:t>
        <a:bodyPr/>
        <a:lstStyle/>
        <a:p>
          <a:pPr rtl="1"/>
          <a:endParaRPr lang="ar-SA"/>
        </a:p>
      </dgm:t>
    </dgm:pt>
    <dgm:pt modelId="{EC77CF65-5C98-46F7-9274-5160A074F31F}" type="sibTrans" cxnId="{F24737E8-15EA-4E47-A0FF-818CA79982FD}">
      <dgm:prSet/>
      <dgm:spPr/>
      <dgm:t>
        <a:bodyPr/>
        <a:lstStyle/>
        <a:p>
          <a:pPr rtl="1"/>
          <a:endParaRPr lang="ar-SA"/>
        </a:p>
      </dgm:t>
    </dgm:pt>
    <dgm:pt modelId="{E71B0148-853D-4EBD-8894-A6AFBC716614}" type="pres">
      <dgm:prSet presAssocID="{A7E38360-AB21-4E77-AD0B-6733F8FE767B}" presName="Name0" presStyleCnt="0">
        <dgm:presLayoutVars>
          <dgm:dir/>
          <dgm:animLvl val="lvl"/>
          <dgm:resizeHandles val="exact"/>
        </dgm:presLayoutVars>
      </dgm:prSet>
      <dgm:spPr/>
    </dgm:pt>
    <dgm:pt modelId="{9AE82968-5C6D-4921-9334-FC66BDE88954}" type="pres">
      <dgm:prSet presAssocID="{3518E979-D35D-4D65-A810-FED3F17FA181}" presName="Name8" presStyleCnt="0"/>
      <dgm:spPr/>
    </dgm:pt>
    <dgm:pt modelId="{10DD2756-B91E-4A00-B1B5-17131DF5EE02}" type="pres">
      <dgm:prSet presAssocID="{3518E979-D35D-4D65-A810-FED3F17FA181}" presName="level" presStyleLbl="node1" presStyleIdx="0" presStyleCnt="7">
        <dgm:presLayoutVars>
          <dgm:chMax val="1"/>
          <dgm:bulletEnabled val="1"/>
        </dgm:presLayoutVars>
      </dgm:prSet>
      <dgm:spPr/>
      <dgm:t>
        <a:bodyPr/>
        <a:lstStyle/>
        <a:p>
          <a:endParaRPr lang="en-US"/>
        </a:p>
      </dgm:t>
    </dgm:pt>
    <dgm:pt modelId="{848C8A2C-7112-41C9-9553-C7424C6506DF}" type="pres">
      <dgm:prSet presAssocID="{3518E979-D35D-4D65-A810-FED3F17FA181}" presName="levelTx" presStyleLbl="revTx" presStyleIdx="0" presStyleCnt="0">
        <dgm:presLayoutVars>
          <dgm:chMax val="1"/>
          <dgm:bulletEnabled val="1"/>
        </dgm:presLayoutVars>
      </dgm:prSet>
      <dgm:spPr/>
      <dgm:t>
        <a:bodyPr/>
        <a:lstStyle/>
        <a:p>
          <a:endParaRPr lang="en-US"/>
        </a:p>
      </dgm:t>
    </dgm:pt>
    <dgm:pt modelId="{8D1FD472-A094-4443-9E12-54E4B095B93C}" type="pres">
      <dgm:prSet presAssocID="{D2BD95DB-CA10-4965-8768-13F762B968FF}" presName="Name8" presStyleCnt="0"/>
      <dgm:spPr/>
    </dgm:pt>
    <dgm:pt modelId="{A272FDF8-8477-4F6F-BC27-C9068254BF24}" type="pres">
      <dgm:prSet presAssocID="{D2BD95DB-CA10-4965-8768-13F762B968FF}" presName="level" presStyleLbl="node1" presStyleIdx="1" presStyleCnt="7">
        <dgm:presLayoutVars>
          <dgm:chMax val="1"/>
          <dgm:bulletEnabled val="1"/>
        </dgm:presLayoutVars>
      </dgm:prSet>
      <dgm:spPr/>
      <dgm:t>
        <a:bodyPr/>
        <a:lstStyle/>
        <a:p>
          <a:pPr rtl="1"/>
          <a:endParaRPr lang="ar-SA"/>
        </a:p>
      </dgm:t>
    </dgm:pt>
    <dgm:pt modelId="{E8A99AF3-DFD3-41DC-B641-A3EC5090E2D7}" type="pres">
      <dgm:prSet presAssocID="{D2BD95DB-CA10-4965-8768-13F762B968FF}" presName="levelTx" presStyleLbl="revTx" presStyleIdx="0" presStyleCnt="0">
        <dgm:presLayoutVars>
          <dgm:chMax val="1"/>
          <dgm:bulletEnabled val="1"/>
        </dgm:presLayoutVars>
      </dgm:prSet>
      <dgm:spPr/>
      <dgm:t>
        <a:bodyPr/>
        <a:lstStyle/>
        <a:p>
          <a:pPr rtl="1"/>
          <a:endParaRPr lang="ar-SA"/>
        </a:p>
      </dgm:t>
    </dgm:pt>
    <dgm:pt modelId="{1CA1E4F5-8794-44B8-98F8-F46C068EB4FF}" type="pres">
      <dgm:prSet presAssocID="{6B978021-A7AC-475E-A728-C88F58DB3A7C}" presName="Name8" presStyleCnt="0"/>
      <dgm:spPr/>
    </dgm:pt>
    <dgm:pt modelId="{ED3F91FD-F20F-485E-9908-1CF5EE6D7ACE}" type="pres">
      <dgm:prSet presAssocID="{6B978021-A7AC-475E-A728-C88F58DB3A7C}" presName="level" presStyleLbl="node1" presStyleIdx="2" presStyleCnt="7">
        <dgm:presLayoutVars>
          <dgm:chMax val="1"/>
          <dgm:bulletEnabled val="1"/>
        </dgm:presLayoutVars>
      </dgm:prSet>
      <dgm:spPr/>
      <dgm:t>
        <a:bodyPr/>
        <a:lstStyle/>
        <a:p>
          <a:endParaRPr lang="en-US"/>
        </a:p>
      </dgm:t>
    </dgm:pt>
    <dgm:pt modelId="{83767591-4B40-4791-8673-24705B9CADF7}" type="pres">
      <dgm:prSet presAssocID="{6B978021-A7AC-475E-A728-C88F58DB3A7C}" presName="levelTx" presStyleLbl="revTx" presStyleIdx="0" presStyleCnt="0">
        <dgm:presLayoutVars>
          <dgm:chMax val="1"/>
          <dgm:bulletEnabled val="1"/>
        </dgm:presLayoutVars>
      </dgm:prSet>
      <dgm:spPr/>
      <dgm:t>
        <a:bodyPr/>
        <a:lstStyle/>
        <a:p>
          <a:endParaRPr lang="en-US"/>
        </a:p>
      </dgm:t>
    </dgm:pt>
    <dgm:pt modelId="{9DB49055-E68B-41BB-9EFB-8339025A2BB0}" type="pres">
      <dgm:prSet presAssocID="{D171CB17-0DAB-499A-984E-6708BC55F7B1}" presName="Name8" presStyleCnt="0"/>
      <dgm:spPr/>
    </dgm:pt>
    <dgm:pt modelId="{AA66EBFC-0DAE-4420-981D-98EBE27F41BB}" type="pres">
      <dgm:prSet presAssocID="{D171CB17-0DAB-499A-984E-6708BC55F7B1}" presName="level" presStyleLbl="node1" presStyleIdx="3" presStyleCnt="7">
        <dgm:presLayoutVars>
          <dgm:chMax val="1"/>
          <dgm:bulletEnabled val="1"/>
        </dgm:presLayoutVars>
      </dgm:prSet>
      <dgm:spPr/>
      <dgm:t>
        <a:bodyPr/>
        <a:lstStyle/>
        <a:p>
          <a:pPr rtl="1"/>
          <a:endParaRPr lang="ar-SA"/>
        </a:p>
      </dgm:t>
    </dgm:pt>
    <dgm:pt modelId="{25B7BB5E-1787-4BDD-B2D3-662E5BA7A5C4}" type="pres">
      <dgm:prSet presAssocID="{D171CB17-0DAB-499A-984E-6708BC55F7B1}" presName="levelTx" presStyleLbl="revTx" presStyleIdx="0" presStyleCnt="0">
        <dgm:presLayoutVars>
          <dgm:chMax val="1"/>
          <dgm:bulletEnabled val="1"/>
        </dgm:presLayoutVars>
      </dgm:prSet>
      <dgm:spPr/>
      <dgm:t>
        <a:bodyPr/>
        <a:lstStyle/>
        <a:p>
          <a:pPr rtl="1"/>
          <a:endParaRPr lang="ar-SA"/>
        </a:p>
      </dgm:t>
    </dgm:pt>
    <dgm:pt modelId="{262385C6-70BF-44AB-868E-E9C27814ADAE}" type="pres">
      <dgm:prSet presAssocID="{526953E1-9188-4BE1-A710-7FE471EE8F84}" presName="Name8" presStyleCnt="0"/>
      <dgm:spPr/>
    </dgm:pt>
    <dgm:pt modelId="{3E760AFC-A6E5-487D-BF18-A67040ECDCB6}" type="pres">
      <dgm:prSet presAssocID="{526953E1-9188-4BE1-A710-7FE471EE8F84}" presName="level" presStyleLbl="node1" presStyleIdx="4" presStyleCnt="7">
        <dgm:presLayoutVars>
          <dgm:chMax val="1"/>
          <dgm:bulletEnabled val="1"/>
        </dgm:presLayoutVars>
      </dgm:prSet>
      <dgm:spPr/>
      <dgm:t>
        <a:bodyPr/>
        <a:lstStyle/>
        <a:p>
          <a:endParaRPr lang="en-US"/>
        </a:p>
      </dgm:t>
    </dgm:pt>
    <dgm:pt modelId="{55FF157C-FFAA-4847-9E8E-43E690D966D2}" type="pres">
      <dgm:prSet presAssocID="{526953E1-9188-4BE1-A710-7FE471EE8F84}" presName="levelTx" presStyleLbl="revTx" presStyleIdx="0" presStyleCnt="0">
        <dgm:presLayoutVars>
          <dgm:chMax val="1"/>
          <dgm:bulletEnabled val="1"/>
        </dgm:presLayoutVars>
      </dgm:prSet>
      <dgm:spPr/>
      <dgm:t>
        <a:bodyPr/>
        <a:lstStyle/>
        <a:p>
          <a:endParaRPr lang="en-US"/>
        </a:p>
      </dgm:t>
    </dgm:pt>
    <dgm:pt modelId="{9990DC69-EFE7-4F2D-BA14-69A1F25479CC}" type="pres">
      <dgm:prSet presAssocID="{8F21859A-CAA5-4639-B821-10FD0AB45E04}" presName="Name8" presStyleCnt="0"/>
      <dgm:spPr/>
    </dgm:pt>
    <dgm:pt modelId="{E40AC0B8-A7E8-4640-BEF6-61E6947B9A07}" type="pres">
      <dgm:prSet presAssocID="{8F21859A-CAA5-4639-B821-10FD0AB45E04}" presName="level" presStyleLbl="node1" presStyleIdx="5" presStyleCnt="7">
        <dgm:presLayoutVars>
          <dgm:chMax val="1"/>
          <dgm:bulletEnabled val="1"/>
        </dgm:presLayoutVars>
      </dgm:prSet>
      <dgm:spPr/>
      <dgm:t>
        <a:bodyPr/>
        <a:lstStyle/>
        <a:p>
          <a:pPr rtl="1"/>
          <a:endParaRPr lang="ar-SA"/>
        </a:p>
      </dgm:t>
    </dgm:pt>
    <dgm:pt modelId="{44A3AC54-072B-4C73-85FF-5784E2E245F8}" type="pres">
      <dgm:prSet presAssocID="{8F21859A-CAA5-4639-B821-10FD0AB45E04}" presName="levelTx" presStyleLbl="revTx" presStyleIdx="0" presStyleCnt="0">
        <dgm:presLayoutVars>
          <dgm:chMax val="1"/>
          <dgm:bulletEnabled val="1"/>
        </dgm:presLayoutVars>
      </dgm:prSet>
      <dgm:spPr/>
      <dgm:t>
        <a:bodyPr/>
        <a:lstStyle/>
        <a:p>
          <a:pPr rtl="1"/>
          <a:endParaRPr lang="ar-SA"/>
        </a:p>
      </dgm:t>
    </dgm:pt>
    <dgm:pt modelId="{5FB7A1F0-6750-4BB2-9057-30A90FE45D0C}" type="pres">
      <dgm:prSet presAssocID="{FC8C29AA-A92A-450A-A4BC-5C108FDF057E}" presName="Name8" presStyleCnt="0"/>
      <dgm:spPr/>
    </dgm:pt>
    <dgm:pt modelId="{5352BB33-ED38-4C29-B576-9E55892F0CCD}" type="pres">
      <dgm:prSet presAssocID="{FC8C29AA-A92A-450A-A4BC-5C108FDF057E}" presName="level" presStyleLbl="node1" presStyleIdx="6" presStyleCnt="7" custLinFactNeighborX="16129" custLinFactNeighborY="625">
        <dgm:presLayoutVars>
          <dgm:chMax val="1"/>
          <dgm:bulletEnabled val="1"/>
        </dgm:presLayoutVars>
      </dgm:prSet>
      <dgm:spPr/>
      <dgm:t>
        <a:bodyPr/>
        <a:lstStyle/>
        <a:p>
          <a:endParaRPr lang="en-US"/>
        </a:p>
      </dgm:t>
    </dgm:pt>
    <dgm:pt modelId="{C3FF896E-24CE-42CF-89D5-D2AD32DA0194}" type="pres">
      <dgm:prSet presAssocID="{FC8C29AA-A92A-450A-A4BC-5C108FDF057E}" presName="levelTx" presStyleLbl="revTx" presStyleIdx="0" presStyleCnt="0">
        <dgm:presLayoutVars>
          <dgm:chMax val="1"/>
          <dgm:bulletEnabled val="1"/>
        </dgm:presLayoutVars>
      </dgm:prSet>
      <dgm:spPr/>
      <dgm:t>
        <a:bodyPr/>
        <a:lstStyle/>
        <a:p>
          <a:endParaRPr lang="en-US"/>
        </a:p>
      </dgm:t>
    </dgm:pt>
  </dgm:ptLst>
  <dgm:cxnLst>
    <dgm:cxn modelId="{ECDFE796-5D9E-4804-87BF-5F158D29FF14}" type="presOf" srcId="{3518E979-D35D-4D65-A810-FED3F17FA181}" destId="{848C8A2C-7112-41C9-9553-C7424C6506DF}" srcOrd="1" destOrd="0" presId="urn:microsoft.com/office/officeart/2005/8/layout/pyramid1"/>
    <dgm:cxn modelId="{BC12FC0F-5661-47E4-90A9-ADE275767107}" srcId="{A7E38360-AB21-4E77-AD0B-6733F8FE767B}" destId="{3518E979-D35D-4D65-A810-FED3F17FA181}" srcOrd="0" destOrd="0" parTransId="{B14F8478-BD32-4909-9971-647FAAC7B8DE}" sibTransId="{F3BEEB36-E4F5-46C4-84A7-4B886372BFC8}"/>
    <dgm:cxn modelId="{61AC47E1-0686-4D5F-8EE4-AD80F9706F67}" srcId="{A7E38360-AB21-4E77-AD0B-6733F8FE767B}" destId="{FC8C29AA-A92A-450A-A4BC-5C108FDF057E}" srcOrd="6" destOrd="0" parTransId="{7132359B-37AD-4C63-9ACF-03FB9511EF5C}" sibTransId="{D7714664-22A9-44F1-B710-59824E708AA3}"/>
    <dgm:cxn modelId="{C9B9CF7D-BF0C-44A3-976B-B3A13EAE9219}" type="presOf" srcId="{8F21859A-CAA5-4639-B821-10FD0AB45E04}" destId="{44A3AC54-072B-4C73-85FF-5784E2E245F8}" srcOrd="1" destOrd="0" presId="urn:microsoft.com/office/officeart/2005/8/layout/pyramid1"/>
    <dgm:cxn modelId="{265FD8F7-719E-4063-A642-B553B21647B6}" srcId="{A7E38360-AB21-4E77-AD0B-6733F8FE767B}" destId="{526953E1-9188-4BE1-A710-7FE471EE8F84}" srcOrd="4" destOrd="0" parTransId="{CCD32684-A6F2-46E7-A8C8-B5B9FE185707}" sibTransId="{0E7871D2-8506-4AE4-9C22-6637171E36D9}"/>
    <dgm:cxn modelId="{0BBAC252-44C7-4962-B086-02B64DC5362F}" type="presOf" srcId="{D2BD95DB-CA10-4965-8768-13F762B968FF}" destId="{E8A99AF3-DFD3-41DC-B641-A3EC5090E2D7}" srcOrd="1" destOrd="0" presId="urn:microsoft.com/office/officeart/2005/8/layout/pyramid1"/>
    <dgm:cxn modelId="{36AEA356-D272-434F-8581-86B69E53A0C2}" type="presOf" srcId="{526953E1-9188-4BE1-A710-7FE471EE8F84}" destId="{55FF157C-FFAA-4847-9E8E-43E690D966D2}" srcOrd="1" destOrd="0" presId="urn:microsoft.com/office/officeart/2005/8/layout/pyramid1"/>
    <dgm:cxn modelId="{EE75BDA3-4718-430F-A7F1-D295FCC6A762}" type="presOf" srcId="{D171CB17-0DAB-499A-984E-6708BC55F7B1}" destId="{25B7BB5E-1787-4BDD-B2D3-662E5BA7A5C4}" srcOrd="1" destOrd="0" presId="urn:microsoft.com/office/officeart/2005/8/layout/pyramid1"/>
    <dgm:cxn modelId="{ED86F6F8-9923-4173-ADB9-D3FA1790DEA6}" type="presOf" srcId="{3518E979-D35D-4D65-A810-FED3F17FA181}" destId="{10DD2756-B91E-4A00-B1B5-17131DF5EE02}" srcOrd="0" destOrd="0" presId="urn:microsoft.com/office/officeart/2005/8/layout/pyramid1"/>
    <dgm:cxn modelId="{15596B53-6196-4703-88AF-16FFAA632A2F}" srcId="{A7E38360-AB21-4E77-AD0B-6733F8FE767B}" destId="{D2BD95DB-CA10-4965-8768-13F762B968FF}" srcOrd="1" destOrd="0" parTransId="{B56824AF-A569-43CF-8A47-A8A76B48D072}" sibTransId="{D3D50292-8A7E-4C7C-9D43-E59B8B293CAF}"/>
    <dgm:cxn modelId="{908C01B8-FBB7-443E-950F-578C1857E6A8}" type="presOf" srcId="{D171CB17-0DAB-499A-984E-6708BC55F7B1}" destId="{AA66EBFC-0DAE-4420-981D-98EBE27F41BB}" srcOrd="0" destOrd="0" presId="urn:microsoft.com/office/officeart/2005/8/layout/pyramid1"/>
    <dgm:cxn modelId="{F625598E-75C0-4CDE-A2C9-1540D027313D}" type="presOf" srcId="{6B978021-A7AC-475E-A728-C88F58DB3A7C}" destId="{83767591-4B40-4791-8673-24705B9CADF7}" srcOrd="1" destOrd="0" presId="urn:microsoft.com/office/officeart/2005/8/layout/pyramid1"/>
    <dgm:cxn modelId="{835D304A-43BB-49EF-ADB6-902D1F9BB654}" srcId="{A7E38360-AB21-4E77-AD0B-6733F8FE767B}" destId="{D171CB17-0DAB-499A-984E-6708BC55F7B1}" srcOrd="3" destOrd="0" parTransId="{22B6DB66-947F-47FA-9375-7DE10FFD0584}" sibTransId="{B8333E80-5BB9-428D-B6C3-0032E96CF794}"/>
    <dgm:cxn modelId="{E51B7452-6615-4E36-9798-6059A9E5DBC9}" srcId="{A7E38360-AB21-4E77-AD0B-6733F8FE767B}" destId="{6B978021-A7AC-475E-A728-C88F58DB3A7C}" srcOrd="2" destOrd="0" parTransId="{752D35ED-E44D-4B5C-8728-653683810F6F}" sibTransId="{33C5DBFD-EDA9-4F12-98C2-5A7DF79FF55A}"/>
    <dgm:cxn modelId="{F092A021-FFC0-4C19-8B0F-3EBDD2BEF583}" type="presOf" srcId="{526953E1-9188-4BE1-A710-7FE471EE8F84}" destId="{3E760AFC-A6E5-487D-BF18-A67040ECDCB6}" srcOrd="0" destOrd="0" presId="urn:microsoft.com/office/officeart/2005/8/layout/pyramid1"/>
    <dgm:cxn modelId="{131B8FDF-EA04-462B-B58F-2BF966E8C49F}" type="presOf" srcId="{FC8C29AA-A92A-450A-A4BC-5C108FDF057E}" destId="{5352BB33-ED38-4C29-B576-9E55892F0CCD}" srcOrd="0" destOrd="0" presId="urn:microsoft.com/office/officeart/2005/8/layout/pyramid1"/>
    <dgm:cxn modelId="{5F129842-F698-4B8B-BFBE-875C282FEB68}" type="presOf" srcId="{D2BD95DB-CA10-4965-8768-13F762B968FF}" destId="{A272FDF8-8477-4F6F-BC27-C9068254BF24}" srcOrd="0" destOrd="0" presId="urn:microsoft.com/office/officeart/2005/8/layout/pyramid1"/>
    <dgm:cxn modelId="{F24737E8-15EA-4E47-A0FF-818CA79982FD}" srcId="{A7E38360-AB21-4E77-AD0B-6733F8FE767B}" destId="{8F21859A-CAA5-4639-B821-10FD0AB45E04}" srcOrd="5" destOrd="0" parTransId="{B61C1C4D-48D0-479F-91EF-B763F57F4827}" sibTransId="{EC77CF65-5C98-46F7-9274-5160A074F31F}"/>
    <dgm:cxn modelId="{B76E9EB9-51F2-4131-A130-63487A3A4334}" type="presOf" srcId="{8F21859A-CAA5-4639-B821-10FD0AB45E04}" destId="{E40AC0B8-A7E8-4640-BEF6-61E6947B9A07}" srcOrd="0" destOrd="0" presId="urn:microsoft.com/office/officeart/2005/8/layout/pyramid1"/>
    <dgm:cxn modelId="{95A5425A-F56A-44BC-A415-B388A6E219CE}" type="presOf" srcId="{A7E38360-AB21-4E77-AD0B-6733F8FE767B}" destId="{E71B0148-853D-4EBD-8894-A6AFBC716614}" srcOrd="0" destOrd="0" presId="urn:microsoft.com/office/officeart/2005/8/layout/pyramid1"/>
    <dgm:cxn modelId="{85BFA3B3-90CB-446C-946B-430DB4F42BA4}" type="presOf" srcId="{FC8C29AA-A92A-450A-A4BC-5C108FDF057E}" destId="{C3FF896E-24CE-42CF-89D5-D2AD32DA0194}" srcOrd="1" destOrd="0" presId="urn:microsoft.com/office/officeart/2005/8/layout/pyramid1"/>
    <dgm:cxn modelId="{FEAC3777-E753-4A39-9E38-720739B774A6}" type="presOf" srcId="{6B978021-A7AC-475E-A728-C88F58DB3A7C}" destId="{ED3F91FD-F20F-485E-9908-1CF5EE6D7ACE}" srcOrd="0" destOrd="0" presId="urn:microsoft.com/office/officeart/2005/8/layout/pyramid1"/>
    <dgm:cxn modelId="{DD6AB18D-EA1F-4D35-83D2-744EB77A6295}" type="presParOf" srcId="{E71B0148-853D-4EBD-8894-A6AFBC716614}" destId="{9AE82968-5C6D-4921-9334-FC66BDE88954}" srcOrd="0" destOrd="0" presId="urn:microsoft.com/office/officeart/2005/8/layout/pyramid1"/>
    <dgm:cxn modelId="{3B18E9FB-0E32-4327-8AFF-BE74A98D2951}" type="presParOf" srcId="{9AE82968-5C6D-4921-9334-FC66BDE88954}" destId="{10DD2756-B91E-4A00-B1B5-17131DF5EE02}" srcOrd="0" destOrd="0" presId="urn:microsoft.com/office/officeart/2005/8/layout/pyramid1"/>
    <dgm:cxn modelId="{F4495FA8-C946-4A21-833C-DB84F9B04D03}" type="presParOf" srcId="{9AE82968-5C6D-4921-9334-FC66BDE88954}" destId="{848C8A2C-7112-41C9-9553-C7424C6506DF}" srcOrd="1" destOrd="0" presId="urn:microsoft.com/office/officeart/2005/8/layout/pyramid1"/>
    <dgm:cxn modelId="{92FA8204-E12E-4FF2-A5CE-3EA664B96132}" type="presParOf" srcId="{E71B0148-853D-4EBD-8894-A6AFBC716614}" destId="{8D1FD472-A094-4443-9E12-54E4B095B93C}" srcOrd="1" destOrd="0" presId="urn:microsoft.com/office/officeart/2005/8/layout/pyramid1"/>
    <dgm:cxn modelId="{209B52CA-21CA-4ADB-80A3-2D93C8D18695}" type="presParOf" srcId="{8D1FD472-A094-4443-9E12-54E4B095B93C}" destId="{A272FDF8-8477-4F6F-BC27-C9068254BF24}" srcOrd="0" destOrd="0" presId="urn:microsoft.com/office/officeart/2005/8/layout/pyramid1"/>
    <dgm:cxn modelId="{4A2BDBF1-0DB8-4D2D-AD53-2F5ABD3820A2}" type="presParOf" srcId="{8D1FD472-A094-4443-9E12-54E4B095B93C}" destId="{E8A99AF3-DFD3-41DC-B641-A3EC5090E2D7}" srcOrd="1" destOrd="0" presId="urn:microsoft.com/office/officeart/2005/8/layout/pyramid1"/>
    <dgm:cxn modelId="{059FBB78-687B-40E8-85F3-F65BEB9D6B9C}" type="presParOf" srcId="{E71B0148-853D-4EBD-8894-A6AFBC716614}" destId="{1CA1E4F5-8794-44B8-98F8-F46C068EB4FF}" srcOrd="2" destOrd="0" presId="urn:microsoft.com/office/officeart/2005/8/layout/pyramid1"/>
    <dgm:cxn modelId="{C639B14B-C8E6-4CDB-B40A-D6949A106CEE}" type="presParOf" srcId="{1CA1E4F5-8794-44B8-98F8-F46C068EB4FF}" destId="{ED3F91FD-F20F-485E-9908-1CF5EE6D7ACE}" srcOrd="0" destOrd="0" presId="urn:microsoft.com/office/officeart/2005/8/layout/pyramid1"/>
    <dgm:cxn modelId="{DDE2DE25-52C2-4B0F-9042-DF195ADFCDD4}" type="presParOf" srcId="{1CA1E4F5-8794-44B8-98F8-F46C068EB4FF}" destId="{83767591-4B40-4791-8673-24705B9CADF7}" srcOrd="1" destOrd="0" presId="urn:microsoft.com/office/officeart/2005/8/layout/pyramid1"/>
    <dgm:cxn modelId="{007A15AD-F35D-4E10-90CC-E0E23790D023}" type="presParOf" srcId="{E71B0148-853D-4EBD-8894-A6AFBC716614}" destId="{9DB49055-E68B-41BB-9EFB-8339025A2BB0}" srcOrd="3" destOrd="0" presId="urn:microsoft.com/office/officeart/2005/8/layout/pyramid1"/>
    <dgm:cxn modelId="{12030EF0-3F09-400F-B3E1-E05C23C0FB47}" type="presParOf" srcId="{9DB49055-E68B-41BB-9EFB-8339025A2BB0}" destId="{AA66EBFC-0DAE-4420-981D-98EBE27F41BB}" srcOrd="0" destOrd="0" presId="urn:microsoft.com/office/officeart/2005/8/layout/pyramid1"/>
    <dgm:cxn modelId="{F9FC2598-6087-475E-99F4-6EFE03829097}" type="presParOf" srcId="{9DB49055-E68B-41BB-9EFB-8339025A2BB0}" destId="{25B7BB5E-1787-4BDD-B2D3-662E5BA7A5C4}" srcOrd="1" destOrd="0" presId="urn:microsoft.com/office/officeart/2005/8/layout/pyramid1"/>
    <dgm:cxn modelId="{6DFBB3BC-297D-475C-B94D-4BC5658909F3}" type="presParOf" srcId="{E71B0148-853D-4EBD-8894-A6AFBC716614}" destId="{262385C6-70BF-44AB-868E-E9C27814ADAE}" srcOrd="4" destOrd="0" presId="urn:microsoft.com/office/officeart/2005/8/layout/pyramid1"/>
    <dgm:cxn modelId="{63DABA54-12AC-49D4-9D58-031BC2EA6E5A}" type="presParOf" srcId="{262385C6-70BF-44AB-868E-E9C27814ADAE}" destId="{3E760AFC-A6E5-487D-BF18-A67040ECDCB6}" srcOrd="0" destOrd="0" presId="urn:microsoft.com/office/officeart/2005/8/layout/pyramid1"/>
    <dgm:cxn modelId="{496AE3FA-3206-4C0E-8577-5EFAD82768D3}" type="presParOf" srcId="{262385C6-70BF-44AB-868E-E9C27814ADAE}" destId="{55FF157C-FFAA-4847-9E8E-43E690D966D2}" srcOrd="1" destOrd="0" presId="urn:microsoft.com/office/officeart/2005/8/layout/pyramid1"/>
    <dgm:cxn modelId="{3BABF3F0-56A9-43A6-A0C1-6E01B4424684}" type="presParOf" srcId="{E71B0148-853D-4EBD-8894-A6AFBC716614}" destId="{9990DC69-EFE7-4F2D-BA14-69A1F25479CC}" srcOrd="5" destOrd="0" presId="urn:microsoft.com/office/officeart/2005/8/layout/pyramid1"/>
    <dgm:cxn modelId="{05BB1C44-1DED-48C0-9156-F24614DC61AF}" type="presParOf" srcId="{9990DC69-EFE7-4F2D-BA14-69A1F25479CC}" destId="{E40AC0B8-A7E8-4640-BEF6-61E6947B9A07}" srcOrd="0" destOrd="0" presId="urn:microsoft.com/office/officeart/2005/8/layout/pyramid1"/>
    <dgm:cxn modelId="{F1C27DCC-0F8D-4C72-A2F1-F149A66CD291}" type="presParOf" srcId="{9990DC69-EFE7-4F2D-BA14-69A1F25479CC}" destId="{44A3AC54-072B-4C73-85FF-5784E2E245F8}" srcOrd="1" destOrd="0" presId="urn:microsoft.com/office/officeart/2005/8/layout/pyramid1"/>
    <dgm:cxn modelId="{AD3DFAC8-DF0C-4917-B00B-5F2A6A84D007}" type="presParOf" srcId="{E71B0148-853D-4EBD-8894-A6AFBC716614}" destId="{5FB7A1F0-6750-4BB2-9057-30A90FE45D0C}" srcOrd="6" destOrd="0" presId="urn:microsoft.com/office/officeart/2005/8/layout/pyramid1"/>
    <dgm:cxn modelId="{4FAD3832-7AC8-44B8-AB20-8DF01DD524EA}" type="presParOf" srcId="{5FB7A1F0-6750-4BB2-9057-30A90FE45D0C}" destId="{5352BB33-ED38-4C29-B576-9E55892F0CCD}" srcOrd="0" destOrd="0" presId="urn:microsoft.com/office/officeart/2005/8/layout/pyramid1"/>
    <dgm:cxn modelId="{ACCA3E69-9E1D-4F35-9F17-CE28A2DA8783}" type="presParOf" srcId="{5FB7A1F0-6750-4BB2-9057-30A90FE45D0C}" destId="{C3FF896E-24CE-42CF-89D5-D2AD32DA0194}" srcOrd="1" destOrd="0" presId="urn:microsoft.com/office/officeart/2005/8/layout/pyramid1"/>
  </dgm:cxnLst>
  <dgm:bg>
    <a:noFill/>
    <a:effect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E293E43-F71D-4BC5-9BF4-922A91B1997C}">
      <dsp:nvSpPr>
        <dsp:cNvPr id="0" name=""/>
        <dsp:cNvSpPr/>
      </dsp:nvSpPr>
      <dsp:spPr>
        <a:xfrm>
          <a:off x="0" y="3460706"/>
          <a:ext cx="6896100" cy="1135881"/>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التحفيز في المواقف التعليمية المختلفة</a:t>
          </a:r>
          <a:endParaRPr lang="en-US" sz="3200" b="1" kern="1200" dirty="0">
            <a:effectLst/>
            <a:latin typeface="Bodoni MT Poster Compressed"/>
            <a:ea typeface="Times New Roman"/>
            <a:cs typeface="AL-Mohanad Bold" pitchFamily="2" charset="-78"/>
          </a:endParaRPr>
        </a:p>
      </dsp:txBody>
      <dsp:txXfrm>
        <a:off x="0" y="3460706"/>
        <a:ext cx="6896100" cy="613375"/>
      </dsp:txXfrm>
    </dsp:sp>
    <dsp:sp modelId="{6D228FB7-44AF-45CE-8F7C-FF5888DAC300}">
      <dsp:nvSpPr>
        <dsp:cNvPr id="0" name=""/>
        <dsp:cNvSpPr/>
      </dsp:nvSpPr>
      <dsp:spPr>
        <a:xfrm>
          <a:off x="0" y="4051364"/>
          <a:ext cx="3448049" cy="522505"/>
        </a:xfrm>
        <a:prstGeom prst="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cs typeface="AL-Mohanad Bold" pitchFamily="2" charset="-78"/>
            </a:rPr>
            <a:t>40</a:t>
          </a:r>
          <a:r>
            <a:rPr lang="ar-SA" sz="2800" b="0" kern="1200" smtClean="0">
              <a:effectLst/>
              <a:latin typeface="Bodoni MT Poster Compressed"/>
              <a:ea typeface="Times New Roman"/>
              <a:cs typeface="AL-Mohanad Bold" pitchFamily="2" charset="-78"/>
            </a:rPr>
            <a:t>دقيقة</a:t>
          </a:r>
          <a:r>
            <a:rPr lang="ar-SA" sz="2800" b="0" kern="1200" smtClean="0">
              <a:cs typeface="AL-Mohanad Bold" pitchFamily="2" charset="-78"/>
            </a:rPr>
            <a:t> </a:t>
          </a:r>
          <a:endParaRPr lang="en-US" sz="2800" b="0" kern="1200" dirty="0">
            <a:cs typeface="AL-Mohanad Bold" pitchFamily="2" charset="-78"/>
          </a:endParaRPr>
        </a:p>
      </dsp:txBody>
      <dsp:txXfrm>
        <a:off x="0" y="4051364"/>
        <a:ext cx="3448049" cy="522505"/>
      </dsp:txXfrm>
    </dsp:sp>
    <dsp:sp modelId="{AEC99FB8-3148-4A26-AA70-D0CC09AD6D3B}">
      <dsp:nvSpPr>
        <dsp:cNvPr id="0" name=""/>
        <dsp:cNvSpPr/>
      </dsp:nvSpPr>
      <dsp:spPr>
        <a:xfrm>
          <a:off x="3448050" y="4051364"/>
          <a:ext cx="3448049" cy="522505"/>
        </a:xfrm>
        <a:prstGeom prst="rect">
          <a:avLst/>
        </a:prstGeom>
        <a:solidFill>
          <a:schemeClr val="accent4">
            <a:tint val="40000"/>
            <a:alpha val="90000"/>
            <a:hueOff val="-108259"/>
            <a:satOff val="-2245"/>
            <a:lumOff val="-997"/>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48050" y="4051364"/>
        <a:ext cx="3448049" cy="522505"/>
      </dsp:txXfrm>
    </dsp:sp>
    <dsp:sp modelId="{7B68DFCD-50E0-4980-8DFC-1C21D90A2DA6}">
      <dsp:nvSpPr>
        <dsp:cNvPr id="0" name=""/>
        <dsp:cNvSpPr/>
      </dsp:nvSpPr>
      <dsp:spPr>
        <a:xfrm rot="10800000">
          <a:off x="0" y="1730759"/>
          <a:ext cx="6896100" cy="1746985"/>
        </a:xfrm>
        <a:prstGeom prst="upArrowCallout">
          <a:avLst/>
        </a:prstGeom>
        <a:solidFill>
          <a:schemeClr val="accent4">
            <a:hueOff val="-293352"/>
            <a:satOff val="-1662"/>
            <a:lumOff val="-1372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المحفزات التعليمية</a:t>
          </a:r>
          <a:endParaRPr lang="en-US" sz="3200" b="1" kern="1200" dirty="0">
            <a:effectLst/>
            <a:latin typeface="Bodoni MT Poster Compressed"/>
            <a:ea typeface="Times New Roman"/>
            <a:cs typeface="AL-Mohanad Bold" pitchFamily="2" charset="-78"/>
          </a:endParaRPr>
        </a:p>
      </dsp:txBody>
      <dsp:txXfrm>
        <a:off x="0" y="1730759"/>
        <a:ext cx="6896100" cy="613191"/>
      </dsp:txXfrm>
    </dsp:sp>
    <dsp:sp modelId="{10DF3027-513B-400F-8BB8-2CD6BC0CD482}">
      <dsp:nvSpPr>
        <dsp:cNvPr id="0" name=""/>
        <dsp:cNvSpPr/>
      </dsp:nvSpPr>
      <dsp:spPr>
        <a:xfrm>
          <a:off x="0" y="2343951"/>
          <a:ext cx="3448049" cy="522348"/>
        </a:xfrm>
        <a:prstGeom prst="rect">
          <a:avLst/>
        </a:prstGeom>
        <a:solidFill>
          <a:schemeClr val="accent4">
            <a:tint val="40000"/>
            <a:alpha val="90000"/>
            <a:hueOff val="-216519"/>
            <a:satOff val="-4490"/>
            <a:lumOff val="-199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40 دقيقة</a:t>
          </a:r>
          <a:endParaRPr lang="en-US" sz="2800" b="0" kern="1200" dirty="0">
            <a:cs typeface="AL-Mohanad Bold" pitchFamily="2" charset="-78"/>
          </a:endParaRPr>
        </a:p>
      </dsp:txBody>
      <dsp:txXfrm>
        <a:off x="0" y="2343951"/>
        <a:ext cx="3448049" cy="522348"/>
      </dsp:txXfrm>
    </dsp:sp>
    <dsp:sp modelId="{4336F5EB-02D6-4794-B533-46CE1F9174A2}">
      <dsp:nvSpPr>
        <dsp:cNvPr id="0" name=""/>
        <dsp:cNvSpPr/>
      </dsp:nvSpPr>
      <dsp:spPr>
        <a:xfrm>
          <a:off x="3448050" y="2343951"/>
          <a:ext cx="3448049" cy="522348"/>
        </a:xfrm>
        <a:prstGeom prst="rect">
          <a:avLst/>
        </a:prstGeom>
        <a:solidFill>
          <a:schemeClr val="accent4">
            <a:tint val="40000"/>
            <a:alpha val="90000"/>
            <a:hueOff val="-324778"/>
            <a:satOff val="-6736"/>
            <a:lumOff val="-299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48050" y="2343951"/>
        <a:ext cx="3448049" cy="522348"/>
      </dsp:txXfrm>
    </dsp:sp>
    <dsp:sp modelId="{046F0FEF-4612-40FA-94AE-21CAE5C3E153}">
      <dsp:nvSpPr>
        <dsp:cNvPr id="0" name=""/>
        <dsp:cNvSpPr/>
      </dsp:nvSpPr>
      <dsp:spPr>
        <a:xfrm rot="10800000">
          <a:off x="0" y="812"/>
          <a:ext cx="6896100" cy="1746985"/>
        </a:xfrm>
        <a:prstGeom prst="upArrowCallout">
          <a:avLst/>
        </a:prstGeom>
        <a:solidFill>
          <a:schemeClr val="accent4">
            <a:hueOff val="-586705"/>
            <a:satOff val="-3325"/>
            <a:lumOff val="-2745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تفعيل أدوات دعم الاستعداد للتعلم</a:t>
          </a:r>
          <a:endParaRPr lang="en-US" sz="3200" b="1" kern="1200" dirty="0">
            <a:cs typeface="AL-Mohanad Bold" pitchFamily="2" charset="-78"/>
          </a:endParaRPr>
        </a:p>
      </dsp:txBody>
      <dsp:txXfrm>
        <a:off x="0" y="812"/>
        <a:ext cx="6896100" cy="613191"/>
      </dsp:txXfrm>
    </dsp:sp>
    <dsp:sp modelId="{3242105F-0F63-4E90-AB3A-3EB6D1CC02F8}">
      <dsp:nvSpPr>
        <dsp:cNvPr id="0" name=""/>
        <dsp:cNvSpPr/>
      </dsp:nvSpPr>
      <dsp:spPr>
        <a:xfrm>
          <a:off x="0" y="614004"/>
          <a:ext cx="3448049" cy="522348"/>
        </a:xfrm>
        <a:prstGeom prst="rect">
          <a:avLst/>
        </a:prstGeom>
        <a:solidFill>
          <a:schemeClr val="accent4">
            <a:tint val="40000"/>
            <a:alpha val="90000"/>
            <a:hueOff val="-433038"/>
            <a:satOff val="-8981"/>
            <a:lumOff val="-3986"/>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40 دقيقة</a:t>
          </a:r>
          <a:endParaRPr lang="en-US" sz="2800" b="0" kern="1200" dirty="0">
            <a:cs typeface="AL-Mohanad Bold" pitchFamily="2" charset="-78"/>
          </a:endParaRPr>
        </a:p>
      </dsp:txBody>
      <dsp:txXfrm>
        <a:off x="0" y="614004"/>
        <a:ext cx="3448049" cy="522348"/>
      </dsp:txXfrm>
    </dsp:sp>
    <dsp:sp modelId="{B6BC196E-167B-4E34-A2D6-917AD3DE5966}">
      <dsp:nvSpPr>
        <dsp:cNvPr id="0" name=""/>
        <dsp:cNvSpPr/>
      </dsp:nvSpPr>
      <dsp:spPr>
        <a:xfrm>
          <a:off x="3448050" y="614004"/>
          <a:ext cx="3448049" cy="522348"/>
        </a:xfrm>
        <a:prstGeom prst="rect">
          <a:avLst/>
        </a:prstGeom>
        <a:solidFill>
          <a:schemeClr val="accent4">
            <a:tint val="40000"/>
            <a:alpha val="90000"/>
            <a:hueOff val="-541297"/>
            <a:satOff val="-11226"/>
            <a:lumOff val="-498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 </a:t>
          </a:r>
          <a:endParaRPr lang="en-US" sz="2800" b="0" kern="1200" dirty="0">
            <a:effectLst/>
            <a:latin typeface="Bodoni MT Poster Compressed"/>
            <a:ea typeface="Times New Roman"/>
            <a:cs typeface="AL-Mohanad Bold" pitchFamily="2" charset="-78"/>
          </a:endParaRPr>
        </a:p>
      </dsp:txBody>
      <dsp:txXfrm>
        <a:off x="3448050" y="614004"/>
        <a:ext cx="3448049" cy="52234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0DD2756-B91E-4A00-B1B5-17131DF5EE02}">
      <dsp:nvSpPr>
        <dsp:cNvPr id="0" name=""/>
        <dsp:cNvSpPr/>
      </dsp:nvSpPr>
      <dsp:spPr>
        <a:xfrm>
          <a:off x="2939142" y="0"/>
          <a:ext cx="979714" cy="751114"/>
        </a:xfrm>
        <a:prstGeom prst="trapezoid">
          <a:avLst>
            <a:gd name="adj" fmla="val 65217"/>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dirty="0">
            <a:solidFill>
              <a:schemeClr val="bg1"/>
            </a:solidFill>
            <a:effectLst>
              <a:outerShdw blurRad="38100" dist="38100" dir="2700000" algn="tl">
                <a:srgbClr val="000000">
                  <a:alpha val="43137"/>
                </a:srgbClr>
              </a:outerShdw>
            </a:effectLst>
          </a:endParaRPr>
        </a:p>
      </dsp:txBody>
      <dsp:txXfrm>
        <a:off x="2939142" y="0"/>
        <a:ext cx="979714" cy="751114"/>
      </dsp:txXfrm>
    </dsp:sp>
    <dsp:sp modelId="{A272FDF8-8477-4F6F-BC27-C9068254BF24}">
      <dsp:nvSpPr>
        <dsp:cNvPr id="0" name=""/>
        <dsp:cNvSpPr/>
      </dsp:nvSpPr>
      <dsp:spPr>
        <a:xfrm>
          <a:off x="2449285" y="751114"/>
          <a:ext cx="1959428" cy="751114"/>
        </a:xfrm>
        <a:prstGeom prst="trapezoid">
          <a:avLst>
            <a:gd name="adj" fmla="val 65217"/>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690" tIns="59690" rIns="59690" bIns="59690" numCol="1" spcCol="1270" anchor="ctr" anchorCtr="0">
          <a:noAutofit/>
        </a:bodyPr>
        <a:lstStyle/>
        <a:p>
          <a:pPr lvl="0" algn="ctr" defTabSz="2089150" rtl="1">
            <a:lnSpc>
              <a:spcPct val="90000"/>
            </a:lnSpc>
            <a:spcBef>
              <a:spcPct val="0"/>
            </a:spcBef>
            <a:spcAft>
              <a:spcPct val="35000"/>
            </a:spcAft>
          </a:pPr>
          <a:endParaRPr lang="ar-SA" sz="4700" kern="1200"/>
        </a:p>
      </dsp:txBody>
      <dsp:txXfrm>
        <a:off x="2792185" y="751114"/>
        <a:ext cx="1273628" cy="751114"/>
      </dsp:txXfrm>
    </dsp:sp>
    <dsp:sp modelId="{ED3F91FD-F20F-485E-9908-1CF5EE6D7ACE}">
      <dsp:nvSpPr>
        <dsp:cNvPr id="0" name=""/>
        <dsp:cNvSpPr/>
      </dsp:nvSpPr>
      <dsp:spPr>
        <a:xfrm>
          <a:off x="1959428" y="1502228"/>
          <a:ext cx="2939142" cy="751114"/>
        </a:xfrm>
        <a:prstGeom prst="trapezoid">
          <a:avLst>
            <a:gd name="adj" fmla="val 65217"/>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dirty="0">
            <a:solidFill>
              <a:schemeClr val="bg1"/>
            </a:solidFill>
            <a:effectLst>
              <a:outerShdw blurRad="38100" dist="38100" dir="2700000" algn="tl">
                <a:srgbClr val="000000">
                  <a:alpha val="43137"/>
                </a:srgbClr>
              </a:outerShdw>
            </a:effectLst>
          </a:endParaRPr>
        </a:p>
      </dsp:txBody>
      <dsp:txXfrm>
        <a:off x="2473778" y="1502228"/>
        <a:ext cx="1910442" cy="751114"/>
      </dsp:txXfrm>
    </dsp:sp>
    <dsp:sp modelId="{AA66EBFC-0DAE-4420-981D-98EBE27F41BB}">
      <dsp:nvSpPr>
        <dsp:cNvPr id="0" name=""/>
        <dsp:cNvSpPr/>
      </dsp:nvSpPr>
      <dsp:spPr>
        <a:xfrm>
          <a:off x="1469571" y="2253342"/>
          <a:ext cx="3918857" cy="751114"/>
        </a:xfrm>
        <a:prstGeom prst="trapezoid">
          <a:avLst>
            <a:gd name="adj" fmla="val 65217"/>
          </a:avLst>
        </a:prstGeom>
        <a:solidFill>
          <a:srgbClr val="FF0000">
            <a:alpha val="72157"/>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690" tIns="59690" rIns="59690" bIns="59690" numCol="1" spcCol="1270" anchor="ctr" anchorCtr="0">
          <a:noAutofit/>
        </a:bodyPr>
        <a:lstStyle/>
        <a:p>
          <a:pPr lvl="0" algn="ctr" defTabSz="2089150" rtl="1">
            <a:lnSpc>
              <a:spcPct val="90000"/>
            </a:lnSpc>
            <a:spcBef>
              <a:spcPct val="0"/>
            </a:spcBef>
            <a:spcAft>
              <a:spcPct val="35000"/>
            </a:spcAft>
          </a:pPr>
          <a:endParaRPr lang="ar-SA" sz="4700" kern="1200"/>
        </a:p>
      </dsp:txBody>
      <dsp:txXfrm>
        <a:off x="2155371" y="2253342"/>
        <a:ext cx="2547257" cy="751114"/>
      </dsp:txXfrm>
    </dsp:sp>
    <dsp:sp modelId="{3E760AFC-A6E5-487D-BF18-A67040ECDCB6}">
      <dsp:nvSpPr>
        <dsp:cNvPr id="0" name=""/>
        <dsp:cNvSpPr/>
      </dsp:nvSpPr>
      <dsp:spPr>
        <a:xfrm>
          <a:off x="979714" y="3004457"/>
          <a:ext cx="4898571" cy="751114"/>
        </a:xfrm>
        <a:prstGeom prst="trapezoid">
          <a:avLst>
            <a:gd name="adj" fmla="val 65217"/>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dirty="0">
            <a:solidFill>
              <a:schemeClr val="bg1"/>
            </a:solidFill>
            <a:effectLst>
              <a:outerShdw blurRad="38100" dist="38100" dir="2700000" algn="tl">
                <a:srgbClr val="000000">
                  <a:alpha val="43137"/>
                </a:srgbClr>
              </a:outerShdw>
            </a:effectLst>
          </a:endParaRPr>
        </a:p>
      </dsp:txBody>
      <dsp:txXfrm>
        <a:off x="1836964" y="3004457"/>
        <a:ext cx="3184071" cy="751114"/>
      </dsp:txXfrm>
    </dsp:sp>
    <dsp:sp modelId="{E40AC0B8-A7E8-4640-BEF6-61E6947B9A07}">
      <dsp:nvSpPr>
        <dsp:cNvPr id="0" name=""/>
        <dsp:cNvSpPr/>
      </dsp:nvSpPr>
      <dsp:spPr>
        <a:xfrm>
          <a:off x="489857" y="3755571"/>
          <a:ext cx="5878285" cy="751114"/>
        </a:xfrm>
        <a:prstGeom prst="trapezoid">
          <a:avLst>
            <a:gd name="adj" fmla="val 65217"/>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690" tIns="59690" rIns="59690" bIns="59690" numCol="1" spcCol="1270" anchor="ctr" anchorCtr="0">
          <a:noAutofit/>
        </a:bodyPr>
        <a:lstStyle/>
        <a:p>
          <a:pPr lvl="0" algn="ctr" defTabSz="2089150" rtl="1">
            <a:lnSpc>
              <a:spcPct val="90000"/>
            </a:lnSpc>
            <a:spcBef>
              <a:spcPct val="0"/>
            </a:spcBef>
            <a:spcAft>
              <a:spcPct val="35000"/>
            </a:spcAft>
          </a:pPr>
          <a:endParaRPr lang="ar-SA" sz="4700" kern="1200"/>
        </a:p>
      </dsp:txBody>
      <dsp:txXfrm>
        <a:off x="1518557" y="3755571"/>
        <a:ext cx="3820885" cy="751114"/>
      </dsp:txXfrm>
    </dsp:sp>
    <dsp:sp modelId="{5352BB33-ED38-4C29-B576-9E55892F0CCD}">
      <dsp:nvSpPr>
        <dsp:cNvPr id="0" name=""/>
        <dsp:cNvSpPr/>
      </dsp:nvSpPr>
      <dsp:spPr>
        <a:xfrm>
          <a:off x="0" y="4506685"/>
          <a:ext cx="6857999" cy="751114"/>
        </a:xfrm>
        <a:prstGeom prst="trapezoid">
          <a:avLst>
            <a:gd name="adj" fmla="val 65217"/>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dirty="0">
            <a:solidFill>
              <a:schemeClr val="bg1"/>
            </a:solidFill>
            <a:effectLst>
              <a:outerShdw blurRad="38100" dist="38100" dir="2700000" algn="tl">
                <a:srgbClr val="000000">
                  <a:alpha val="43137"/>
                </a:srgbClr>
              </a:outerShdw>
            </a:effectLst>
          </a:endParaRPr>
        </a:p>
      </dsp:txBody>
      <dsp:txXfrm>
        <a:off x="1200150" y="4506685"/>
        <a:ext cx="4457700" cy="75111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62BD3-B73D-42EF-B487-1BE7D9D82002}" type="datetimeFigureOut">
              <a:rPr lang="en-US" smtClean="0"/>
              <a:pPr/>
              <a:t>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9EB5B0-3740-4A0C-9FB1-2622B7608F97}" type="slidenum">
              <a:rPr lang="en-US" smtClean="0"/>
              <a:pPr/>
              <a:t>‹#›</a:t>
            </a:fld>
            <a:endParaRPr lang="en-US"/>
          </a:p>
        </p:txBody>
      </p:sp>
    </p:spTree>
    <p:extLst>
      <p:ext uri="{BB962C8B-B14F-4D97-AF65-F5344CB8AC3E}">
        <p14:creationId xmlns:p14="http://schemas.microsoft.com/office/powerpoint/2010/main" xmlns="" val="169135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6B7A0F-5B99-4F35-9BDD-321CD3C098FF}" type="datetimeFigureOut">
              <a:rPr lang="en-US" smtClean="0"/>
              <a:pPr/>
              <a:t>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6B7A0F-5B99-4F35-9BDD-321CD3C098FF}" type="datetimeFigureOut">
              <a:rPr lang="en-US" smtClean="0"/>
              <a:pPr/>
              <a:t>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B7A0F-5B99-4F35-9BDD-321CD3C098FF}" type="datetimeFigureOut">
              <a:rPr lang="en-US" smtClean="0"/>
              <a:pPr/>
              <a:t>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B7A0F-5B99-4F35-9BDD-321CD3C098FF}" type="datetimeFigureOut">
              <a:rPr lang="en-US" smtClean="0"/>
              <a:pPr/>
              <a:t>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AB3369-7666-44EB-AEA9-5FA9440DB40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2.xml"/><Relationship Id="rId1" Type="http://schemas.openxmlformats.org/officeDocument/2006/relationships/video" Target="../media/media1.wmv"/><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gif"/><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0.gif"/><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wmv">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0" y="0"/>
            <a:ext cx="9144000" cy="6858000"/>
          </a:xfrm>
          <a:prstGeom prst="rect">
            <a:avLst/>
          </a:prstGeom>
        </p:spPr>
      </p:pic>
      <p:pic>
        <p:nvPicPr>
          <p:cNvPr id="1026" name="Picture 2" descr="http://upload.wikimedia.org/wikipedia/commons/thumb/2/27/Basmala.svg/800px-Basmala.svg.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38200" y="-152401"/>
            <a:ext cx="7620000" cy="1524001"/>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Rectangle 8"/>
          <p:cNvSpPr txBox="1">
            <a:spLocks noChangeArrowheads="1"/>
          </p:cNvSpPr>
          <p:nvPr/>
        </p:nvSpPr>
        <p:spPr>
          <a:xfrm>
            <a:off x="59166" y="3285587"/>
            <a:ext cx="4052454" cy="512763"/>
          </a:xfrm>
          <a:prstGeom prst="rect">
            <a:avLst/>
          </a:prstGeom>
          <a:extLst>
            <a:ext uri="{AF507438-7753-43E0-B8FC-AC1667EBCBE1}">
              <a14:hiddenEffects xmlns:a14="http://schemas.microsoft.com/office/drawing/2010/main" xmlns="">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الصف النشط)</a:t>
            </a:r>
            <a:endParaRPr lang="ru-RU" sz="3600" dirty="0">
              <a:ln>
                <a:solidFill>
                  <a:schemeClr val="accent5">
                    <a:lumMod val="50000"/>
                  </a:schemeClr>
                </a:solidFill>
              </a:ln>
              <a:solidFill>
                <a:sysClr val="windowText" lastClr="000000"/>
              </a:solidFill>
              <a:cs typeface="AL-Mohanad" pitchFamily="2" charset="-78"/>
            </a:endParaRPr>
          </a:p>
        </p:txBody>
      </p:sp>
      <p:sp>
        <p:nvSpPr>
          <p:cNvPr id="17" name="مربع نص 16"/>
          <p:cNvSpPr txBox="1"/>
          <p:nvPr/>
        </p:nvSpPr>
        <p:spPr>
          <a:xfrm>
            <a:off x="220432" y="2057400"/>
            <a:ext cx="3670782" cy="923330"/>
          </a:xfrm>
          <a:prstGeom prst="rect">
            <a:avLst/>
          </a:prstGeom>
          <a:noFill/>
        </p:spPr>
        <p:txBody>
          <a:bodyPr wrap="square" rtlCol="1">
            <a:spAutoFit/>
          </a:bodyPr>
          <a:lstStyle/>
          <a:p>
            <a:pPr algn="ctr"/>
            <a:r>
              <a:rPr lang="ar-SA" sz="5400" dirty="0" smtClean="0">
                <a:cs typeface="PT Bold Heading" pitchFamily="2" charset="-78"/>
              </a:rPr>
              <a:t>اليوم الثالث</a:t>
            </a:r>
            <a:endParaRPr lang="ar-SA" sz="5400" dirty="0">
              <a:cs typeface="PT Bold Heading" pitchFamily="2" charset="-78"/>
            </a:endParaRPr>
          </a:p>
        </p:txBody>
      </p:sp>
    </p:spTree>
    <p:extLst>
      <p:ext uri="{BB962C8B-B14F-4D97-AF65-F5344CB8AC3E}">
        <p14:creationId xmlns:p14="http://schemas.microsoft.com/office/powerpoint/2010/main" xmlns="" val="48494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repeatCount="indefinite" fill="hold" display="0">
                  <p:stCondLst>
                    <p:cond delay="indefinite"/>
                  </p:stCondLst>
                </p:cTn>
                <p:tgtEl>
                  <p:spTgt spid="3"/>
                </p:tgtEl>
              </p:cMediaNode>
            </p:video>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3"/>
                                        </p:tgtEl>
                                      </p:cBhvr>
                                    </p:cmd>
                                  </p:childTnLst>
                                </p:cTn>
                              </p:par>
                            </p:childTnLst>
                          </p:cTn>
                        </p:par>
                      </p:childTnLst>
                    </p:cTn>
                  </p:par>
                </p:childTnLst>
              </p:cTn>
              <p:nextCondLst>
                <p:cond evt="onClick" delay="0">
                  <p:tgtEl>
                    <p:spTgt spid="3"/>
                  </p:tgtEl>
                </p:cond>
              </p:nextCondLst>
            </p:seq>
          </p:childTnLst>
        </p:cTn>
      </p:par>
    </p:tnLst>
    <p:bldLst>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966106" y="1150441"/>
            <a:ext cx="7010400" cy="5021759"/>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6563479" y="1694795"/>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1213914" y="1694795"/>
            <a:ext cx="5349565" cy="4401205"/>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a:t>
            </a:r>
          </a:p>
          <a:p>
            <a:pPr algn="r" rtl="1"/>
            <a:r>
              <a:rPr lang="ar-SA" sz="2800" dirty="0" smtClean="0">
                <a:latin typeface="Arial" pitchFamily="34" charset="0"/>
                <a:cs typeface="AL-Mohanad Bold" pitchFamily="2" charset="-78"/>
              </a:rPr>
              <a:t> تشير بعض الدراسات التربوية إلى وجود 4 عناصر أساسية في التعليم تعد محفزاً جوهرياً إلى التعلم وتشكل القاعدة النظرية التي تقوم عليها برامج التعليم الناجح كما تؤكد تلك الدراسات أهمية ربط أساليب التعليم التي يطبقها المعلمون في الصفوف الدراسية بالمحفزات التعليمية التي يتوقع منها أن تستثير طاقات الطلاب وتولد لديهم الدافعية للتعلم وهذه المحفزات تتمثل في 4 عناصر هي :</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3/ 1/ 1</a:t>
            </a:r>
            <a:endParaRPr lang="ar-SA" sz="4400" dirty="0">
              <a:solidFill>
                <a:srgbClr val="FF0000"/>
              </a:solidFill>
              <a:cs typeface="Bader" pitchFamily="2" charset="-78"/>
            </a:endParaRPr>
          </a:p>
        </p:txBody>
      </p:sp>
    </p:spTree>
    <p:extLst>
      <p:ext uri="{BB962C8B-B14F-4D97-AF65-F5344CB8AC3E}">
        <p14:creationId xmlns:p14="http://schemas.microsoft.com/office/powerpoint/2010/main" xmlns="" val="219829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914400" y="762000"/>
            <a:ext cx="7467600" cy="5021759"/>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 name="مستطيل 2"/>
          <p:cNvSpPr/>
          <p:nvPr/>
        </p:nvSpPr>
        <p:spPr>
          <a:xfrm>
            <a:off x="1524000" y="1072276"/>
            <a:ext cx="6400800" cy="4647426"/>
          </a:xfrm>
          <a:prstGeom prst="rect">
            <a:avLst/>
          </a:prstGeom>
        </p:spPr>
        <p:txBody>
          <a:bodyPr wrap="square">
            <a:spAutoFit/>
          </a:bodyPr>
          <a:lstStyle/>
          <a:p>
            <a:pPr marL="457200" indent="-457200" algn="r" rtl="1">
              <a:buFont typeface="Arial" pitchFamily="34" charset="0"/>
              <a:buChar char="•"/>
            </a:pPr>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a:t>
            </a:r>
            <a:r>
              <a:rPr lang="ar-SA" sz="3200" dirty="0" smtClean="0">
                <a:solidFill>
                  <a:srgbClr val="FF0000"/>
                </a:solidFill>
                <a:latin typeface="Arial" pitchFamily="34" charset="0"/>
                <a:cs typeface="AL-Mohanad Bold" pitchFamily="2" charset="-78"/>
              </a:rPr>
              <a:t>الاهتمام</a:t>
            </a:r>
            <a:r>
              <a:rPr lang="ar-SA" sz="2800" dirty="0" smtClean="0">
                <a:latin typeface="Arial" pitchFamily="34" charset="0"/>
                <a:cs typeface="AL-Mohanad Bold" pitchFamily="2" charset="-78"/>
              </a:rPr>
              <a:t> ( ويقصد به إثارة الفضول العلمي لدى الطالب)</a:t>
            </a:r>
          </a:p>
          <a:p>
            <a:pPr marL="457200" indent="-457200" algn="r" rtl="1">
              <a:buFont typeface="Arial" pitchFamily="34" charset="0"/>
              <a:buChar char="•"/>
            </a:pPr>
            <a:r>
              <a:rPr lang="ar-SA" sz="3200" dirty="0">
                <a:solidFill>
                  <a:srgbClr val="FF0000"/>
                </a:solidFill>
                <a:latin typeface="Arial" pitchFamily="34" charset="0"/>
                <a:cs typeface="AL-Mohanad Bold" pitchFamily="2" charset="-78"/>
              </a:rPr>
              <a:t>التحدي</a:t>
            </a:r>
            <a:r>
              <a:rPr lang="ar-SA" sz="2800" dirty="0" smtClean="0">
                <a:latin typeface="Arial" pitchFamily="34" charset="0"/>
                <a:cs typeface="AL-Mohanad Bold" pitchFamily="2" charset="-78"/>
              </a:rPr>
              <a:t> ( ويقصد به أن يشعر الطالب أن التعليم يستثير قدراته ويستحثها)</a:t>
            </a:r>
          </a:p>
          <a:p>
            <a:pPr marL="457200" indent="-457200" algn="r" rtl="1">
              <a:buFont typeface="Arial" pitchFamily="34" charset="0"/>
              <a:buChar char="•"/>
            </a:pPr>
            <a:r>
              <a:rPr lang="ar-SA" sz="3200" dirty="0">
                <a:solidFill>
                  <a:srgbClr val="FF0000"/>
                </a:solidFill>
                <a:latin typeface="Arial" pitchFamily="34" charset="0"/>
                <a:cs typeface="AL-Mohanad Bold" pitchFamily="2" charset="-78"/>
              </a:rPr>
              <a:t>الاختيار </a:t>
            </a:r>
            <a:r>
              <a:rPr lang="ar-SA" sz="2800" dirty="0" smtClean="0">
                <a:latin typeface="Arial" pitchFamily="34" charset="0"/>
                <a:cs typeface="AL-Mohanad Bold" pitchFamily="2" charset="-78"/>
              </a:rPr>
              <a:t>( ويقصد به أن يتاح للطالب الفرصة لاختيار – من بين بدائل متعددة – ما يفضله من أساليب التعلم وما يتفق مع ميوله من المحتوى العلمي)</a:t>
            </a:r>
          </a:p>
          <a:p>
            <a:pPr marL="457200" indent="-457200" algn="r" rtl="1">
              <a:buFont typeface="Arial" pitchFamily="34" charset="0"/>
              <a:buChar char="•"/>
            </a:pPr>
            <a:r>
              <a:rPr lang="ar-SA" sz="3200" dirty="0">
                <a:solidFill>
                  <a:srgbClr val="FF0000"/>
                </a:solidFill>
                <a:latin typeface="Arial" pitchFamily="34" charset="0"/>
                <a:cs typeface="AL-Mohanad Bold" pitchFamily="2" charset="-78"/>
              </a:rPr>
              <a:t>المتعة</a:t>
            </a:r>
            <a:r>
              <a:rPr lang="ar-SA" sz="2800" dirty="0" smtClean="0">
                <a:latin typeface="Arial" pitchFamily="34" charset="0"/>
                <a:cs typeface="AL-Mohanad Bold" pitchFamily="2" charset="-78"/>
              </a:rPr>
              <a:t> ( فعندما يكون التعلم ممتعاً يكون الطالب أكثر حماسة للإقبال عليه)</a:t>
            </a:r>
            <a:endParaRPr lang="en-US" sz="2800" dirty="0">
              <a:latin typeface="Arial" pitchFamily="34" charset="0"/>
              <a:cs typeface="AL-Mohanad Bold" pitchFamily="2" charset="-78"/>
            </a:endParaRPr>
          </a:p>
        </p:txBody>
      </p:sp>
    </p:spTree>
    <p:extLst>
      <p:ext uri="{BB962C8B-B14F-4D97-AF65-F5344CB8AC3E}">
        <p14:creationId xmlns:p14="http://schemas.microsoft.com/office/powerpoint/2010/main" xmlns="" val="396983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مستدير الزوايا 6"/>
          <p:cNvSpPr/>
          <p:nvPr/>
        </p:nvSpPr>
        <p:spPr>
          <a:xfrm>
            <a:off x="2172270" y="1150441"/>
            <a:ext cx="7010400" cy="5021759"/>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 name="مستطيل 3"/>
          <p:cNvSpPr/>
          <p:nvPr/>
        </p:nvSpPr>
        <p:spPr>
          <a:xfrm>
            <a:off x="2667000" y="2582852"/>
            <a:ext cx="6380330" cy="1508105"/>
          </a:xfrm>
          <a:prstGeom prst="rect">
            <a:avLst/>
          </a:prstGeom>
        </p:spPr>
        <p:txBody>
          <a:bodyPr wrap="square">
            <a:spAutoFit/>
          </a:bodyPr>
          <a:lstStyle/>
          <a:p>
            <a:pPr algn="r" rtl="1"/>
            <a:r>
              <a:rPr lang="ar-SA" sz="2800" dirty="0" smtClean="0">
                <a:latin typeface="Arial" pitchFamily="34" charset="0"/>
                <a:cs typeface="AL-Mohanad Bold" pitchFamily="2" charset="-78"/>
              </a:rPr>
              <a:t>1) لديك في المنظم البياني عدد من المحفزات – التي تحقق العناصر السابقة – </a:t>
            </a:r>
            <a:r>
              <a:rPr lang="ar-SA" sz="3600" u="sng" dirty="0" smtClean="0">
                <a:solidFill>
                  <a:srgbClr val="00B050"/>
                </a:solidFill>
                <a:latin typeface="Arial" pitchFamily="34" charset="0"/>
                <a:cs typeface="AL-Mohanad Bold" pitchFamily="2" charset="-78"/>
              </a:rPr>
              <a:t>مثِّل </a:t>
            </a:r>
            <a:r>
              <a:rPr lang="ar-SA" sz="2800" dirty="0" smtClean="0">
                <a:latin typeface="Arial" pitchFamily="34" charset="0"/>
                <a:cs typeface="AL-Mohanad Bold" pitchFamily="2" charset="-78"/>
              </a:rPr>
              <a:t>لكل منها بأمثلة من مواقف تعليمية مختلفة</a:t>
            </a:r>
            <a:endParaRPr lang="en-US" sz="2800" dirty="0">
              <a:latin typeface="Arial" pitchFamily="34" charset="0"/>
              <a:cs typeface="AL-Mohanad Bold" pitchFamily="2" charset="-78"/>
            </a:endParaRPr>
          </a:p>
        </p:txBody>
      </p:sp>
      <p:sp>
        <p:nvSpPr>
          <p:cNvPr id="5" name="مستطيل 4"/>
          <p:cNvSpPr/>
          <p:nvPr/>
        </p:nvSpPr>
        <p:spPr>
          <a:xfrm>
            <a:off x="1396980" y="4437965"/>
            <a:ext cx="7787965" cy="646331"/>
          </a:xfrm>
          <a:prstGeom prst="rect">
            <a:avLst/>
          </a:prstGeom>
        </p:spPr>
        <p:txBody>
          <a:bodyPr wrap="square">
            <a:spAutoFit/>
          </a:bodyPr>
          <a:lstStyle/>
          <a:p>
            <a:pPr algn="r" rtl="1"/>
            <a:r>
              <a:rPr lang="ar-SA" sz="2800" dirty="0" smtClean="0">
                <a:latin typeface="Arial" pitchFamily="34" charset="0"/>
                <a:cs typeface="AL-Mohanad Bold" pitchFamily="2" charset="-78"/>
              </a:rPr>
              <a:t>2)</a:t>
            </a:r>
            <a:r>
              <a:rPr lang="ar-SA" sz="3600" u="sng" dirty="0">
                <a:solidFill>
                  <a:srgbClr val="00B050"/>
                </a:solidFill>
                <a:latin typeface="Arial" pitchFamily="34" charset="0"/>
                <a:cs typeface="AL-Mohanad Bold" pitchFamily="2" charset="-78"/>
              </a:rPr>
              <a:t> اقترح </a:t>
            </a:r>
            <a:r>
              <a:rPr lang="ar-SA" sz="2800" dirty="0" smtClean="0">
                <a:latin typeface="Arial" pitchFamily="34" charset="0"/>
                <a:cs typeface="AL-Mohanad Bold" pitchFamily="2" charset="-78"/>
              </a:rPr>
              <a:t>محفزات أخرى غير ما ذكر ومثل لها كذلك</a:t>
            </a:r>
            <a:endParaRPr lang="en-US" sz="2800" dirty="0">
              <a:latin typeface="Arial" pitchFamily="34" charset="0"/>
              <a:cs typeface="AL-Mohanad Bold" pitchFamily="2" charset="-78"/>
            </a:endParaRPr>
          </a:p>
        </p:txBody>
      </p:sp>
      <p:pic>
        <p:nvPicPr>
          <p:cNvPr id="8" name="Picture 4" descr="http://www.getchanged.com/wp-content/uploads/2011/05/four-oclock.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233129"/>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9" name="مربع نص 8"/>
          <p:cNvSpPr txBox="1"/>
          <p:nvPr/>
        </p:nvSpPr>
        <p:spPr>
          <a:xfrm>
            <a:off x="18197" y="463688"/>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
        <p:nvSpPr>
          <p:cNvPr id="10" name="مربع نص 9"/>
          <p:cNvSpPr txBox="1"/>
          <p:nvPr/>
        </p:nvSpPr>
        <p:spPr>
          <a:xfrm>
            <a:off x="5029200" y="1466460"/>
            <a:ext cx="2300742" cy="954107"/>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عصف ذهني + عمل ثنائي</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281634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xmlns="" val="379707912"/>
              </p:ext>
            </p:extLst>
          </p:nvPr>
        </p:nvGraphicFramePr>
        <p:xfrm>
          <a:off x="381000" y="228600"/>
          <a:ext cx="8541303" cy="5975081"/>
        </p:xfrm>
        <a:graphic>
          <a:graphicData uri="http://schemas.openxmlformats.org/drawingml/2006/table">
            <a:tbl>
              <a:tblPr rtl="1" firstRow="1" firstCol="1" bandRow="1">
                <a:tableStyleId>{5940675A-B579-460E-94D1-54222C63F5DA}</a:tableStyleId>
              </a:tblPr>
              <a:tblGrid>
                <a:gridCol w="2582917"/>
                <a:gridCol w="5958386"/>
              </a:tblGrid>
              <a:tr h="446893">
                <a:tc>
                  <a:txBody>
                    <a:bodyPr/>
                    <a:lstStyle/>
                    <a:p>
                      <a:pPr algn="ctr" rtl="1">
                        <a:lnSpc>
                          <a:spcPct val="115000"/>
                        </a:lnSpc>
                        <a:spcAft>
                          <a:spcPts val="0"/>
                        </a:spcAft>
                      </a:pPr>
                      <a:r>
                        <a:rPr lang="ar-SA" sz="1800" dirty="0">
                          <a:effectLst/>
                          <a:cs typeface="Bader" pitchFamily="2" charset="-78"/>
                        </a:rPr>
                        <a:t>المحفز</a:t>
                      </a:r>
                      <a:endParaRPr lang="en-US" sz="1800" dirty="0">
                        <a:effectLst/>
                        <a:latin typeface="Calibri"/>
                        <a:ea typeface="Calibri"/>
                        <a:cs typeface="Bader" pitchFamily="2" charset="-78"/>
                      </a:endParaRPr>
                    </a:p>
                  </a:txBody>
                  <a:tcPr marL="33834" marR="33834" marT="0" marB="0">
                    <a:solidFill>
                      <a:srgbClr val="B9F2FF"/>
                    </a:solidFill>
                  </a:tcPr>
                </a:tc>
                <a:tc>
                  <a:txBody>
                    <a:bodyPr/>
                    <a:lstStyle/>
                    <a:p>
                      <a:pPr algn="ctr" rtl="1">
                        <a:lnSpc>
                          <a:spcPct val="115000"/>
                        </a:lnSpc>
                        <a:spcAft>
                          <a:spcPts val="0"/>
                        </a:spcAft>
                      </a:pPr>
                      <a:r>
                        <a:rPr lang="ar-SA" sz="1800" dirty="0">
                          <a:effectLst/>
                          <a:cs typeface="Bader" pitchFamily="2" charset="-78"/>
                        </a:rPr>
                        <a:t>الأمثلة</a:t>
                      </a:r>
                      <a:endParaRPr lang="en-US" sz="1800" dirty="0">
                        <a:effectLst/>
                        <a:latin typeface="Calibri"/>
                        <a:ea typeface="Calibri"/>
                        <a:cs typeface="Bader" pitchFamily="2" charset="-78"/>
                      </a:endParaRPr>
                    </a:p>
                  </a:txBody>
                  <a:tcPr marL="33834" marR="33834" marT="0" marB="0">
                    <a:solidFill>
                      <a:srgbClr val="B9F2FF"/>
                    </a:solidFill>
                  </a:tcPr>
                </a:tc>
              </a:tr>
              <a:tr h="501432">
                <a:tc>
                  <a:txBody>
                    <a:bodyPr/>
                    <a:lstStyle/>
                    <a:p>
                      <a:pPr algn="ctr" rtl="1">
                        <a:lnSpc>
                          <a:spcPct val="115000"/>
                        </a:lnSpc>
                        <a:spcAft>
                          <a:spcPts val="0"/>
                        </a:spcAft>
                      </a:pPr>
                      <a:r>
                        <a:rPr lang="ar-SA" sz="1600" dirty="0">
                          <a:effectLst/>
                          <a:cs typeface="AL-Mohanad Bold" pitchFamily="2" charset="-78"/>
                        </a:rPr>
                        <a:t>توظيف العاطفة في تقديم الدرس </a:t>
                      </a:r>
                      <a:endParaRPr lang="en-US" sz="1600" dirty="0">
                        <a:effectLst/>
                        <a:latin typeface="Calibri"/>
                        <a:ea typeface="Calibri"/>
                        <a:cs typeface="AL-Mohanad Bold" pitchFamily="2" charset="-78"/>
                      </a:endParaRPr>
                    </a:p>
                  </a:txBody>
                  <a:tcPr marL="33834" marR="33834" marT="0" marB="0"/>
                </a:tc>
                <a:tc>
                  <a:txBody>
                    <a:bodyPr/>
                    <a:lstStyle/>
                    <a:p>
                      <a:pPr algn="r" rtl="1">
                        <a:lnSpc>
                          <a:spcPct val="115000"/>
                        </a:lnSpc>
                        <a:spcAft>
                          <a:spcPts val="0"/>
                        </a:spcAft>
                      </a:pPr>
                      <a:endParaRPr lang="en-US" sz="1400" dirty="0">
                        <a:effectLst/>
                        <a:cs typeface="AL-Mohanad Bold" pitchFamily="2" charset="-78"/>
                      </a:endParaRPr>
                    </a:p>
                  </a:txBody>
                  <a:tcPr marL="33834" marR="33834" marT="0" marB="0"/>
                </a:tc>
              </a:tr>
              <a:tr h="501432">
                <a:tc>
                  <a:txBody>
                    <a:bodyPr/>
                    <a:lstStyle/>
                    <a:p>
                      <a:pPr algn="ctr" rtl="1">
                        <a:lnSpc>
                          <a:spcPct val="115000"/>
                        </a:lnSpc>
                        <a:spcAft>
                          <a:spcPts val="0"/>
                        </a:spcAft>
                      </a:pPr>
                      <a:r>
                        <a:rPr lang="ar-SA" sz="1600" dirty="0">
                          <a:effectLst/>
                          <a:cs typeface="AL-Mohanad Bold" pitchFamily="2" charset="-78"/>
                        </a:rPr>
                        <a:t>إشراك الطلاب في اقتراح الأسلوب الذي يتعلمون به </a:t>
                      </a:r>
                      <a:endParaRPr lang="en-US" sz="1600" dirty="0">
                        <a:effectLst/>
                        <a:latin typeface="Calibri"/>
                        <a:ea typeface="Calibri"/>
                        <a:cs typeface="AL-Mohanad Bold" pitchFamily="2" charset="-78"/>
                      </a:endParaRPr>
                    </a:p>
                  </a:txBody>
                  <a:tcPr marL="33834" marR="33834" marT="0" marB="0"/>
                </a:tc>
                <a:tc>
                  <a:txBody>
                    <a:bodyPr/>
                    <a:lstStyle/>
                    <a:p>
                      <a:pPr algn="ctr" rtl="1">
                        <a:lnSpc>
                          <a:spcPct val="115000"/>
                        </a:lnSpc>
                        <a:spcAft>
                          <a:spcPts val="0"/>
                        </a:spcAft>
                      </a:pPr>
                      <a:r>
                        <a:rPr lang="ar-SA" sz="1400" dirty="0">
                          <a:effectLst/>
                          <a:cs typeface="AL-Mohanad Bold" pitchFamily="2" charset="-78"/>
                        </a:rPr>
                        <a:t>  </a:t>
                      </a:r>
                      <a:endParaRPr lang="en-US" sz="1400" dirty="0">
                        <a:effectLst/>
                        <a:latin typeface="Calibri"/>
                        <a:ea typeface="Calibri"/>
                        <a:cs typeface="AL-Mohanad Bold" pitchFamily="2" charset="-78"/>
                      </a:endParaRPr>
                    </a:p>
                  </a:txBody>
                  <a:tcPr marL="33834" marR="33834" marT="0" marB="0"/>
                </a:tc>
              </a:tr>
              <a:tr h="658129">
                <a:tc>
                  <a:txBody>
                    <a:bodyPr/>
                    <a:lstStyle/>
                    <a:p>
                      <a:pPr algn="ctr" rtl="1">
                        <a:lnSpc>
                          <a:spcPct val="115000"/>
                        </a:lnSpc>
                        <a:spcAft>
                          <a:spcPts val="0"/>
                        </a:spcAft>
                      </a:pPr>
                      <a:r>
                        <a:rPr lang="ar-SA" sz="1600" dirty="0">
                          <a:effectLst/>
                          <a:cs typeface="AL-Mohanad Bold" pitchFamily="2" charset="-78"/>
                        </a:rPr>
                        <a:t>ربط موضوع الدرس بالحياة اليومية</a:t>
                      </a:r>
                      <a:endParaRPr lang="en-US" sz="1600" dirty="0">
                        <a:effectLst/>
                        <a:latin typeface="Calibri"/>
                        <a:ea typeface="Calibri"/>
                        <a:cs typeface="AL-Mohanad Bold" pitchFamily="2" charset="-78"/>
                      </a:endParaRPr>
                    </a:p>
                  </a:txBody>
                  <a:tcPr marL="33834" marR="33834" marT="0" marB="0"/>
                </a:tc>
                <a:tc>
                  <a:txBody>
                    <a:bodyPr/>
                    <a:lstStyle/>
                    <a:p>
                      <a:pPr marL="342900" lvl="0" indent="-342900" algn="r" rtl="1">
                        <a:lnSpc>
                          <a:spcPct val="115000"/>
                        </a:lnSpc>
                        <a:spcAft>
                          <a:spcPts val="0"/>
                        </a:spcAft>
                        <a:buFont typeface="Symbol"/>
                        <a:buChar char=""/>
                      </a:pPr>
                      <a:r>
                        <a:rPr lang="ar-SA" sz="1600" dirty="0">
                          <a:effectLst/>
                          <a:cs typeface="AL-Mohanad Bold" pitchFamily="2" charset="-78"/>
                        </a:rPr>
                        <a:t>ربط موضوع المسح على الخفين بحال الناس في الشتاء </a:t>
                      </a:r>
                      <a:endParaRPr lang="en-US" sz="1600" dirty="0">
                        <a:effectLst/>
                        <a:cs typeface="AL-Mohanad Bold" pitchFamily="2" charset="-78"/>
                      </a:endParaRPr>
                    </a:p>
                    <a:p>
                      <a:pPr marL="342900" lvl="0" indent="-342900" algn="r" rtl="1">
                        <a:lnSpc>
                          <a:spcPct val="115000"/>
                        </a:lnSpc>
                        <a:spcAft>
                          <a:spcPts val="0"/>
                        </a:spcAft>
                        <a:buFont typeface="Symbol"/>
                        <a:buChar char=""/>
                      </a:pPr>
                      <a:r>
                        <a:rPr lang="en-US" sz="1600" dirty="0">
                          <a:effectLst/>
                          <a:cs typeface="AL-Mohanad Bold" pitchFamily="2" charset="-78"/>
                        </a:rPr>
                        <a:t> </a:t>
                      </a:r>
                    </a:p>
                    <a:p>
                      <a:pPr marL="342900" lvl="0" indent="-342900" algn="r" rtl="1">
                        <a:lnSpc>
                          <a:spcPct val="115000"/>
                        </a:lnSpc>
                        <a:spcAft>
                          <a:spcPts val="0"/>
                        </a:spcAft>
                        <a:buFont typeface="Symbol"/>
                        <a:buChar char=""/>
                      </a:pPr>
                      <a:r>
                        <a:rPr lang="ar-SA" sz="1600" dirty="0">
                          <a:effectLst/>
                          <a:cs typeface="AL-Mohanad Bold" pitchFamily="2" charset="-78"/>
                        </a:rPr>
                        <a:t> </a:t>
                      </a:r>
                      <a:endParaRPr lang="en-US" sz="1600" dirty="0">
                        <a:effectLst/>
                        <a:latin typeface="Calibri"/>
                        <a:ea typeface="Calibri"/>
                        <a:cs typeface="AL-Mohanad Bold" pitchFamily="2" charset="-78"/>
                      </a:endParaRPr>
                    </a:p>
                  </a:txBody>
                  <a:tcPr marL="33834" marR="33834" marT="0" marB="0"/>
                </a:tc>
              </a:tr>
              <a:tr h="658129">
                <a:tc>
                  <a:txBody>
                    <a:bodyPr/>
                    <a:lstStyle/>
                    <a:p>
                      <a:pPr algn="ctr" rtl="1">
                        <a:lnSpc>
                          <a:spcPct val="115000"/>
                        </a:lnSpc>
                        <a:spcAft>
                          <a:spcPts val="0"/>
                        </a:spcAft>
                      </a:pPr>
                      <a:r>
                        <a:rPr lang="ar-SA" sz="1600" dirty="0">
                          <a:effectLst/>
                          <a:cs typeface="AL-Mohanad Bold" pitchFamily="2" charset="-78"/>
                        </a:rPr>
                        <a:t>تشجيع تفاعل الطلاب فيما بينهم </a:t>
                      </a:r>
                      <a:endParaRPr lang="en-US" sz="1600" dirty="0">
                        <a:effectLst/>
                        <a:latin typeface="Calibri"/>
                        <a:ea typeface="Calibri"/>
                        <a:cs typeface="AL-Mohanad Bold" pitchFamily="2" charset="-78"/>
                      </a:endParaRPr>
                    </a:p>
                  </a:txBody>
                  <a:tcPr marL="33834" marR="33834" marT="0" marB="0"/>
                </a:tc>
                <a:tc>
                  <a:txBody>
                    <a:bodyPr/>
                    <a:lstStyle/>
                    <a:p>
                      <a:pPr algn="r" rtl="1">
                        <a:lnSpc>
                          <a:spcPct val="115000"/>
                        </a:lnSpc>
                        <a:spcAft>
                          <a:spcPts val="0"/>
                        </a:spcAft>
                      </a:pPr>
                      <a:r>
                        <a:rPr lang="ar-SA" sz="1600" dirty="0">
                          <a:effectLst/>
                          <a:cs typeface="AL-Mohanad Bold" pitchFamily="2" charset="-78"/>
                        </a:rPr>
                        <a:t> </a:t>
                      </a:r>
                      <a:endParaRPr lang="en-US" sz="1600" dirty="0">
                        <a:effectLst/>
                        <a:cs typeface="AL-Mohanad Bold" pitchFamily="2" charset="-78"/>
                      </a:endParaRPr>
                    </a:p>
                  </a:txBody>
                  <a:tcPr marL="33834" marR="33834" marT="0" marB="0"/>
                </a:tc>
              </a:tr>
              <a:tr h="658129">
                <a:tc>
                  <a:txBody>
                    <a:bodyPr/>
                    <a:lstStyle/>
                    <a:p>
                      <a:pPr algn="ctr" rtl="1">
                        <a:lnSpc>
                          <a:spcPct val="115000"/>
                        </a:lnSpc>
                        <a:spcAft>
                          <a:spcPts val="0"/>
                        </a:spcAft>
                      </a:pPr>
                      <a:r>
                        <a:rPr lang="ar-SA" sz="1600" dirty="0">
                          <a:effectLst/>
                          <a:cs typeface="AL-Mohanad Bold" pitchFamily="2" charset="-78"/>
                        </a:rPr>
                        <a:t>تقديم مهام تعليمية ممتعة ومرحة </a:t>
                      </a:r>
                      <a:endParaRPr lang="en-US" sz="1600" dirty="0">
                        <a:effectLst/>
                        <a:latin typeface="Calibri"/>
                        <a:ea typeface="Calibri"/>
                        <a:cs typeface="AL-Mohanad Bold" pitchFamily="2" charset="-78"/>
                      </a:endParaRPr>
                    </a:p>
                  </a:txBody>
                  <a:tcPr marL="33834" marR="33834" marT="0" marB="0"/>
                </a:tc>
                <a:tc>
                  <a:txBody>
                    <a:bodyPr/>
                    <a:lstStyle/>
                    <a:p>
                      <a:pPr marL="342900" lvl="0" indent="-342900" algn="r" rtl="1">
                        <a:lnSpc>
                          <a:spcPct val="115000"/>
                        </a:lnSpc>
                        <a:spcAft>
                          <a:spcPts val="0"/>
                        </a:spcAft>
                        <a:buFont typeface="Symbol"/>
                        <a:buChar char=""/>
                      </a:pPr>
                      <a:r>
                        <a:rPr lang="ar-SA" sz="1600" dirty="0">
                          <a:effectLst/>
                          <a:cs typeface="AL-Mohanad Bold" pitchFamily="2" charset="-78"/>
                        </a:rPr>
                        <a:t>تقديم درس كان وأخواتها بأسلوب تمثيل </a:t>
                      </a:r>
                      <a:r>
                        <a:rPr lang="ar-SA" sz="1600">
                          <a:effectLst/>
                          <a:cs typeface="AL-Mohanad Bold" pitchFamily="2" charset="-78"/>
                        </a:rPr>
                        <a:t>الأدوار </a:t>
                      </a:r>
                      <a:endParaRPr lang="en-US" sz="1600" dirty="0">
                        <a:effectLst/>
                        <a:cs typeface="AL-Mohanad Bold" pitchFamily="2" charset="-78"/>
                      </a:endParaRPr>
                    </a:p>
                    <a:p>
                      <a:pPr algn="r" rtl="1">
                        <a:lnSpc>
                          <a:spcPct val="115000"/>
                        </a:lnSpc>
                        <a:spcAft>
                          <a:spcPts val="0"/>
                        </a:spcAft>
                      </a:pPr>
                      <a:endParaRPr lang="en-US" sz="1600" dirty="0">
                        <a:effectLst/>
                        <a:cs typeface="AL-Mohanad Bold" pitchFamily="2" charset="-78"/>
                      </a:endParaRPr>
                    </a:p>
                  </a:txBody>
                  <a:tcPr marL="33834" marR="33834" marT="0" marB="0"/>
                </a:tc>
              </a:tr>
              <a:tr h="658129">
                <a:tc>
                  <a:txBody>
                    <a:bodyPr/>
                    <a:lstStyle/>
                    <a:p>
                      <a:pPr algn="ctr" rtl="1">
                        <a:lnSpc>
                          <a:spcPct val="115000"/>
                        </a:lnSpc>
                        <a:spcAft>
                          <a:spcPts val="0"/>
                        </a:spcAft>
                      </a:pPr>
                      <a:r>
                        <a:rPr lang="ar-SA" sz="1600" dirty="0">
                          <a:effectLst/>
                          <a:cs typeface="AL-Mohanad Bold" pitchFamily="2" charset="-78"/>
                        </a:rPr>
                        <a:t>توضيح الأهداف المطلوبة للطلاب </a:t>
                      </a:r>
                      <a:endParaRPr lang="en-US" sz="1600" dirty="0">
                        <a:effectLst/>
                        <a:latin typeface="Calibri"/>
                        <a:ea typeface="Calibri"/>
                        <a:cs typeface="AL-Mohanad Bold" pitchFamily="2" charset="-78"/>
                      </a:endParaRPr>
                    </a:p>
                  </a:txBody>
                  <a:tcPr marL="33834" marR="33834" marT="0" marB="0"/>
                </a:tc>
                <a:tc>
                  <a:txBody>
                    <a:bodyPr/>
                    <a:lstStyle/>
                    <a:p>
                      <a:pPr algn="r" rtl="1">
                        <a:lnSpc>
                          <a:spcPct val="115000"/>
                        </a:lnSpc>
                        <a:spcAft>
                          <a:spcPts val="0"/>
                        </a:spcAft>
                      </a:pPr>
                      <a:r>
                        <a:rPr lang="ar-SA" sz="1400" dirty="0">
                          <a:effectLst/>
                          <a:cs typeface="AL-Mohanad Bold" pitchFamily="2" charset="-78"/>
                        </a:rPr>
                        <a:t> </a:t>
                      </a:r>
                      <a:endParaRPr lang="en-US" sz="1400" dirty="0">
                        <a:effectLst/>
                        <a:cs typeface="AL-Mohanad Bold" pitchFamily="2" charset="-78"/>
                      </a:endParaRPr>
                    </a:p>
                  </a:txBody>
                  <a:tcPr marL="33834" marR="33834" marT="0" marB="0"/>
                </a:tc>
              </a:tr>
              <a:tr h="501432">
                <a:tc>
                  <a:txBody>
                    <a:bodyPr/>
                    <a:lstStyle/>
                    <a:p>
                      <a:pPr algn="ctr" rtl="1">
                        <a:lnSpc>
                          <a:spcPct val="115000"/>
                        </a:lnSpc>
                        <a:spcAft>
                          <a:spcPts val="0"/>
                        </a:spcAft>
                      </a:pPr>
                      <a:r>
                        <a:rPr lang="ar-SA" sz="1600" dirty="0">
                          <a:effectLst/>
                          <a:cs typeface="AL-Mohanad Bold" pitchFamily="2" charset="-78"/>
                        </a:rPr>
                        <a:t>تقديم أنشطة تتمحور حول الطالب </a:t>
                      </a:r>
                      <a:endParaRPr lang="en-US" sz="1600" dirty="0">
                        <a:effectLst/>
                        <a:latin typeface="Calibri"/>
                        <a:ea typeface="Calibri"/>
                        <a:cs typeface="AL-Mohanad Bold" pitchFamily="2" charset="-78"/>
                      </a:endParaRPr>
                    </a:p>
                  </a:txBody>
                  <a:tcPr marL="33834" marR="33834" marT="0" marB="0"/>
                </a:tc>
                <a:tc>
                  <a:txBody>
                    <a:bodyPr/>
                    <a:lstStyle/>
                    <a:p>
                      <a:pPr algn="r" rtl="1">
                        <a:lnSpc>
                          <a:spcPct val="115000"/>
                        </a:lnSpc>
                        <a:spcAft>
                          <a:spcPts val="0"/>
                        </a:spcAft>
                      </a:pPr>
                      <a:r>
                        <a:rPr lang="ar-SA" sz="1400" dirty="0">
                          <a:effectLst/>
                          <a:cs typeface="AL-Mohanad Bold" pitchFamily="2" charset="-78"/>
                        </a:rPr>
                        <a:t> </a:t>
                      </a:r>
                      <a:endParaRPr lang="en-US" sz="1400" dirty="0">
                        <a:effectLst/>
                        <a:latin typeface="Calibri"/>
                        <a:ea typeface="Calibri"/>
                        <a:cs typeface="AL-Mohanad Bold" pitchFamily="2" charset="-78"/>
                      </a:endParaRPr>
                    </a:p>
                  </a:txBody>
                  <a:tcPr marL="33834" marR="33834" marT="0" marB="0"/>
                </a:tc>
              </a:tr>
              <a:tr h="658129">
                <a:tc>
                  <a:txBody>
                    <a:bodyPr/>
                    <a:lstStyle/>
                    <a:p>
                      <a:pPr algn="ctr" rtl="1">
                        <a:lnSpc>
                          <a:spcPct val="115000"/>
                        </a:lnSpc>
                        <a:spcAft>
                          <a:spcPts val="0"/>
                        </a:spcAft>
                      </a:pPr>
                      <a:r>
                        <a:rPr lang="ar-SA" sz="1600" dirty="0">
                          <a:effectLst/>
                          <a:cs typeface="AL-Mohanad Bold" pitchFamily="2" charset="-78"/>
                        </a:rPr>
                        <a:t>تقدير جهود الطلاب ومنتجاتهم </a:t>
                      </a:r>
                      <a:endParaRPr lang="en-US" sz="1600" dirty="0">
                        <a:effectLst/>
                        <a:latin typeface="Calibri"/>
                        <a:ea typeface="Calibri"/>
                        <a:cs typeface="AL-Mohanad Bold" pitchFamily="2" charset="-78"/>
                      </a:endParaRPr>
                    </a:p>
                  </a:txBody>
                  <a:tcPr marL="33834" marR="33834" marT="0" marB="0"/>
                </a:tc>
                <a:tc>
                  <a:txBody>
                    <a:bodyPr/>
                    <a:lstStyle/>
                    <a:p>
                      <a:pPr algn="r" rtl="1">
                        <a:lnSpc>
                          <a:spcPct val="115000"/>
                        </a:lnSpc>
                        <a:spcAft>
                          <a:spcPts val="0"/>
                        </a:spcAft>
                      </a:pPr>
                      <a:endParaRPr lang="en-US" sz="1400">
                        <a:effectLst/>
                        <a:cs typeface="AL-Mohanad Bold" pitchFamily="2" charset="-78"/>
                      </a:endParaRPr>
                    </a:p>
                  </a:txBody>
                  <a:tcPr marL="33834" marR="33834" marT="0" marB="0"/>
                </a:tc>
              </a:tr>
              <a:tr h="219376">
                <a:tc>
                  <a:txBody>
                    <a:bodyPr/>
                    <a:lstStyle/>
                    <a:p>
                      <a:pPr algn="ctr" rtl="1">
                        <a:lnSpc>
                          <a:spcPct val="115000"/>
                        </a:lnSpc>
                        <a:spcAft>
                          <a:spcPts val="0"/>
                        </a:spcAft>
                      </a:pPr>
                      <a:r>
                        <a:rPr lang="ar-SA" sz="1400">
                          <a:effectLst/>
                          <a:cs typeface="AL-Mohanad Bold" pitchFamily="2" charset="-78"/>
                        </a:rPr>
                        <a:t> </a:t>
                      </a:r>
                      <a:endParaRPr lang="en-US" sz="1400">
                        <a:effectLst/>
                        <a:latin typeface="Calibri"/>
                        <a:ea typeface="Calibri"/>
                        <a:cs typeface="AL-Mohanad Bold" pitchFamily="2" charset="-78"/>
                      </a:endParaRPr>
                    </a:p>
                  </a:txBody>
                  <a:tcPr marL="33834" marR="33834" marT="0" marB="0"/>
                </a:tc>
                <a:tc>
                  <a:txBody>
                    <a:bodyPr/>
                    <a:lstStyle/>
                    <a:p>
                      <a:pPr algn="r" rtl="1">
                        <a:lnSpc>
                          <a:spcPct val="115000"/>
                        </a:lnSpc>
                        <a:spcAft>
                          <a:spcPts val="0"/>
                        </a:spcAft>
                      </a:pPr>
                      <a:r>
                        <a:rPr lang="ar-SA" sz="1400">
                          <a:effectLst/>
                          <a:cs typeface="AL-Mohanad Bold" pitchFamily="2" charset="-78"/>
                        </a:rPr>
                        <a:t> </a:t>
                      </a:r>
                      <a:endParaRPr lang="en-US" sz="1400">
                        <a:effectLst/>
                        <a:latin typeface="Calibri"/>
                        <a:ea typeface="Calibri"/>
                        <a:cs typeface="AL-Mohanad Bold" pitchFamily="2" charset="-78"/>
                      </a:endParaRPr>
                    </a:p>
                  </a:txBody>
                  <a:tcPr marL="33834" marR="33834" marT="0" marB="0"/>
                </a:tc>
              </a:tr>
              <a:tr h="219376">
                <a:tc>
                  <a:txBody>
                    <a:bodyPr/>
                    <a:lstStyle/>
                    <a:p>
                      <a:pPr algn="ctr" rtl="1">
                        <a:lnSpc>
                          <a:spcPct val="115000"/>
                        </a:lnSpc>
                        <a:spcAft>
                          <a:spcPts val="0"/>
                        </a:spcAft>
                      </a:pPr>
                      <a:r>
                        <a:rPr lang="ar-SA" sz="1400">
                          <a:effectLst/>
                          <a:cs typeface="AL-Mohanad Bold" pitchFamily="2" charset="-78"/>
                        </a:rPr>
                        <a:t> </a:t>
                      </a:r>
                      <a:endParaRPr lang="en-US" sz="1400">
                        <a:effectLst/>
                        <a:latin typeface="Calibri"/>
                        <a:ea typeface="Calibri"/>
                        <a:cs typeface="AL-Mohanad Bold" pitchFamily="2" charset="-78"/>
                      </a:endParaRPr>
                    </a:p>
                  </a:txBody>
                  <a:tcPr marL="33834" marR="33834" marT="0" marB="0"/>
                </a:tc>
                <a:tc>
                  <a:txBody>
                    <a:bodyPr/>
                    <a:lstStyle/>
                    <a:p>
                      <a:pPr algn="r" rtl="1">
                        <a:lnSpc>
                          <a:spcPct val="115000"/>
                        </a:lnSpc>
                        <a:spcAft>
                          <a:spcPts val="0"/>
                        </a:spcAft>
                      </a:pPr>
                      <a:r>
                        <a:rPr lang="ar-SA" sz="1400" dirty="0">
                          <a:effectLst/>
                          <a:cs typeface="AL-Mohanad Bold" pitchFamily="2" charset="-78"/>
                        </a:rPr>
                        <a:t> </a:t>
                      </a:r>
                      <a:endParaRPr lang="en-US" sz="1400" dirty="0">
                        <a:effectLst/>
                        <a:latin typeface="Calibri"/>
                        <a:ea typeface="Calibri"/>
                        <a:cs typeface="AL-Mohanad Bold" pitchFamily="2" charset="-78"/>
                      </a:endParaRPr>
                    </a:p>
                  </a:txBody>
                  <a:tcPr marL="33834" marR="33834" marT="0" marB="0"/>
                </a:tc>
              </a:tr>
            </a:tbl>
          </a:graphicData>
        </a:graphic>
      </p:graphicFrame>
    </p:spTree>
    <p:extLst>
      <p:ext uri="{BB962C8B-B14F-4D97-AF65-F5344CB8AC3E}">
        <p14:creationId xmlns:p14="http://schemas.microsoft.com/office/powerpoint/2010/main" xmlns="" val="52666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4"/>
          <p:cNvSpPr/>
          <p:nvPr/>
        </p:nvSpPr>
        <p:spPr>
          <a:xfrm>
            <a:off x="4737941" y="606192"/>
            <a:ext cx="4025059" cy="2209231"/>
          </a:xfrm>
          <a:prstGeom prst="roundRect">
            <a:avLst>
              <a:gd name="adj" fmla="val 9454"/>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chemeClr val="bg1"/>
              </a:solidFill>
              <a:effectLst>
                <a:outerShdw blurRad="38100" dist="38100" dir="2700000" algn="tl">
                  <a:srgbClr val="000000">
                    <a:alpha val="43137"/>
                  </a:srgbClr>
                </a:outerShdw>
              </a:effectLst>
              <a:cs typeface="Arial" pitchFamily="34" charset="0"/>
            </a:endParaRPr>
          </a:p>
        </p:txBody>
      </p:sp>
      <p:sp>
        <p:nvSpPr>
          <p:cNvPr id="4" name="Rounded Rectangle 5"/>
          <p:cNvSpPr/>
          <p:nvPr/>
        </p:nvSpPr>
        <p:spPr>
          <a:xfrm>
            <a:off x="2792009" y="3048000"/>
            <a:ext cx="3891864" cy="990600"/>
          </a:xfrm>
          <a:prstGeom prst="roundRect">
            <a:avLst>
              <a:gd name="adj" fmla="val 94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r>
              <a:rPr lang="ar-SA" altLang="ko-KR" sz="3600" b="1" kern="0" dirty="0" smtClean="0">
                <a:solidFill>
                  <a:schemeClr val="bg1"/>
                </a:solidFill>
                <a:effectLst>
                  <a:outerShdw blurRad="38100" dist="38100" dir="2700000" algn="tl">
                    <a:srgbClr val="000000">
                      <a:alpha val="43137"/>
                    </a:srgbClr>
                  </a:outerShdw>
                </a:effectLst>
                <a:ea typeface="굴림" charset="-127"/>
                <a:cs typeface="Bader" pitchFamily="2" charset="-78"/>
              </a:rPr>
              <a:t>المحفزات التعليمية</a:t>
            </a:r>
            <a:endParaRPr lang="en-US" altLang="ko-KR" sz="3600" b="1" kern="0" dirty="0">
              <a:solidFill>
                <a:schemeClr val="bg1"/>
              </a:solidFill>
              <a:effectLst>
                <a:outerShdw blurRad="38100" dist="38100" dir="2700000" algn="tl">
                  <a:srgbClr val="000000">
                    <a:alpha val="43137"/>
                  </a:srgbClr>
                </a:outerShdw>
              </a:effectLst>
              <a:ea typeface="굴림" charset="-127"/>
              <a:cs typeface="Bader" pitchFamily="2" charset="-78"/>
            </a:endParaRPr>
          </a:p>
        </p:txBody>
      </p:sp>
      <p:sp>
        <p:nvSpPr>
          <p:cNvPr id="5" name="Rounded Rectangle 6"/>
          <p:cNvSpPr/>
          <p:nvPr/>
        </p:nvSpPr>
        <p:spPr>
          <a:xfrm>
            <a:off x="990600" y="4555072"/>
            <a:ext cx="3886200" cy="1862792"/>
          </a:xfrm>
          <a:prstGeom prst="roundRect">
            <a:avLst>
              <a:gd name="adj" fmla="val 945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600" dirty="0">
              <a:solidFill>
                <a:schemeClr val="bg1"/>
              </a:solidFill>
              <a:effectLst>
                <a:outerShdw blurRad="38100" dist="38100" dir="2700000" algn="tl">
                  <a:srgbClr val="000000">
                    <a:alpha val="43137"/>
                  </a:srgbClr>
                </a:outerShdw>
              </a:effectLst>
              <a:cs typeface="Arial" pitchFamily="34" charset="0"/>
            </a:endParaRPr>
          </a:p>
        </p:txBody>
      </p:sp>
      <p:sp>
        <p:nvSpPr>
          <p:cNvPr id="6" name="Rounded Rectangle 7"/>
          <p:cNvSpPr/>
          <p:nvPr/>
        </p:nvSpPr>
        <p:spPr>
          <a:xfrm>
            <a:off x="5261264" y="4553808"/>
            <a:ext cx="3730336" cy="1905000"/>
          </a:xfrm>
          <a:prstGeom prst="roundRect">
            <a:avLst>
              <a:gd name="adj" fmla="val 9454"/>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600" dirty="0">
              <a:solidFill>
                <a:schemeClr val="bg1"/>
              </a:solidFill>
              <a:effectLst>
                <a:outerShdw blurRad="38100" dist="38100" dir="2700000" algn="tl">
                  <a:srgbClr val="000000">
                    <a:alpha val="43137"/>
                  </a:srgbClr>
                </a:outerShdw>
              </a:effectLst>
              <a:cs typeface="Arial" pitchFamily="34" charset="0"/>
            </a:endParaRPr>
          </a:p>
        </p:txBody>
      </p:sp>
      <p:cxnSp>
        <p:nvCxnSpPr>
          <p:cNvPr id="7" name="Straight Arrow Connector 8"/>
          <p:cNvCxnSpPr/>
          <p:nvPr/>
        </p:nvCxnSpPr>
        <p:spPr>
          <a:xfrm flipH="1" flipV="1">
            <a:off x="3505200" y="2839308"/>
            <a:ext cx="533400" cy="208693"/>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9"/>
          <p:cNvCxnSpPr/>
          <p:nvPr/>
        </p:nvCxnSpPr>
        <p:spPr>
          <a:xfrm flipV="1">
            <a:off x="6186684" y="2815423"/>
            <a:ext cx="248594" cy="232579"/>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12"/>
          <p:cNvCxnSpPr/>
          <p:nvPr/>
        </p:nvCxnSpPr>
        <p:spPr>
          <a:xfrm>
            <a:off x="3635873" y="4038600"/>
            <a:ext cx="0" cy="565376"/>
          </a:xfrm>
          <a:prstGeom prst="straightConnector1">
            <a:avLst/>
          </a:prstGeom>
          <a:ln>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3"/>
          <p:cNvCxnSpPr/>
          <p:nvPr/>
        </p:nvCxnSpPr>
        <p:spPr>
          <a:xfrm>
            <a:off x="6008779" y="4038600"/>
            <a:ext cx="0" cy="515208"/>
          </a:xfrm>
          <a:prstGeom prst="straightConnector1">
            <a:avLst/>
          </a:prstGeom>
          <a:ln>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Rounded Rectangle 4"/>
          <p:cNvSpPr/>
          <p:nvPr/>
        </p:nvSpPr>
        <p:spPr>
          <a:xfrm>
            <a:off x="106295" y="592544"/>
            <a:ext cx="4025059" cy="2246764"/>
          </a:xfrm>
          <a:prstGeom prst="roundRect">
            <a:avLst>
              <a:gd name="adj" fmla="val 9454"/>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600" dirty="0">
              <a:solidFill>
                <a:schemeClr val="bg1"/>
              </a:solidFill>
              <a:effectLst>
                <a:outerShdw blurRad="38100" dist="38100" dir="2700000" algn="tl">
                  <a:srgbClr val="000000">
                    <a:alpha val="43137"/>
                  </a:srgbClr>
                </a:outerShdw>
              </a:effectLst>
              <a:cs typeface="Arial" pitchFamily="34" charset="0"/>
            </a:endParaRPr>
          </a:p>
        </p:txBody>
      </p:sp>
      <p:sp>
        <p:nvSpPr>
          <p:cNvPr id="19" name="مربع نص 18"/>
          <p:cNvSpPr txBox="1"/>
          <p:nvPr/>
        </p:nvSpPr>
        <p:spPr>
          <a:xfrm>
            <a:off x="4876800" y="605056"/>
            <a:ext cx="3810000" cy="2246769"/>
          </a:xfrm>
          <a:prstGeom prst="rect">
            <a:avLst/>
          </a:prstGeom>
          <a:noFill/>
        </p:spPr>
        <p:txBody>
          <a:bodyPr wrap="square" rtlCol="1">
            <a:spAutoFit/>
          </a:bodyPr>
          <a:lstStyle/>
          <a:p>
            <a:pPr algn="ctr" rtl="1"/>
            <a:r>
              <a:rPr lang="ar-SA" sz="2000" dirty="0">
                <a:cs typeface="AL-Mohanad Bold" pitchFamily="2" charset="-78"/>
              </a:rPr>
              <a:t> </a:t>
            </a:r>
            <a:r>
              <a:rPr lang="ar-SA" sz="2000" dirty="0" smtClean="0">
                <a:cs typeface="AL-Mohanad Bold" pitchFamily="2" charset="-78"/>
              </a:rPr>
              <a:t>ويقصد به إثارة الفضول العلمي لدى الطالب وهو أسلوب يُعتمد عليه في جذب الطلاب إلى الانغماس في التعلم وقد أيد فاعليته العديد من الباحثين التربويين وقد جاء في بعض الدراسات أن الطلاب الذين لديهم حافز داخلي عال للتعلم يتعلمون بفاعلية أكبر وتحصيل أعلى وقلقهم أقل</a:t>
            </a:r>
            <a:endParaRPr lang="ar-SA" sz="2000" dirty="0">
              <a:cs typeface="AL-Mohanad Bold" pitchFamily="2" charset="-78"/>
            </a:endParaRPr>
          </a:p>
        </p:txBody>
      </p:sp>
      <p:sp>
        <p:nvSpPr>
          <p:cNvPr id="23" name="مربع نص 22"/>
          <p:cNvSpPr txBox="1"/>
          <p:nvPr/>
        </p:nvSpPr>
        <p:spPr>
          <a:xfrm>
            <a:off x="213824" y="630639"/>
            <a:ext cx="3810000" cy="2246769"/>
          </a:xfrm>
          <a:prstGeom prst="rect">
            <a:avLst/>
          </a:prstGeom>
          <a:noFill/>
        </p:spPr>
        <p:txBody>
          <a:bodyPr wrap="square" rtlCol="1">
            <a:spAutoFit/>
          </a:bodyPr>
          <a:lstStyle/>
          <a:p>
            <a:pPr algn="ctr" rtl="1"/>
            <a:r>
              <a:rPr lang="ar-SA" sz="2000" dirty="0">
                <a:cs typeface="AL-Mohanad Bold" pitchFamily="2" charset="-78"/>
              </a:rPr>
              <a:t> </a:t>
            </a:r>
            <a:r>
              <a:rPr lang="ar-SA" sz="2000" dirty="0" smtClean="0">
                <a:cs typeface="AL-Mohanad Bold" pitchFamily="2" charset="-78"/>
              </a:rPr>
              <a:t>ويقصد به أن يشعر المتعلم أن التعليم يستثير قدراته ويستحثها فمن المبادئ الرئيسة في نظرية التحفيز ألا يكون احتمال النجاح في المهام المطلوب إنجازها سهلاً ولا صعباً وإنما ينبغي أن يكون بنسبة متوسطة أما افتقاد عنصر التحدي في المدارس فإنه يبعث على الملل والفتور والإحباط</a:t>
            </a:r>
            <a:endParaRPr lang="ar-SA" sz="2000" dirty="0">
              <a:cs typeface="AL-Mohanad Bold" pitchFamily="2" charset="-78"/>
            </a:endParaRPr>
          </a:p>
        </p:txBody>
      </p:sp>
      <p:sp>
        <p:nvSpPr>
          <p:cNvPr id="24" name="مربع نص 23"/>
          <p:cNvSpPr txBox="1"/>
          <p:nvPr/>
        </p:nvSpPr>
        <p:spPr>
          <a:xfrm>
            <a:off x="5181600" y="4596016"/>
            <a:ext cx="3810000" cy="1938992"/>
          </a:xfrm>
          <a:prstGeom prst="rect">
            <a:avLst/>
          </a:prstGeom>
          <a:noFill/>
        </p:spPr>
        <p:txBody>
          <a:bodyPr wrap="square" rtlCol="1">
            <a:spAutoFit/>
          </a:bodyPr>
          <a:lstStyle/>
          <a:p>
            <a:pPr algn="ctr" rtl="1"/>
            <a:r>
              <a:rPr lang="ar-SA" sz="2000" dirty="0" smtClean="0">
                <a:cs typeface="AL-Mohanad Bold" pitchFamily="2" charset="-78"/>
              </a:rPr>
              <a:t>ويقصد به أن تتاح للطالب الفرصة ليختار ما يفضله من أساليب تعلم وما يتفق مع ميوله من المحتوى العلمي  وقد وجد أن الطلاب يقبلون أكثر على التعلم متى ما كانوا يتعلمون حول ما اختاروا هم تعلمه بالطريقة التي يفضلونها</a:t>
            </a:r>
            <a:endParaRPr lang="ar-SA" sz="2000" dirty="0">
              <a:cs typeface="AL-Mohanad Bold" pitchFamily="2" charset="-78"/>
            </a:endParaRPr>
          </a:p>
        </p:txBody>
      </p:sp>
      <p:sp>
        <p:nvSpPr>
          <p:cNvPr id="28" name="مربع نص 27"/>
          <p:cNvSpPr txBox="1"/>
          <p:nvPr/>
        </p:nvSpPr>
        <p:spPr>
          <a:xfrm>
            <a:off x="992875" y="4603976"/>
            <a:ext cx="3810000" cy="1938992"/>
          </a:xfrm>
          <a:prstGeom prst="rect">
            <a:avLst/>
          </a:prstGeom>
          <a:noFill/>
        </p:spPr>
        <p:txBody>
          <a:bodyPr wrap="square" rtlCol="1">
            <a:spAutoFit/>
          </a:bodyPr>
          <a:lstStyle/>
          <a:p>
            <a:pPr algn="ctr" rtl="1"/>
            <a:r>
              <a:rPr lang="ar-SA" sz="2000" dirty="0" smtClean="0">
                <a:cs typeface="AL-Mohanad Bold" pitchFamily="2" charset="-78"/>
              </a:rPr>
              <a:t>يعد الشعور بالمتعة أداة مهمة في عملية التعلم حيث أنه يجعل المتعلم أكثر حماساً للإقبال عليه وهذا ما يجعل إدراج عنصر المتعة في تصميم برامج التعلم أمراً جوهرياً  فالأساليب التعليمية المتضمنة متعة هي مفتاح رئيس لممارسات تربوية فعالة</a:t>
            </a:r>
            <a:endParaRPr lang="ar-SA" sz="2000" dirty="0">
              <a:cs typeface="AL-Mohanad Bold" pitchFamily="2" charset="-78"/>
            </a:endParaRPr>
          </a:p>
        </p:txBody>
      </p:sp>
      <p:sp>
        <p:nvSpPr>
          <p:cNvPr id="29" name="مستطيل 28"/>
          <p:cNvSpPr/>
          <p:nvPr/>
        </p:nvSpPr>
        <p:spPr>
          <a:xfrm>
            <a:off x="6211614" y="101025"/>
            <a:ext cx="1475083" cy="584775"/>
          </a:xfrm>
          <a:prstGeom prst="rect">
            <a:avLst/>
          </a:prstGeom>
          <a:noFill/>
        </p:spPr>
        <p:txBody>
          <a:bodyPr wrap="none" lIns="91440" tIns="45720" rIns="91440" bIns="45720">
            <a:spAutoFit/>
          </a:bodyPr>
          <a:lstStyle/>
          <a:p>
            <a:pPr algn="ctr"/>
            <a:r>
              <a:rPr lang="ar-SA" sz="3200" b="0" cap="none" spc="0" dirty="0" smtClean="0">
                <a:ln w="18415" cmpd="sng">
                  <a:solidFill>
                    <a:sysClr val="windowText" lastClr="000000"/>
                  </a:solidFill>
                  <a:prstDash val="solid"/>
                </a:ln>
                <a:solidFill>
                  <a:srgbClr val="00B050"/>
                </a:solidFill>
                <a:effectLst>
                  <a:outerShdw blurRad="63500" dir="3600000" algn="tl" rotWithShape="0">
                    <a:srgbClr val="000000">
                      <a:alpha val="70000"/>
                    </a:srgbClr>
                  </a:outerShdw>
                </a:effectLst>
                <a:cs typeface="Bader" pitchFamily="2" charset="-78"/>
              </a:rPr>
              <a:t>الاهتمام</a:t>
            </a:r>
            <a:endParaRPr lang="ar-SA" sz="3200" b="0" cap="none" spc="0" dirty="0">
              <a:ln w="18415" cmpd="sng">
                <a:solidFill>
                  <a:sysClr val="windowText" lastClr="000000"/>
                </a:solidFill>
                <a:prstDash val="solid"/>
              </a:ln>
              <a:solidFill>
                <a:srgbClr val="00B050"/>
              </a:solidFill>
              <a:effectLst>
                <a:outerShdw blurRad="63500" dir="3600000" algn="tl" rotWithShape="0">
                  <a:srgbClr val="000000">
                    <a:alpha val="70000"/>
                  </a:srgbClr>
                </a:outerShdw>
              </a:effectLst>
              <a:cs typeface="Bader" pitchFamily="2" charset="-78"/>
            </a:endParaRPr>
          </a:p>
        </p:txBody>
      </p:sp>
      <p:sp>
        <p:nvSpPr>
          <p:cNvPr id="35" name="مستطيل 34"/>
          <p:cNvSpPr/>
          <p:nvPr/>
        </p:nvSpPr>
        <p:spPr>
          <a:xfrm>
            <a:off x="1503744" y="76200"/>
            <a:ext cx="1313181" cy="584775"/>
          </a:xfrm>
          <a:prstGeom prst="rect">
            <a:avLst/>
          </a:prstGeom>
          <a:noFill/>
        </p:spPr>
        <p:txBody>
          <a:bodyPr wrap="none" lIns="91440" tIns="45720" rIns="91440" bIns="45720">
            <a:spAutoFit/>
          </a:bodyPr>
          <a:lstStyle/>
          <a:p>
            <a:pPr algn="ctr"/>
            <a:r>
              <a:rPr lang="ar-SA" sz="3200" b="0" cap="none" spc="0" dirty="0" smtClean="0">
                <a:ln w="18415" cmpd="sng">
                  <a:solidFill>
                    <a:sysClr val="windowText" lastClr="000000"/>
                  </a:solidFill>
                  <a:prstDash val="solid"/>
                </a:ln>
                <a:solidFill>
                  <a:srgbClr val="FF3300"/>
                </a:solidFill>
                <a:effectLst>
                  <a:outerShdw blurRad="63500" dir="3600000" algn="tl" rotWithShape="0">
                    <a:srgbClr val="000000">
                      <a:alpha val="70000"/>
                    </a:srgbClr>
                  </a:outerShdw>
                </a:effectLst>
                <a:cs typeface="Bader" pitchFamily="2" charset="-78"/>
              </a:rPr>
              <a:t>التحدي</a:t>
            </a:r>
            <a:endParaRPr lang="ar-SA" sz="3200" b="0" cap="none" spc="0" dirty="0">
              <a:ln w="18415" cmpd="sng">
                <a:solidFill>
                  <a:sysClr val="windowText" lastClr="000000"/>
                </a:solidFill>
                <a:prstDash val="solid"/>
              </a:ln>
              <a:solidFill>
                <a:srgbClr val="FF3300"/>
              </a:solidFill>
              <a:effectLst>
                <a:outerShdw blurRad="63500" dir="3600000" algn="tl" rotWithShape="0">
                  <a:srgbClr val="000000">
                    <a:alpha val="70000"/>
                  </a:srgbClr>
                </a:outerShdw>
              </a:effectLst>
              <a:cs typeface="Bader" pitchFamily="2" charset="-78"/>
            </a:endParaRPr>
          </a:p>
        </p:txBody>
      </p:sp>
      <p:sp>
        <p:nvSpPr>
          <p:cNvPr id="36" name="مستطيل 35"/>
          <p:cNvSpPr/>
          <p:nvPr/>
        </p:nvSpPr>
        <p:spPr>
          <a:xfrm>
            <a:off x="6536258" y="4038600"/>
            <a:ext cx="1343638" cy="584775"/>
          </a:xfrm>
          <a:prstGeom prst="rect">
            <a:avLst/>
          </a:prstGeom>
          <a:noFill/>
        </p:spPr>
        <p:txBody>
          <a:bodyPr wrap="none" lIns="91440" tIns="45720" rIns="91440" bIns="45720">
            <a:spAutoFit/>
          </a:bodyPr>
          <a:lstStyle/>
          <a:p>
            <a:pPr algn="ctr"/>
            <a:r>
              <a:rPr lang="ar-SA" sz="3200" b="0" cap="none" spc="0" dirty="0" smtClean="0">
                <a:ln w="18415" cmpd="sng">
                  <a:solidFill>
                    <a:sysClr val="windowText" lastClr="000000"/>
                  </a:solidFill>
                  <a:prstDash val="solid"/>
                </a:ln>
                <a:solidFill>
                  <a:srgbClr val="00B0F0"/>
                </a:solidFill>
                <a:effectLst>
                  <a:outerShdw blurRad="63500" dir="3600000" algn="tl" rotWithShape="0">
                    <a:srgbClr val="000000">
                      <a:alpha val="70000"/>
                    </a:srgbClr>
                  </a:outerShdw>
                </a:effectLst>
                <a:cs typeface="Bader" pitchFamily="2" charset="-78"/>
              </a:rPr>
              <a:t>الاختيار</a:t>
            </a:r>
            <a:endParaRPr lang="ar-SA" sz="3200" b="0" cap="none" spc="0" dirty="0">
              <a:ln w="18415" cmpd="sng">
                <a:solidFill>
                  <a:sysClr val="windowText" lastClr="000000"/>
                </a:solidFill>
                <a:prstDash val="solid"/>
              </a:ln>
              <a:solidFill>
                <a:srgbClr val="00B0F0"/>
              </a:solidFill>
              <a:effectLst>
                <a:outerShdw blurRad="63500" dir="3600000" algn="tl" rotWithShape="0">
                  <a:srgbClr val="000000">
                    <a:alpha val="70000"/>
                  </a:srgbClr>
                </a:outerShdw>
              </a:effectLst>
              <a:cs typeface="Bader" pitchFamily="2" charset="-78"/>
            </a:endParaRPr>
          </a:p>
        </p:txBody>
      </p:sp>
      <p:sp>
        <p:nvSpPr>
          <p:cNvPr id="37" name="مستطيل 36"/>
          <p:cNvSpPr/>
          <p:nvPr/>
        </p:nvSpPr>
        <p:spPr>
          <a:xfrm>
            <a:off x="2134230" y="4038600"/>
            <a:ext cx="1016625" cy="584775"/>
          </a:xfrm>
          <a:prstGeom prst="rect">
            <a:avLst/>
          </a:prstGeom>
          <a:noFill/>
        </p:spPr>
        <p:txBody>
          <a:bodyPr wrap="none" lIns="91440" tIns="45720" rIns="91440" bIns="45720">
            <a:spAutoFit/>
          </a:bodyPr>
          <a:lstStyle/>
          <a:p>
            <a:pPr algn="ctr"/>
            <a:r>
              <a:rPr lang="ar-SA" sz="3200" b="0" cap="none" spc="0" dirty="0" smtClean="0">
                <a:ln w="18415" cmpd="sng">
                  <a:solidFill>
                    <a:sysClr val="windowText" lastClr="000000"/>
                  </a:solidFill>
                  <a:prstDash val="solid"/>
                </a:ln>
                <a:solidFill>
                  <a:srgbClr val="FFC000"/>
                </a:solidFill>
                <a:effectLst>
                  <a:outerShdw blurRad="63500" dir="3600000" algn="tl" rotWithShape="0">
                    <a:srgbClr val="000000">
                      <a:alpha val="70000"/>
                    </a:srgbClr>
                  </a:outerShdw>
                </a:effectLst>
                <a:cs typeface="Bader" pitchFamily="2" charset="-78"/>
              </a:rPr>
              <a:t>المتعة</a:t>
            </a:r>
            <a:endParaRPr lang="ar-SA" sz="3200" b="0" cap="none" spc="0" dirty="0">
              <a:ln w="18415" cmpd="sng">
                <a:solidFill>
                  <a:sysClr val="windowText" lastClr="000000"/>
                </a:solidFill>
                <a:prstDash val="solid"/>
              </a:ln>
              <a:solidFill>
                <a:srgbClr val="FFC000"/>
              </a:solidFill>
              <a:effectLst>
                <a:outerShdw blurRad="63500" dir="3600000" algn="tl" rotWithShape="0">
                  <a:srgbClr val="000000">
                    <a:alpha val="70000"/>
                  </a:srgbClr>
                </a:outerShdw>
              </a:effectLst>
              <a:cs typeface="Bader" pitchFamily="2" charset="-78"/>
            </a:endParaRPr>
          </a:p>
        </p:txBody>
      </p:sp>
    </p:spTree>
    <p:extLst>
      <p:ext uri="{BB962C8B-B14F-4D97-AF65-F5344CB8AC3E}">
        <p14:creationId xmlns:p14="http://schemas.microsoft.com/office/powerpoint/2010/main" xmlns="" val="124448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par>
                                <p:cTn id="22" presetID="16" presetClass="entr" presetSubtype="21"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par>
                                <p:cTn id="28" presetID="16" presetClass="entr" presetSubtype="21"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p:cTn id="38" dur="500" fill="hold"/>
                                        <p:tgtEl>
                                          <p:spTgt spid="29"/>
                                        </p:tgtEl>
                                        <p:attrNameLst>
                                          <p:attrName>ppt_w</p:attrName>
                                        </p:attrNameLst>
                                      </p:cBhvr>
                                      <p:tavLst>
                                        <p:tav tm="0">
                                          <p:val>
                                            <p:fltVal val="0"/>
                                          </p:val>
                                        </p:tav>
                                        <p:tav tm="100000">
                                          <p:val>
                                            <p:strVal val="#ppt_w"/>
                                          </p:val>
                                        </p:tav>
                                      </p:tavLst>
                                    </p:anim>
                                    <p:anim calcmode="lin" valueType="num">
                                      <p:cBhvr>
                                        <p:cTn id="39" dur="500" fill="hold"/>
                                        <p:tgtEl>
                                          <p:spTgt spid="29"/>
                                        </p:tgtEl>
                                        <p:attrNameLst>
                                          <p:attrName>ppt_h</p:attrName>
                                        </p:attrNameLst>
                                      </p:cBhvr>
                                      <p:tavLst>
                                        <p:tav tm="0">
                                          <p:val>
                                            <p:fltVal val="0"/>
                                          </p:val>
                                        </p:tav>
                                        <p:tav tm="100000">
                                          <p:val>
                                            <p:strVal val="#ppt_h"/>
                                          </p:val>
                                        </p:tav>
                                      </p:tavLst>
                                    </p:anim>
                                    <p:animEffect transition="in" filter="fade">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1000"/>
                                        <p:tgtEl>
                                          <p:spTgt spid="19"/>
                                        </p:tgtEl>
                                      </p:cBhvr>
                                    </p:animEffect>
                                    <p:anim calcmode="lin" valueType="num">
                                      <p:cBhvr>
                                        <p:cTn id="46" dur="1000" fill="hold"/>
                                        <p:tgtEl>
                                          <p:spTgt spid="19"/>
                                        </p:tgtEl>
                                        <p:attrNameLst>
                                          <p:attrName>ppt_x</p:attrName>
                                        </p:attrNameLst>
                                      </p:cBhvr>
                                      <p:tavLst>
                                        <p:tav tm="0">
                                          <p:val>
                                            <p:strVal val="#ppt_x"/>
                                          </p:val>
                                        </p:tav>
                                        <p:tav tm="100000">
                                          <p:val>
                                            <p:strVal val="#ppt_x"/>
                                          </p:val>
                                        </p:tav>
                                      </p:tavLst>
                                    </p:anim>
                                    <p:anim calcmode="lin" valueType="num">
                                      <p:cBhvr>
                                        <p:cTn id="4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35"/>
                                        </p:tgtEl>
                                        <p:attrNameLst>
                                          <p:attrName>style.visibility</p:attrName>
                                        </p:attrNameLst>
                                      </p:cBhvr>
                                      <p:to>
                                        <p:strVal val="visible"/>
                                      </p:to>
                                    </p:set>
                                    <p:anim calcmode="lin" valueType="num">
                                      <p:cBhvr>
                                        <p:cTn id="52" dur="500" fill="hold"/>
                                        <p:tgtEl>
                                          <p:spTgt spid="35"/>
                                        </p:tgtEl>
                                        <p:attrNameLst>
                                          <p:attrName>ppt_w</p:attrName>
                                        </p:attrNameLst>
                                      </p:cBhvr>
                                      <p:tavLst>
                                        <p:tav tm="0">
                                          <p:val>
                                            <p:fltVal val="0"/>
                                          </p:val>
                                        </p:tav>
                                        <p:tav tm="100000">
                                          <p:val>
                                            <p:strVal val="#ppt_w"/>
                                          </p:val>
                                        </p:tav>
                                      </p:tavLst>
                                    </p:anim>
                                    <p:anim calcmode="lin" valueType="num">
                                      <p:cBhvr>
                                        <p:cTn id="53" dur="500" fill="hold"/>
                                        <p:tgtEl>
                                          <p:spTgt spid="35"/>
                                        </p:tgtEl>
                                        <p:attrNameLst>
                                          <p:attrName>ppt_h</p:attrName>
                                        </p:attrNameLst>
                                      </p:cBhvr>
                                      <p:tavLst>
                                        <p:tav tm="0">
                                          <p:val>
                                            <p:fltVal val="0"/>
                                          </p:val>
                                        </p:tav>
                                        <p:tav tm="100000">
                                          <p:val>
                                            <p:strVal val="#ppt_h"/>
                                          </p:val>
                                        </p:tav>
                                      </p:tavLst>
                                    </p:anim>
                                    <p:animEffect transition="in" filter="fade">
                                      <p:cBhvr>
                                        <p:cTn id="54" dur="500"/>
                                        <p:tgtEl>
                                          <p:spTgt spid="35"/>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1000"/>
                                        <p:tgtEl>
                                          <p:spTgt spid="23"/>
                                        </p:tgtEl>
                                      </p:cBhvr>
                                    </p:animEffect>
                                    <p:anim calcmode="lin" valueType="num">
                                      <p:cBhvr>
                                        <p:cTn id="60" dur="1000" fill="hold"/>
                                        <p:tgtEl>
                                          <p:spTgt spid="23"/>
                                        </p:tgtEl>
                                        <p:attrNameLst>
                                          <p:attrName>ppt_x</p:attrName>
                                        </p:attrNameLst>
                                      </p:cBhvr>
                                      <p:tavLst>
                                        <p:tav tm="0">
                                          <p:val>
                                            <p:strVal val="#ppt_x"/>
                                          </p:val>
                                        </p:tav>
                                        <p:tav tm="100000">
                                          <p:val>
                                            <p:strVal val="#ppt_x"/>
                                          </p:val>
                                        </p:tav>
                                      </p:tavLst>
                                    </p:anim>
                                    <p:anim calcmode="lin" valueType="num">
                                      <p:cBhvr>
                                        <p:cTn id="6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36"/>
                                        </p:tgtEl>
                                        <p:attrNameLst>
                                          <p:attrName>style.visibility</p:attrName>
                                        </p:attrNameLst>
                                      </p:cBhvr>
                                      <p:to>
                                        <p:strVal val="visible"/>
                                      </p:to>
                                    </p:set>
                                    <p:anim calcmode="lin" valueType="num">
                                      <p:cBhvr>
                                        <p:cTn id="66" dur="500" fill="hold"/>
                                        <p:tgtEl>
                                          <p:spTgt spid="36"/>
                                        </p:tgtEl>
                                        <p:attrNameLst>
                                          <p:attrName>ppt_w</p:attrName>
                                        </p:attrNameLst>
                                      </p:cBhvr>
                                      <p:tavLst>
                                        <p:tav tm="0">
                                          <p:val>
                                            <p:fltVal val="0"/>
                                          </p:val>
                                        </p:tav>
                                        <p:tav tm="100000">
                                          <p:val>
                                            <p:strVal val="#ppt_w"/>
                                          </p:val>
                                        </p:tav>
                                      </p:tavLst>
                                    </p:anim>
                                    <p:anim calcmode="lin" valueType="num">
                                      <p:cBhvr>
                                        <p:cTn id="67" dur="500" fill="hold"/>
                                        <p:tgtEl>
                                          <p:spTgt spid="36"/>
                                        </p:tgtEl>
                                        <p:attrNameLst>
                                          <p:attrName>ppt_h</p:attrName>
                                        </p:attrNameLst>
                                      </p:cBhvr>
                                      <p:tavLst>
                                        <p:tav tm="0">
                                          <p:val>
                                            <p:fltVal val="0"/>
                                          </p:val>
                                        </p:tav>
                                        <p:tav tm="100000">
                                          <p:val>
                                            <p:strVal val="#ppt_h"/>
                                          </p:val>
                                        </p:tav>
                                      </p:tavLst>
                                    </p:anim>
                                    <p:animEffect transition="in" filter="fade">
                                      <p:cBhvr>
                                        <p:cTn id="68" dur="500"/>
                                        <p:tgtEl>
                                          <p:spTgt spid="36"/>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fade">
                                      <p:cBhvr>
                                        <p:cTn id="73" dur="1000"/>
                                        <p:tgtEl>
                                          <p:spTgt spid="24"/>
                                        </p:tgtEl>
                                      </p:cBhvr>
                                    </p:animEffect>
                                    <p:anim calcmode="lin" valueType="num">
                                      <p:cBhvr>
                                        <p:cTn id="74" dur="1000" fill="hold"/>
                                        <p:tgtEl>
                                          <p:spTgt spid="24"/>
                                        </p:tgtEl>
                                        <p:attrNameLst>
                                          <p:attrName>ppt_x</p:attrName>
                                        </p:attrNameLst>
                                      </p:cBhvr>
                                      <p:tavLst>
                                        <p:tav tm="0">
                                          <p:val>
                                            <p:strVal val="#ppt_x"/>
                                          </p:val>
                                        </p:tav>
                                        <p:tav tm="100000">
                                          <p:val>
                                            <p:strVal val="#ppt_x"/>
                                          </p:val>
                                        </p:tav>
                                      </p:tavLst>
                                    </p:anim>
                                    <p:anim calcmode="lin" valueType="num">
                                      <p:cBhvr>
                                        <p:cTn id="7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37"/>
                                        </p:tgtEl>
                                        <p:attrNameLst>
                                          <p:attrName>style.visibility</p:attrName>
                                        </p:attrNameLst>
                                      </p:cBhvr>
                                      <p:to>
                                        <p:strVal val="visible"/>
                                      </p:to>
                                    </p:set>
                                    <p:anim calcmode="lin" valueType="num">
                                      <p:cBhvr>
                                        <p:cTn id="80" dur="500" fill="hold"/>
                                        <p:tgtEl>
                                          <p:spTgt spid="37"/>
                                        </p:tgtEl>
                                        <p:attrNameLst>
                                          <p:attrName>ppt_w</p:attrName>
                                        </p:attrNameLst>
                                      </p:cBhvr>
                                      <p:tavLst>
                                        <p:tav tm="0">
                                          <p:val>
                                            <p:fltVal val="0"/>
                                          </p:val>
                                        </p:tav>
                                        <p:tav tm="100000">
                                          <p:val>
                                            <p:strVal val="#ppt_w"/>
                                          </p:val>
                                        </p:tav>
                                      </p:tavLst>
                                    </p:anim>
                                    <p:anim calcmode="lin" valueType="num">
                                      <p:cBhvr>
                                        <p:cTn id="81" dur="500" fill="hold"/>
                                        <p:tgtEl>
                                          <p:spTgt spid="37"/>
                                        </p:tgtEl>
                                        <p:attrNameLst>
                                          <p:attrName>ppt_h</p:attrName>
                                        </p:attrNameLst>
                                      </p:cBhvr>
                                      <p:tavLst>
                                        <p:tav tm="0">
                                          <p:val>
                                            <p:fltVal val="0"/>
                                          </p:val>
                                        </p:tav>
                                        <p:tav tm="100000">
                                          <p:val>
                                            <p:strVal val="#ppt_h"/>
                                          </p:val>
                                        </p:tav>
                                      </p:tavLst>
                                    </p:anim>
                                    <p:animEffect transition="in" filter="fade">
                                      <p:cBhvr>
                                        <p:cTn id="82" dur="500"/>
                                        <p:tgtEl>
                                          <p:spTgt spid="37"/>
                                        </p:tgtEl>
                                      </p:cBhvr>
                                    </p:animEffect>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fade">
                                      <p:cBhvr>
                                        <p:cTn id="87" dur="1000"/>
                                        <p:tgtEl>
                                          <p:spTgt spid="28"/>
                                        </p:tgtEl>
                                      </p:cBhvr>
                                    </p:animEffect>
                                    <p:anim calcmode="lin" valueType="num">
                                      <p:cBhvr>
                                        <p:cTn id="88" dur="1000" fill="hold"/>
                                        <p:tgtEl>
                                          <p:spTgt spid="28"/>
                                        </p:tgtEl>
                                        <p:attrNameLst>
                                          <p:attrName>ppt_x</p:attrName>
                                        </p:attrNameLst>
                                      </p:cBhvr>
                                      <p:tavLst>
                                        <p:tav tm="0">
                                          <p:val>
                                            <p:strVal val="#ppt_x"/>
                                          </p:val>
                                        </p:tav>
                                        <p:tav tm="100000">
                                          <p:val>
                                            <p:strVal val="#ppt_x"/>
                                          </p:val>
                                        </p:tav>
                                      </p:tavLst>
                                    </p:anim>
                                    <p:anim calcmode="lin" valueType="num">
                                      <p:cBhvr>
                                        <p:cTn id="8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5" grpId="0" animBg="1"/>
      <p:bldP spid="19" grpId="0"/>
      <p:bldP spid="23" grpId="0"/>
      <p:bldP spid="24" grpId="0"/>
      <p:bldP spid="28" grpId="0"/>
      <p:bldP spid="29" grpId="0"/>
      <p:bldP spid="35" grpId="0"/>
      <p:bldP spid="36" grpId="0"/>
      <p:bldP spid="3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1981201" y="3168839"/>
            <a:ext cx="7010400" cy="3013625"/>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448124" y="4027283"/>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023288" y="3352800"/>
            <a:ext cx="5349565" cy="2677656"/>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a:t>
            </a:r>
          </a:p>
          <a:p>
            <a:pPr marL="457200" indent="-457200" algn="r" rtl="1">
              <a:buFont typeface="Arial" pitchFamily="34" charset="0"/>
              <a:buChar char="•"/>
            </a:pPr>
            <a:r>
              <a:rPr lang="ar-SA" sz="2800" dirty="0" smtClean="0">
                <a:latin typeface="Arial" pitchFamily="34" charset="0"/>
                <a:cs typeface="AL-Mohanad Bold" pitchFamily="2" charset="-78"/>
              </a:rPr>
              <a:t> فيما يلي نماذج لعدد من الطلاب والطالبات في مواقف تعليمية مختلفة والمطلوب منك اقتراح محفزات تتناسب مع حالاتهم وتوضيح أسباب اختيارك لهذه المحفزات</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3/ 1/ 3</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1218654"/>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مربع نص 10"/>
          <p:cNvSpPr txBox="1"/>
          <p:nvPr/>
        </p:nvSpPr>
        <p:spPr>
          <a:xfrm>
            <a:off x="381000" y="463688"/>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
        <p:nvSpPr>
          <p:cNvPr id="13" name="مربع نص 12"/>
          <p:cNvSpPr txBox="1"/>
          <p:nvPr/>
        </p:nvSpPr>
        <p:spPr>
          <a:xfrm>
            <a:off x="6820512" y="3168839"/>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تعاوني</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185329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par>
                                <p:cTn id="28" presetID="21" presetClass="entr" presetSubtype="1" fill="hold" nodeType="with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wheel(1)">
                                      <p:cBhvr>
                                        <p:cTn id="30" dur="2000"/>
                                        <p:tgtEl>
                                          <p:spTgt spid="205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www.gamesareforchildren.com/uploads/Clipart-buddie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914400"/>
            <a:ext cx="2590800" cy="242406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مربع نص 1"/>
          <p:cNvSpPr txBox="1"/>
          <p:nvPr/>
        </p:nvSpPr>
        <p:spPr>
          <a:xfrm>
            <a:off x="304800" y="457200"/>
            <a:ext cx="990600" cy="523220"/>
          </a:xfrm>
          <a:prstGeom prst="rect">
            <a:avLst/>
          </a:prstGeom>
          <a:noFill/>
        </p:spPr>
        <p:txBody>
          <a:bodyPr wrap="square" rtlCol="1">
            <a:spAutoFit/>
          </a:bodyPr>
          <a:lstStyle/>
          <a:p>
            <a:pPr algn="r" rtl="1"/>
            <a:r>
              <a:rPr lang="ar-SA" sz="2800" dirty="0" smtClean="0">
                <a:solidFill>
                  <a:srgbClr val="005426"/>
                </a:solidFill>
                <a:cs typeface="PT Bold Heading" pitchFamily="2" charset="-78"/>
              </a:rPr>
              <a:t>خالد</a:t>
            </a:r>
            <a:endParaRPr lang="ar-SA" sz="2800" dirty="0">
              <a:solidFill>
                <a:srgbClr val="005426"/>
              </a:solidFill>
              <a:cs typeface="PT Bold Heading" pitchFamily="2" charset="-78"/>
            </a:endParaRPr>
          </a:p>
        </p:txBody>
      </p:sp>
      <p:pic>
        <p:nvPicPr>
          <p:cNvPr id="5125" name="Picture 5" descr="C:\Users\Stars\Desktop\هند.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48000" y="859593"/>
            <a:ext cx="2971800" cy="2429447"/>
          </a:xfrm>
          <a:prstGeom prst="rect">
            <a:avLst/>
          </a:prstGeom>
          <a:noFill/>
          <a:extLst>
            <a:ext uri="{909E8E84-426E-40DD-AFC4-6F175D3DCCD1}">
              <a14:hiddenFill xmlns:a14="http://schemas.microsoft.com/office/drawing/2010/main" xmlns="">
                <a:solidFill>
                  <a:srgbClr val="FFFFFF"/>
                </a:solidFill>
              </a14:hiddenFill>
            </a:ext>
          </a:extLst>
        </p:spPr>
      </p:pic>
      <p:sp>
        <p:nvSpPr>
          <p:cNvPr id="6" name="مربع نص 5"/>
          <p:cNvSpPr txBox="1"/>
          <p:nvPr/>
        </p:nvSpPr>
        <p:spPr>
          <a:xfrm>
            <a:off x="4062484" y="209322"/>
            <a:ext cx="990600" cy="523220"/>
          </a:xfrm>
          <a:prstGeom prst="rect">
            <a:avLst/>
          </a:prstGeom>
          <a:noFill/>
        </p:spPr>
        <p:txBody>
          <a:bodyPr wrap="square" rtlCol="1">
            <a:spAutoFit/>
          </a:bodyPr>
          <a:lstStyle/>
          <a:p>
            <a:pPr algn="ctr" rtl="1"/>
            <a:r>
              <a:rPr lang="ar-SA" sz="2800" dirty="0" smtClean="0">
                <a:solidFill>
                  <a:srgbClr val="00B0F0"/>
                </a:solidFill>
                <a:cs typeface="PT Bold Heading" pitchFamily="2" charset="-78"/>
              </a:rPr>
              <a:t>هند</a:t>
            </a:r>
            <a:endParaRPr lang="ar-SA" sz="2800" dirty="0">
              <a:solidFill>
                <a:srgbClr val="00B0F0"/>
              </a:solidFill>
              <a:cs typeface="PT Bold Heading" pitchFamily="2" charset="-78"/>
            </a:endParaRPr>
          </a:p>
        </p:txBody>
      </p:sp>
      <p:pic>
        <p:nvPicPr>
          <p:cNvPr id="5126" name="Picture 6" descr="C:\Users\Stars\Desktop\ابراهيم.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597555" y="914400"/>
            <a:ext cx="2161724" cy="2765458"/>
          </a:xfrm>
          <a:prstGeom prst="rect">
            <a:avLst/>
          </a:prstGeom>
          <a:noFill/>
          <a:extLst>
            <a:ext uri="{909E8E84-426E-40DD-AFC4-6F175D3DCCD1}">
              <a14:hiddenFill xmlns:a14="http://schemas.microsoft.com/office/drawing/2010/main" xmlns="">
                <a:solidFill>
                  <a:srgbClr val="FFFFFF"/>
                </a:solidFill>
              </a14:hiddenFill>
            </a:ext>
          </a:extLst>
        </p:spPr>
      </p:pic>
      <p:sp>
        <p:nvSpPr>
          <p:cNvPr id="8" name="مربع نص 7"/>
          <p:cNvSpPr txBox="1"/>
          <p:nvPr/>
        </p:nvSpPr>
        <p:spPr>
          <a:xfrm>
            <a:off x="7010400" y="318420"/>
            <a:ext cx="1295400" cy="523220"/>
          </a:xfrm>
          <a:prstGeom prst="rect">
            <a:avLst/>
          </a:prstGeom>
          <a:noFill/>
        </p:spPr>
        <p:txBody>
          <a:bodyPr wrap="square" rtlCol="1">
            <a:spAutoFit/>
          </a:bodyPr>
          <a:lstStyle/>
          <a:p>
            <a:pPr algn="r" rtl="1"/>
            <a:r>
              <a:rPr lang="ar-SA" sz="2800" dirty="0" smtClean="0">
                <a:solidFill>
                  <a:srgbClr val="FF3300"/>
                </a:solidFill>
                <a:cs typeface="PT Bold Heading" pitchFamily="2" charset="-78"/>
              </a:rPr>
              <a:t>ابراهيم</a:t>
            </a:r>
            <a:endParaRPr lang="ar-SA" sz="2800" dirty="0">
              <a:solidFill>
                <a:srgbClr val="FF3300"/>
              </a:solidFill>
              <a:cs typeface="PT Bold Heading" pitchFamily="2" charset="-78"/>
            </a:endParaRPr>
          </a:p>
        </p:txBody>
      </p:sp>
      <p:pic>
        <p:nvPicPr>
          <p:cNvPr id="5127" name="Picture 7" descr="C:\Users\Stars\Desktop\ولييد.gif"/>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326564" y="3810000"/>
            <a:ext cx="1778000" cy="213360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مربع نص 9"/>
          <p:cNvSpPr txBox="1"/>
          <p:nvPr/>
        </p:nvSpPr>
        <p:spPr>
          <a:xfrm>
            <a:off x="1584846" y="4615190"/>
            <a:ext cx="990600" cy="523220"/>
          </a:xfrm>
          <a:prstGeom prst="rect">
            <a:avLst/>
          </a:prstGeom>
          <a:noFill/>
        </p:spPr>
        <p:txBody>
          <a:bodyPr wrap="square" rtlCol="1">
            <a:spAutoFit/>
          </a:bodyPr>
          <a:lstStyle/>
          <a:p>
            <a:pPr algn="r" rtl="1"/>
            <a:r>
              <a:rPr lang="ar-SA" sz="2800" dirty="0" smtClean="0">
                <a:solidFill>
                  <a:srgbClr val="00B050"/>
                </a:solidFill>
                <a:cs typeface="PT Bold Heading" pitchFamily="2" charset="-78"/>
              </a:rPr>
              <a:t>وليد</a:t>
            </a:r>
            <a:endParaRPr lang="ar-SA" sz="2800" dirty="0">
              <a:solidFill>
                <a:srgbClr val="00B050"/>
              </a:solidFill>
              <a:cs typeface="PT Bold Heading" pitchFamily="2" charset="-78"/>
            </a:endParaRPr>
          </a:p>
        </p:txBody>
      </p:sp>
      <p:pic>
        <p:nvPicPr>
          <p:cNvPr id="5128" name="Picture 8"/>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600575" y="4051138"/>
            <a:ext cx="2838450" cy="1609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مربع نص 11"/>
          <p:cNvSpPr txBox="1"/>
          <p:nvPr/>
        </p:nvSpPr>
        <p:spPr>
          <a:xfrm>
            <a:off x="7315200" y="4594390"/>
            <a:ext cx="1297106" cy="523220"/>
          </a:xfrm>
          <a:prstGeom prst="rect">
            <a:avLst/>
          </a:prstGeom>
          <a:noFill/>
        </p:spPr>
        <p:txBody>
          <a:bodyPr wrap="square" rtlCol="1">
            <a:spAutoFit/>
          </a:bodyPr>
          <a:lstStyle/>
          <a:p>
            <a:pPr algn="ctr" rtl="1"/>
            <a:r>
              <a:rPr lang="ar-SA" sz="2800" dirty="0" smtClean="0">
                <a:solidFill>
                  <a:srgbClr val="3A7DCE"/>
                </a:solidFill>
                <a:cs typeface="PT Bold Heading" pitchFamily="2" charset="-78"/>
              </a:rPr>
              <a:t>سامية</a:t>
            </a:r>
            <a:endParaRPr lang="ar-SA" sz="2800" dirty="0">
              <a:solidFill>
                <a:srgbClr val="3A7DCE"/>
              </a:solidFill>
              <a:cs typeface="PT Bold Heading" pitchFamily="2" charset="-78"/>
            </a:endParaRPr>
          </a:p>
        </p:txBody>
      </p:sp>
    </p:spTree>
    <p:extLst>
      <p:ext uri="{BB962C8B-B14F-4D97-AF65-F5344CB8AC3E}">
        <p14:creationId xmlns:p14="http://schemas.microsoft.com/office/powerpoint/2010/main" xmlns="" val="176827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randombar(horizontal)">
                                      <p:cBhvr>
                                        <p:cTn id="7" dur="500"/>
                                        <p:tgtEl>
                                          <p:spTgt spid="512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125"/>
                                        </p:tgtEl>
                                        <p:attrNameLst>
                                          <p:attrName>style.visibility</p:attrName>
                                        </p:attrNameLst>
                                      </p:cBhvr>
                                      <p:to>
                                        <p:strVal val="visible"/>
                                      </p:to>
                                    </p:set>
                                    <p:animEffect transition="in" filter="barn(inVertical)">
                                      <p:cBhvr>
                                        <p:cTn id="18" dur="500"/>
                                        <p:tgtEl>
                                          <p:spTgt spid="5125"/>
                                        </p:tgtEl>
                                      </p:cBhvr>
                                    </p:animEffect>
                                  </p:childTnLst>
                                </p:cTn>
                              </p:par>
                            </p:childTnLst>
                          </p:cTn>
                        </p:par>
                        <p:par>
                          <p:cTn id="19" fill="hold">
                            <p:stCondLst>
                              <p:cond delay="500"/>
                            </p:stCondLst>
                            <p:childTnLst>
                              <p:par>
                                <p:cTn id="20" presetID="42" presetClass="entr" presetSubtype="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5126"/>
                                        </p:tgtEl>
                                        <p:attrNameLst>
                                          <p:attrName>style.visibility</p:attrName>
                                        </p:attrNameLst>
                                      </p:cBhvr>
                                      <p:to>
                                        <p:strVal val="visible"/>
                                      </p:to>
                                    </p:set>
                                    <p:animEffect transition="in" filter="circle(in)">
                                      <p:cBhvr>
                                        <p:cTn id="29" dur="2000"/>
                                        <p:tgtEl>
                                          <p:spTgt spid="5126"/>
                                        </p:tgtEl>
                                      </p:cBhvr>
                                    </p:animEffect>
                                  </p:childTnLst>
                                </p:cTn>
                              </p:par>
                            </p:childTnLst>
                          </p:cTn>
                        </p:par>
                        <p:par>
                          <p:cTn id="30" fill="hold">
                            <p:stCondLst>
                              <p:cond delay="2000"/>
                            </p:stCondLst>
                            <p:childTnLst>
                              <p:par>
                                <p:cTn id="31" presetID="42"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5127"/>
                                        </p:tgtEl>
                                        <p:attrNameLst>
                                          <p:attrName>style.visibility</p:attrName>
                                        </p:attrNameLst>
                                      </p:cBhvr>
                                      <p:to>
                                        <p:strVal val="visible"/>
                                      </p:to>
                                    </p:set>
                                    <p:animEffect transition="in" filter="barn(inVertical)">
                                      <p:cBhvr>
                                        <p:cTn id="40" dur="500"/>
                                        <p:tgtEl>
                                          <p:spTgt spid="5127"/>
                                        </p:tgtEl>
                                      </p:cBhvr>
                                    </p:animEffect>
                                  </p:childTnLst>
                                </p:cTn>
                              </p:par>
                            </p:childTnLst>
                          </p:cTn>
                        </p:par>
                        <p:par>
                          <p:cTn id="41" fill="hold">
                            <p:stCondLst>
                              <p:cond delay="500"/>
                            </p:stCondLst>
                            <p:childTnLst>
                              <p:par>
                                <p:cTn id="42" presetID="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0-#ppt_w/2"/>
                                          </p:val>
                                        </p:tav>
                                        <p:tav tm="100000">
                                          <p:val>
                                            <p:strVal val="#ppt_x"/>
                                          </p:val>
                                        </p:tav>
                                      </p:tavLst>
                                    </p:anim>
                                    <p:anim calcmode="lin" valueType="num">
                                      <p:cBhvr additive="base">
                                        <p:cTn id="4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5128"/>
                                        </p:tgtEl>
                                        <p:attrNameLst>
                                          <p:attrName>style.visibility</p:attrName>
                                        </p:attrNameLst>
                                      </p:cBhvr>
                                      <p:to>
                                        <p:strVal val="visible"/>
                                      </p:to>
                                    </p:set>
                                    <p:animEffect transition="in" filter="barn(inVertical)">
                                      <p:cBhvr>
                                        <p:cTn id="50" dur="500"/>
                                        <p:tgtEl>
                                          <p:spTgt spid="5128"/>
                                        </p:tgtEl>
                                      </p:cBhvr>
                                    </p:animEffect>
                                  </p:childTnLst>
                                </p:cTn>
                              </p:par>
                            </p:childTnLst>
                          </p:cTn>
                        </p:par>
                        <p:par>
                          <p:cTn id="51" fill="hold">
                            <p:stCondLst>
                              <p:cond delay="500"/>
                            </p:stCondLst>
                            <p:childTnLst>
                              <p:par>
                                <p:cTn id="52" presetID="2" presetClass="entr" presetSubtype="2" fill="hold" grpId="0" nodeType="after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1+#ppt_w/2"/>
                                          </p:val>
                                        </p:tav>
                                        <p:tav tm="100000">
                                          <p:val>
                                            <p:strVal val="#ppt_x"/>
                                          </p:val>
                                        </p:tav>
                                      </p:tavLst>
                                    </p:anim>
                                    <p:anim calcmode="lin" valueType="num">
                                      <p:cBhvr additive="base">
                                        <p:cTn id="55"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0"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xmlns="" val="1698443752"/>
              </p:ext>
            </p:extLst>
          </p:nvPr>
        </p:nvGraphicFramePr>
        <p:xfrm>
          <a:off x="685801" y="228601"/>
          <a:ext cx="7881874" cy="5715000"/>
        </p:xfrm>
        <a:graphic>
          <a:graphicData uri="http://schemas.openxmlformats.org/drawingml/2006/table">
            <a:tbl>
              <a:tblPr rtl="1" firstRow="1" firstCol="1" bandRow="1">
                <a:tableStyleId>{5940675A-B579-460E-94D1-54222C63F5DA}</a:tableStyleId>
              </a:tblPr>
              <a:tblGrid>
                <a:gridCol w="1954054"/>
                <a:gridCol w="3300529"/>
                <a:gridCol w="2627291"/>
              </a:tblGrid>
              <a:tr h="558106">
                <a:tc>
                  <a:txBody>
                    <a:bodyPr/>
                    <a:lstStyle/>
                    <a:p>
                      <a:pPr algn="ctr" rtl="1">
                        <a:lnSpc>
                          <a:spcPct val="115000"/>
                        </a:lnSpc>
                        <a:spcAft>
                          <a:spcPts val="0"/>
                        </a:spcAft>
                      </a:pPr>
                      <a:r>
                        <a:rPr lang="ar-SA" sz="1800" dirty="0">
                          <a:effectLst/>
                          <a:cs typeface="PT Bold Heading" pitchFamily="2" charset="-78"/>
                        </a:rPr>
                        <a:t>الطالب أو الطالبة</a:t>
                      </a:r>
                      <a:endParaRPr lang="en-US" sz="1200" dirty="0">
                        <a:effectLst/>
                        <a:latin typeface="Calibri"/>
                        <a:ea typeface="Calibri"/>
                        <a:cs typeface="PT Bold Heading" pitchFamily="2" charset="-78"/>
                      </a:endParaRPr>
                    </a:p>
                  </a:txBody>
                  <a:tcPr marL="44276" marR="44276" marT="0" marB="0" anchor="ctr">
                    <a:solidFill>
                      <a:srgbClr val="B9F2FF"/>
                    </a:solidFill>
                  </a:tcPr>
                </a:tc>
                <a:tc>
                  <a:txBody>
                    <a:bodyPr/>
                    <a:lstStyle/>
                    <a:p>
                      <a:pPr algn="ctr" rtl="1">
                        <a:lnSpc>
                          <a:spcPct val="115000"/>
                        </a:lnSpc>
                        <a:spcAft>
                          <a:spcPts val="0"/>
                        </a:spcAft>
                      </a:pPr>
                      <a:r>
                        <a:rPr lang="ar-SA" sz="1800" dirty="0">
                          <a:effectLst/>
                          <a:cs typeface="PT Bold Heading" pitchFamily="2" charset="-78"/>
                        </a:rPr>
                        <a:t>المحفزات</a:t>
                      </a:r>
                      <a:endParaRPr lang="en-US" sz="1200" dirty="0">
                        <a:effectLst/>
                        <a:latin typeface="Calibri"/>
                        <a:ea typeface="Calibri"/>
                        <a:cs typeface="PT Bold Heading" pitchFamily="2" charset="-78"/>
                      </a:endParaRPr>
                    </a:p>
                  </a:txBody>
                  <a:tcPr marL="44276" marR="44276" marT="0" marB="0" anchor="ctr">
                    <a:solidFill>
                      <a:srgbClr val="B9F2FF"/>
                    </a:solidFill>
                  </a:tcPr>
                </a:tc>
                <a:tc>
                  <a:txBody>
                    <a:bodyPr/>
                    <a:lstStyle/>
                    <a:p>
                      <a:pPr algn="ctr" rtl="1">
                        <a:lnSpc>
                          <a:spcPct val="115000"/>
                        </a:lnSpc>
                        <a:spcAft>
                          <a:spcPts val="0"/>
                        </a:spcAft>
                      </a:pPr>
                      <a:r>
                        <a:rPr lang="ar-SA" sz="1800" dirty="0">
                          <a:effectLst/>
                          <a:cs typeface="PT Bold Heading" pitchFamily="2" charset="-78"/>
                        </a:rPr>
                        <a:t>الأسباب</a:t>
                      </a:r>
                      <a:endParaRPr lang="en-US" sz="1200" dirty="0">
                        <a:effectLst/>
                        <a:latin typeface="Calibri"/>
                        <a:ea typeface="Calibri"/>
                        <a:cs typeface="PT Bold Heading" pitchFamily="2" charset="-78"/>
                      </a:endParaRPr>
                    </a:p>
                  </a:txBody>
                  <a:tcPr marL="44276" marR="44276" marT="0" marB="0" anchor="ctr">
                    <a:solidFill>
                      <a:srgbClr val="B9F2FF"/>
                    </a:solidFill>
                  </a:tcPr>
                </a:tc>
              </a:tr>
              <a:tr h="1074353">
                <a:tc>
                  <a:txBody>
                    <a:bodyPr/>
                    <a:lstStyle/>
                    <a:p>
                      <a:pPr algn="r" rtl="1">
                        <a:lnSpc>
                          <a:spcPct val="115000"/>
                        </a:lnSpc>
                        <a:spcAft>
                          <a:spcPts val="0"/>
                        </a:spcAft>
                      </a:pPr>
                      <a:r>
                        <a:rPr lang="ar-SA" sz="1000" dirty="0">
                          <a:effectLst/>
                        </a:rPr>
                        <a:t> </a:t>
                      </a:r>
                      <a:endParaRPr lang="en-US" sz="700" dirty="0">
                        <a:effectLst/>
                        <a:latin typeface="Calibri"/>
                        <a:ea typeface="Calibri"/>
                        <a:cs typeface="Arial"/>
                      </a:endParaRPr>
                    </a:p>
                  </a:txBody>
                  <a:tcPr marL="44276" marR="44276" marT="0" marB="0"/>
                </a:tc>
                <a:tc>
                  <a:txBody>
                    <a:bodyPr/>
                    <a:lstStyle/>
                    <a:p>
                      <a:pPr algn="r" rtl="1">
                        <a:lnSpc>
                          <a:spcPct val="115000"/>
                        </a:lnSpc>
                        <a:spcAft>
                          <a:spcPts val="0"/>
                        </a:spcAft>
                      </a:pPr>
                      <a:r>
                        <a:rPr lang="ar-SA" sz="1000" dirty="0">
                          <a:effectLst/>
                        </a:rPr>
                        <a:t> </a:t>
                      </a:r>
                      <a:endParaRPr lang="en-US" sz="700" dirty="0">
                        <a:effectLst/>
                      </a:endParaRPr>
                    </a:p>
                    <a:p>
                      <a:pPr algn="r" rtl="1">
                        <a:lnSpc>
                          <a:spcPct val="115000"/>
                        </a:lnSpc>
                        <a:spcAft>
                          <a:spcPts val="0"/>
                        </a:spcAft>
                      </a:pPr>
                      <a:r>
                        <a:rPr lang="ar-SA" sz="1000" dirty="0">
                          <a:effectLst/>
                        </a:rPr>
                        <a:t> </a:t>
                      </a:r>
                      <a:endParaRPr lang="en-US" sz="700" dirty="0">
                        <a:effectLst/>
                      </a:endParaRPr>
                    </a:p>
                    <a:p>
                      <a:pPr algn="r" rtl="1">
                        <a:lnSpc>
                          <a:spcPct val="115000"/>
                        </a:lnSpc>
                        <a:spcAft>
                          <a:spcPts val="0"/>
                        </a:spcAft>
                      </a:pPr>
                      <a:r>
                        <a:rPr lang="ar-SA" sz="1000" dirty="0">
                          <a:effectLst/>
                        </a:rPr>
                        <a:t> </a:t>
                      </a:r>
                      <a:endParaRPr lang="en-US" sz="700" dirty="0">
                        <a:effectLst/>
                      </a:endParaRPr>
                    </a:p>
                    <a:p>
                      <a:pPr algn="r" rtl="1">
                        <a:lnSpc>
                          <a:spcPct val="115000"/>
                        </a:lnSpc>
                        <a:spcAft>
                          <a:spcPts val="0"/>
                        </a:spcAft>
                      </a:pPr>
                      <a:r>
                        <a:rPr lang="ar-SA" sz="1000" dirty="0">
                          <a:effectLst/>
                        </a:rPr>
                        <a:t> </a:t>
                      </a:r>
                      <a:endParaRPr lang="en-US" sz="700" dirty="0">
                        <a:effectLst/>
                      </a:endParaRPr>
                    </a:p>
                    <a:p>
                      <a:pPr algn="r" rtl="1">
                        <a:lnSpc>
                          <a:spcPct val="115000"/>
                        </a:lnSpc>
                        <a:spcAft>
                          <a:spcPts val="0"/>
                        </a:spcAft>
                      </a:pPr>
                      <a:r>
                        <a:rPr lang="ar-SA" sz="1000" dirty="0">
                          <a:effectLst/>
                        </a:rPr>
                        <a:t> </a:t>
                      </a:r>
                      <a:endParaRPr lang="en-US" sz="700" dirty="0">
                        <a:effectLst/>
                        <a:latin typeface="Calibri"/>
                        <a:ea typeface="Calibri"/>
                        <a:cs typeface="Arial"/>
                      </a:endParaRPr>
                    </a:p>
                  </a:txBody>
                  <a:tcPr marL="44276" marR="44276" marT="0" marB="0"/>
                </a:tc>
                <a:tc>
                  <a:txBody>
                    <a:bodyPr/>
                    <a:lstStyle/>
                    <a:p>
                      <a:pPr algn="r" rtl="1">
                        <a:lnSpc>
                          <a:spcPct val="115000"/>
                        </a:lnSpc>
                        <a:spcAft>
                          <a:spcPts val="0"/>
                        </a:spcAft>
                      </a:pPr>
                      <a:r>
                        <a:rPr lang="ar-SA" sz="1000">
                          <a:effectLst/>
                        </a:rPr>
                        <a:t> </a:t>
                      </a:r>
                      <a:endParaRPr lang="en-US" sz="700">
                        <a:effectLst/>
                        <a:latin typeface="Calibri"/>
                        <a:ea typeface="Calibri"/>
                        <a:cs typeface="Arial"/>
                      </a:endParaRPr>
                    </a:p>
                  </a:txBody>
                  <a:tcPr marL="44276" marR="44276" marT="0" marB="0"/>
                </a:tc>
              </a:tr>
              <a:tr h="1074353">
                <a:tc>
                  <a:txBody>
                    <a:bodyPr/>
                    <a:lstStyle/>
                    <a:p>
                      <a:pPr algn="r" rtl="1">
                        <a:lnSpc>
                          <a:spcPct val="115000"/>
                        </a:lnSpc>
                        <a:spcAft>
                          <a:spcPts val="0"/>
                        </a:spcAft>
                      </a:pPr>
                      <a:r>
                        <a:rPr lang="ar-SA" sz="1000" dirty="0">
                          <a:effectLst/>
                        </a:rPr>
                        <a:t> </a:t>
                      </a:r>
                      <a:endParaRPr lang="en-US" sz="700" dirty="0">
                        <a:effectLst/>
                        <a:latin typeface="Calibri"/>
                        <a:ea typeface="Calibri"/>
                        <a:cs typeface="Arial"/>
                      </a:endParaRPr>
                    </a:p>
                  </a:txBody>
                  <a:tcPr marL="44276" marR="44276" marT="0" marB="0"/>
                </a:tc>
                <a:tc>
                  <a:txBody>
                    <a:bodyPr/>
                    <a:lstStyle/>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latin typeface="Calibri"/>
                        <a:ea typeface="Calibri"/>
                        <a:cs typeface="Arial"/>
                      </a:endParaRPr>
                    </a:p>
                  </a:txBody>
                  <a:tcPr marL="44276" marR="44276" marT="0" marB="0"/>
                </a:tc>
                <a:tc>
                  <a:txBody>
                    <a:bodyPr/>
                    <a:lstStyle/>
                    <a:p>
                      <a:pPr algn="r" rtl="1">
                        <a:lnSpc>
                          <a:spcPct val="115000"/>
                        </a:lnSpc>
                        <a:spcAft>
                          <a:spcPts val="0"/>
                        </a:spcAft>
                      </a:pPr>
                      <a:r>
                        <a:rPr lang="ar-SA" sz="1000">
                          <a:effectLst/>
                        </a:rPr>
                        <a:t> </a:t>
                      </a:r>
                      <a:endParaRPr lang="en-US" sz="700">
                        <a:effectLst/>
                        <a:latin typeface="Calibri"/>
                        <a:ea typeface="Calibri"/>
                        <a:cs typeface="Arial"/>
                      </a:endParaRPr>
                    </a:p>
                  </a:txBody>
                  <a:tcPr marL="44276" marR="44276" marT="0" marB="0"/>
                </a:tc>
              </a:tr>
              <a:tr h="1074353">
                <a:tc>
                  <a:txBody>
                    <a:bodyPr/>
                    <a:lstStyle/>
                    <a:p>
                      <a:pPr algn="r" rtl="1">
                        <a:lnSpc>
                          <a:spcPct val="115000"/>
                        </a:lnSpc>
                        <a:spcAft>
                          <a:spcPts val="0"/>
                        </a:spcAft>
                      </a:pPr>
                      <a:r>
                        <a:rPr lang="ar-SA" sz="1000" dirty="0">
                          <a:effectLst/>
                        </a:rPr>
                        <a:t> </a:t>
                      </a:r>
                      <a:endParaRPr lang="en-US" sz="700" dirty="0">
                        <a:effectLst/>
                        <a:latin typeface="Calibri"/>
                        <a:ea typeface="Calibri"/>
                        <a:cs typeface="Arial"/>
                      </a:endParaRPr>
                    </a:p>
                  </a:txBody>
                  <a:tcPr marL="44276" marR="44276" marT="0" marB="0"/>
                </a:tc>
                <a:tc>
                  <a:txBody>
                    <a:bodyPr/>
                    <a:lstStyle/>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latin typeface="Calibri"/>
                        <a:ea typeface="Calibri"/>
                        <a:cs typeface="Arial"/>
                      </a:endParaRPr>
                    </a:p>
                  </a:txBody>
                  <a:tcPr marL="44276" marR="44276" marT="0" marB="0"/>
                </a:tc>
                <a:tc>
                  <a:txBody>
                    <a:bodyPr/>
                    <a:lstStyle/>
                    <a:p>
                      <a:pPr algn="r" rtl="1">
                        <a:lnSpc>
                          <a:spcPct val="115000"/>
                        </a:lnSpc>
                        <a:spcAft>
                          <a:spcPts val="0"/>
                        </a:spcAft>
                      </a:pPr>
                      <a:r>
                        <a:rPr lang="ar-SA" sz="1000">
                          <a:effectLst/>
                        </a:rPr>
                        <a:t> </a:t>
                      </a:r>
                      <a:endParaRPr lang="en-US" sz="700">
                        <a:effectLst/>
                        <a:latin typeface="Calibri"/>
                        <a:ea typeface="Calibri"/>
                        <a:cs typeface="Arial"/>
                      </a:endParaRPr>
                    </a:p>
                  </a:txBody>
                  <a:tcPr marL="44276" marR="44276" marT="0" marB="0"/>
                </a:tc>
              </a:tr>
              <a:tr h="1074353">
                <a:tc>
                  <a:txBody>
                    <a:bodyPr/>
                    <a:lstStyle/>
                    <a:p>
                      <a:pPr algn="r" rtl="1">
                        <a:lnSpc>
                          <a:spcPct val="115000"/>
                        </a:lnSpc>
                        <a:spcAft>
                          <a:spcPts val="0"/>
                        </a:spcAft>
                      </a:pPr>
                      <a:r>
                        <a:rPr lang="ar-SA" sz="1000">
                          <a:effectLst/>
                        </a:rPr>
                        <a:t> </a:t>
                      </a:r>
                      <a:endParaRPr lang="en-US" sz="700">
                        <a:effectLst/>
                        <a:latin typeface="Calibri"/>
                        <a:ea typeface="Calibri"/>
                        <a:cs typeface="Arial"/>
                      </a:endParaRPr>
                    </a:p>
                  </a:txBody>
                  <a:tcPr marL="44276" marR="44276" marT="0" marB="0"/>
                </a:tc>
                <a:tc>
                  <a:txBody>
                    <a:bodyPr/>
                    <a:lstStyle/>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latin typeface="Calibri"/>
                        <a:ea typeface="Calibri"/>
                        <a:cs typeface="Arial"/>
                      </a:endParaRPr>
                    </a:p>
                  </a:txBody>
                  <a:tcPr marL="44276" marR="44276" marT="0" marB="0"/>
                </a:tc>
                <a:tc>
                  <a:txBody>
                    <a:bodyPr/>
                    <a:lstStyle/>
                    <a:p>
                      <a:pPr algn="r" rtl="1">
                        <a:lnSpc>
                          <a:spcPct val="115000"/>
                        </a:lnSpc>
                        <a:spcAft>
                          <a:spcPts val="0"/>
                        </a:spcAft>
                      </a:pPr>
                      <a:r>
                        <a:rPr lang="ar-SA" sz="1000">
                          <a:effectLst/>
                        </a:rPr>
                        <a:t> </a:t>
                      </a:r>
                      <a:endParaRPr lang="en-US" sz="700">
                        <a:effectLst/>
                        <a:latin typeface="Calibri"/>
                        <a:ea typeface="Calibri"/>
                        <a:cs typeface="Arial"/>
                      </a:endParaRPr>
                    </a:p>
                  </a:txBody>
                  <a:tcPr marL="44276" marR="44276" marT="0" marB="0"/>
                </a:tc>
              </a:tr>
              <a:tr h="859482">
                <a:tc>
                  <a:txBody>
                    <a:bodyPr/>
                    <a:lstStyle/>
                    <a:p>
                      <a:pPr algn="r" rtl="1">
                        <a:lnSpc>
                          <a:spcPct val="115000"/>
                        </a:lnSpc>
                        <a:spcAft>
                          <a:spcPts val="0"/>
                        </a:spcAft>
                      </a:pPr>
                      <a:r>
                        <a:rPr lang="ar-SA" sz="1000" dirty="0">
                          <a:effectLst/>
                        </a:rPr>
                        <a:t> </a:t>
                      </a:r>
                      <a:endParaRPr lang="en-US" sz="700" dirty="0">
                        <a:effectLst/>
                        <a:latin typeface="Calibri"/>
                        <a:ea typeface="Calibri"/>
                        <a:cs typeface="Arial"/>
                      </a:endParaRPr>
                    </a:p>
                  </a:txBody>
                  <a:tcPr marL="44276" marR="44276" marT="0" marB="0"/>
                </a:tc>
                <a:tc>
                  <a:txBody>
                    <a:bodyPr/>
                    <a:lstStyle/>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endParaRPr>
                    </a:p>
                    <a:p>
                      <a:pPr algn="r" rtl="1">
                        <a:lnSpc>
                          <a:spcPct val="115000"/>
                        </a:lnSpc>
                        <a:spcAft>
                          <a:spcPts val="0"/>
                        </a:spcAft>
                      </a:pPr>
                      <a:r>
                        <a:rPr lang="ar-SA" sz="1000">
                          <a:effectLst/>
                        </a:rPr>
                        <a:t> </a:t>
                      </a:r>
                      <a:endParaRPr lang="en-US" sz="700">
                        <a:effectLst/>
                        <a:latin typeface="Calibri"/>
                        <a:ea typeface="Calibri"/>
                        <a:cs typeface="Arial"/>
                      </a:endParaRPr>
                    </a:p>
                  </a:txBody>
                  <a:tcPr marL="44276" marR="44276" marT="0" marB="0"/>
                </a:tc>
                <a:tc>
                  <a:txBody>
                    <a:bodyPr/>
                    <a:lstStyle/>
                    <a:p>
                      <a:pPr algn="r" rtl="1">
                        <a:lnSpc>
                          <a:spcPct val="115000"/>
                        </a:lnSpc>
                        <a:spcAft>
                          <a:spcPts val="0"/>
                        </a:spcAft>
                      </a:pPr>
                      <a:r>
                        <a:rPr lang="ar-SA" sz="1000" dirty="0">
                          <a:effectLst/>
                        </a:rPr>
                        <a:t> </a:t>
                      </a:r>
                      <a:endParaRPr lang="en-US" sz="700" dirty="0">
                        <a:effectLst/>
                        <a:latin typeface="Calibri"/>
                        <a:ea typeface="Calibri"/>
                        <a:cs typeface="Arial"/>
                      </a:endParaRPr>
                    </a:p>
                  </a:txBody>
                  <a:tcPr marL="44276" marR="44276" marT="0" marB="0"/>
                </a:tc>
              </a:tr>
            </a:tbl>
          </a:graphicData>
        </a:graphic>
      </p:graphicFrame>
      <p:pic>
        <p:nvPicPr>
          <p:cNvPr id="3" name="Picture 4" descr="http://www.gamesareforchildren.com/uploads/Clipart-buddies.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11319" r="50000"/>
          <a:stretch/>
        </p:blipFill>
        <p:spPr bwMode="auto">
          <a:xfrm>
            <a:off x="6782602" y="941696"/>
            <a:ext cx="685800" cy="810904"/>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5" descr="C:\Users\Stars\Desktop\هند.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41638" t="30345" r="21163"/>
          <a:stretch/>
        </p:blipFill>
        <p:spPr bwMode="auto">
          <a:xfrm>
            <a:off x="6782602" y="1943506"/>
            <a:ext cx="743803" cy="986213"/>
          </a:xfrm>
          <a:prstGeom prst="rect">
            <a:avLst/>
          </a:prstGeom>
          <a:noFill/>
          <a:extLst>
            <a:ext uri="{909E8E84-426E-40DD-AFC4-6F175D3DCCD1}">
              <a14:hiddenFill xmlns:a14="http://schemas.microsoft.com/office/drawing/2010/main" xmlns="">
                <a:solidFill>
                  <a:srgbClr val="FFFFFF"/>
                </a:solidFill>
              </a14:hiddenFill>
            </a:ext>
          </a:extLst>
        </p:spPr>
      </p:pic>
      <p:pic>
        <p:nvPicPr>
          <p:cNvPr id="7169" name="Picture 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11959" y="2966147"/>
            <a:ext cx="798940" cy="10222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7" descr="C:\Users\Stars\Desktop\ولييد.gif"/>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817729" y="4093192"/>
            <a:ext cx="787400" cy="944880"/>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8"/>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662341" y="5257799"/>
            <a:ext cx="1098176" cy="6227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مربع نص 4"/>
          <p:cNvSpPr txBox="1"/>
          <p:nvPr/>
        </p:nvSpPr>
        <p:spPr>
          <a:xfrm>
            <a:off x="7526405" y="1066800"/>
            <a:ext cx="931795" cy="584775"/>
          </a:xfrm>
          <a:prstGeom prst="rect">
            <a:avLst/>
          </a:prstGeom>
          <a:noFill/>
        </p:spPr>
        <p:txBody>
          <a:bodyPr wrap="square" rtlCol="1">
            <a:spAutoFit/>
          </a:bodyPr>
          <a:lstStyle/>
          <a:p>
            <a:pPr algn="ctr"/>
            <a:r>
              <a:rPr lang="ar-SA" sz="3200" b="1" dirty="0" smtClean="0">
                <a:solidFill>
                  <a:srgbClr val="009999"/>
                </a:solidFill>
                <a:cs typeface="AL-Mohanad Bold" pitchFamily="2" charset="-78"/>
              </a:rPr>
              <a:t>خالد</a:t>
            </a:r>
            <a:endParaRPr lang="ar-SA" sz="3200" b="1" dirty="0">
              <a:solidFill>
                <a:srgbClr val="009999"/>
              </a:solidFill>
              <a:cs typeface="AL-Mohanad Bold" pitchFamily="2" charset="-78"/>
            </a:endParaRPr>
          </a:p>
        </p:txBody>
      </p:sp>
      <p:sp>
        <p:nvSpPr>
          <p:cNvPr id="9" name="مربع نص 8"/>
          <p:cNvSpPr txBox="1"/>
          <p:nvPr/>
        </p:nvSpPr>
        <p:spPr>
          <a:xfrm>
            <a:off x="7526405" y="2144224"/>
            <a:ext cx="931795" cy="584775"/>
          </a:xfrm>
          <a:prstGeom prst="rect">
            <a:avLst/>
          </a:prstGeom>
          <a:noFill/>
        </p:spPr>
        <p:txBody>
          <a:bodyPr wrap="square" rtlCol="1">
            <a:spAutoFit/>
          </a:bodyPr>
          <a:lstStyle/>
          <a:p>
            <a:pPr algn="ctr"/>
            <a:r>
              <a:rPr lang="ar-SA" sz="3200" b="1" dirty="0" smtClean="0">
                <a:solidFill>
                  <a:srgbClr val="00B0F0"/>
                </a:solidFill>
                <a:cs typeface="AL-Mohanad Bold" pitchFamily="2" charset="-78"/>
              </a:rPr>
              <a:t>هند</a:t>
            </a:r>
            <a:endParaRPr lang="ar-SA" sz="3200" b="1" dirty="0">
              <a:solidFill>
                <a:srgbClr val="00B0F0"/>
              </a:solidFill>
              <a:cs typeface="AL-Mohanad Bold" pitchFamily="2" charset="-78"/>
            </a:endParaRPr>
          </a:p>
        </p:txBody>
      </p:sp>
      <p:sp>
        <p:nvSpPr>
          <p:cNvPr id="10" name="مربع نص 9"/>
          <p:cNvSpPr txBox="1"/>
          <p:nvPr/>
        </p:nvSpPr>
        <p:spPr>
          <a:xfrm>
            <a:off x="7375202" y="3184893"/>
            <a:ext cx="1311598" cy="584775"/>
          </a:xfrm>
          <a:prstGeom prst="rect">
            <a:avLst/>
          </a:prstGeom>
          <a:noFill/>
        </p:spPr>
        <p:txBody>
          <a:bodyPr wrap="square" rtlCol="1">
            <a:spAutoFit/>
          </a:bodyPr>
          <a:lstStyle/>
          <a:p>
            <a:pPr algn="ctr"/>
            <a:r>
              <a:rPr lang="ar-SA" sz="3200" b="1" dirty="0" smtClean="0">
                <a:solidFill>
                  <a:srgbClr val="FF0000"/>
                </a:solidFill>
                <a:cs typeface="AL-Mohanad Bold" pitchFamily="2" charset="-78"/>
              </a:rPr>
              <a:t>إبراهيم</a:t>
            </a:r>
            <a:endParaRPr lang="ar-SA" sz="3200" b="1" dirty="0">
              <a:solidFill>
                <a:srgbClr val="FF0000"/>
              </a:solidFill>
              <a:cs typeface="AL-Mohanad Bold" pitchFamily="2" charset="-78"/>
            </a:endParaRPr>
          </a:p>
        </p:txBody>
      </p:sp>
      <p:sp>
        <p:nvSpPr>
          <p:cNvPr id="11" name="مربع نص 10"/>
          <p:cNvSpPr txBox="1"/>
          <p:nvPr/>
        </p:nvSpPr>
        <p:spPr>
          <a:xfrm>
            <a:off x="7577584" y="4273244"/>
            <a:ext cx="931795" cy="584775"/>
          </a:xfrm>
          <a:prstGeom prst="rect">
            <a:avLst/>
          </a:prstGeom>
          <a:noFill/>
        </p:spPr>
        <p:txBody>
          <a:bodyPr wrap="square" rtlCol="1">
            <a:spAutoFit/>
          </a:bodyPr>
          <a:lstStyle/>
          <a:p>
            <a:pPr algn="ctr"/>
            <a:r>
              <a:rPr lang="ar-SA" sz="3200" b="1" dirty="0" smtClean="0">
                <a:solidFill>
                  <a:srgbClr val="00B050"/>
                </a:solidFill>
                <a:cs typeface="AL-Mohanad Bold" pitchFamily="2" charset="-78"/>
              </a:rPr>
              <a:t>وليد</a:t>
            </a:r>
            <a:endParaRPr lang="ar-SA" sz="3200" b="1" dirty="0">
              <a:solidFill>
                <a:srgbClr val="00B050"/>
              </a:solidFill>
              <a:cs typeface="AL-Mohanad Bold" pitchFamily="2" charset="-78"/>
            </a:endParaRPr>
          </a:p>
        </p:txBody>
      </p:sp>
      <p:sp>
        <p:nvSpPr>
          <p:cNvPr id="12" name="مربع نص 11"/>
          <p:cNvSpPr txBox="1"/>
          <p:nvPr/>
        </p:nvSpPr>
        <p:spPr>
          <a:xfrm>
            <a:off x="7543800" y="5257799"/>
            <a:ext cx="1198116" cy="584775"/>
          </a:xfrm>
          <a:prstGeom prst="rect">
            <a:avLst/>
          </a:prstGeom>
          <a:noFill/>
        </p:spPr>
        <p:txBody>
          <a:bodyPr wrap="square" rtlCol="1">
            <a:spAutoFit/>
          </a:bodyPr>
          <a:lstStyle/>
          <a:p>
            <a:pPr algn="ctr"/>
            <a:r>
              <a:rPr lang="ar-SA" sz="3200" b="1" dirty="0" smtClean="0">
                <a:solidFill>
                  <a:srgbClr val="3A7DCE"/>
                </a:solidFill>
                <a:cs typeface="AL-Mohanad Bold" pitchFamily="2" charset="-78"/>
              </a:rPr>
              <a:t>سامية</a:t>
            </a:r>
            <a:endParaRPr lang="ar-SA" sz="3200" b="1" dirty="0">
              <a:solidFill>
                <a:srgbClr val="3A7DCE"/>
              </a:solidFill>
              <a:cs typeface="AL-Mohanad Bold" pitchFamily="2" charset="-78"/>
            </a:endParaRPr>
          </a:p>
        </p:txBody>
      </p:sp>
    </p:spTree>
    <p:extLst>
      <p:ext uri="{BB962C8B-B14F-4D97-AF65-F5344CB8AC3E}">
        <p14:creationId xmlns:p14="http://schemas.microsoft.com/office/powerpoint/2010/main" xmlns="" val="123156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7169"/>
                                        </p:tgtEl>
                                        <p:attrNameLst>
                                          <p:attrName>style.visibility</p:attrName>
                                        </p:attrNameLst>
                                      </p:cBhvr>
                                      <p:to>
                                        <p:strVal val="visible"/>
                                      </p:to>
                                    </p:set>
                                    <p:anim calcmode="lin" valueType="num">
                                      <p:cBhvr additive="base">
                                        <p:cTn id="32" dur="500" fill="hold"/>
                                        <p:tgtEl>
                                          <p:spTgt spid="7169"/>
                                        </p:tgtEl>
                                        <p:attrNameLst>
                                          <p:attrName>ppt_x</p:attrName>
                                        </p:attrNameLst>
                                      </p:cBhvr>
                                      <p:tavLst>
                                        <p:tav tm="0">
                                          <p:val>
                                            <p:strVal val="#ppt_x"/>
                                          </p:val>
                                        </p:tav>
                                        <p:tav tm="100000">
                                          <p:val>
                                            <p:strVal val="#ppt_x"/>
                                          </p:val>
                                        </p:tav>
                                      </p:tavLst>
                                    </p:anim>
                                    <p:anim calcmode="lin" valueType="num">
                                      <p:cBhvr additive="base">
                                        <p:cTn id="33" dur="500" fill="hold"/>
                                        <p:tgtEl>
                                          <p:spTgt spid="7169"/>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ppt_x"/>
                                          </p:val>
                                        </p:tav>
                                        <p:tav tm="100000">
                                          <p:val>
                                            <p:strVal val="#ppt_x"/>
                                          </p:val>
                                        </p:tav>
                                      </p:tavLst>
                                    </p:anim>
                                    <p:anim calcmode="lin" valueType="num">
                                      <p:cBhvr additive="base">
                                        <p:cTn id="41" dur="500" fill="hold"/>
                                        <p:tgtEl>
                                          <p:spTgt spid="6"/>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ppt_x"/>
                                          </p:val>
                                        </p:tav>
                                        <p:tav tm="100000">
                                          <p:val>
                                            <p:strVal val="#ppt_x"/>
                                          </p:val>
                                        </p:tav>
                                      </p:tavLst>
                                    </p:anim>
                                    <p:anim calcmode="lin" valueType="num">
                                      <p:cBhvr additive="base">
                                        <p:cTn id="4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80356" y="762000"/>
            <a:ext cx="7377341" cy="453585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50000"/>
              </a:lnSpc>
              <a:defRPr/>
            </a:pPr>
            <a:r>
              <a:rPr lang="ar-SA" sz="6600" b="1" dirty="0">
                <a:ln w="11430">
                  <a:solidFill>
                    <a:sysClr val="windowText" lastClr="000000"/>
                  </a:solidFill>
                </a:ln>
                <a:cs typeface="AL-Mohanad Bold" pitchFamily="2" charset="-78"/>
              </a:rPr>
              <a:t>سبحانك اللهم وبحمدك ..</a:t>
            </a:r>
          </a:p>
          <a:p>
            <a:pPr algn="ctr">
              <a:lnSpc>
                <a:spcPct val="150000"/>
              </a:lnSpc>
              <a:defRPr/>
            </a:pPr>
            <a:r>
              <a:rPr lang="ar-SA" sz="6600" b="1" dirty="0" smtClean="0">
                <a:ln w="11430">
                  <a:solidFill>
                    <a:sysClr val="windowText" lastClr="000000"/>
                  </a:solidFill>
                </a:ln>
                <a:cs typeface="AL-Mohanad Bold" pitchFamily="2" charset="-78"/>
              </a:rPr>
              <a:t>أشهد </a:t>
            </a:r>
            <a:r>
              <a:rPr lang="ar-SA" sz="6600" b="1" dirty="0">
                <a:ln w="11430">
                  <a:solidFill>
                    <a:sysClr val="windowText" lastClr="000000"/>
                  </a:solidFill>
                </a:ln>
                <a:cs typeface="AL-Mohanad Bold" pitchFamily="2" charset="-78"/>
              </a:rPr>
              <a:t>أن لا إله إلا أنت</a:t>
            </a:r>
          </a:p>
          <a:p>
            <a:pPr algn="ctr">
              <a:lnSpc>
                <a:spcPct val="150000"/>
              </a:lnSpc>
              <a:defRPr/>
            </a:pPr>
            <a:r>
              <a:rPr lang="ar-SA" sz="6600" b="1" dirty="0" smtClean="0">
                <a:ln w="11430">
                  <a:solidFill>
                    <a:sysClr val="windowText" lastClr="000000"/>
                  </a:solidFill>
                </a:ln>
                <a:cs typeface="AL-Mohanad Bold" pitchFamily="2" charset="-78"/>
              </a:rPr>
              <a:t>أستغفرك وأتوب </a:t>
            </a:r>
            <a:r>
              <a:rPr lang="ar-SA" sz="6600" b="1" dirty="0">
                <a:ln w="11430">
                  <a:solidFill>
                    <a:sysClr val="windowText" lastClr="000000"/>
                  </a:solidFill>
                </a:ln>
                <a:cs typeface="AL-Mohanad Bold" pitchFamily="2" charset="-78"/>
              </a:rPr>
              <a:t>إليك</a:t>
            </a:r>
          </a:p>
        </p:txBody>
      </p:sp>
    </p:spTree>
    <p:extLst>
      <p:ext uri="{BB962C8B-B14F-4D97-AF65-F5344CB8AC3E}">
        <p14:creationId xmlns:p14="http://schemas.microsoft.com/office/powerpoint/2010/main" xmlns="" val="294562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Rectangle 8"/>
          <p:cNvSpPr txBox="1">
            <a:spLocks noChangeArrowheads="1"/>
          </p:cNvSpPr>
          <p:nvPr/>
        </p:nvSpPr>
        <p:spPr>
          <a:xfrm>
            <a:off x="36420" y="2590800"/>
            <a:ext cx="4052454" cy="512763"/>
          </a:xfrm>
          <a:prstGeom prst="rect">
            <a:avLst/>
          </a:prstGeom>
          <a:extLst>
            <a:ext uri="{AF507438-7753-43E0-B8FC-AC1667EBCBE1}">
              <a14:hiddenEffects xmlns:a14="http://schemas.microsoft.com/office/drawing/2010/main" xmlns="">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الاستعداد وتحفيز التعلم)</a:t>
            </a:r>
            <a:endParaRPr lang="ru-RU" sz="3600" dirty="0">
              <a:ln>
                <a:solidFill>
                  <a:schemeClr val="accent5">
                    <a:lumMod val="50000"/>
                  </a:schemeClr>
                </a:solidFill>
              </a:ln>
              <a:solidFill>
                <a:sysClr val="windowText" lastClr="000000"/>
              </a:solidFill>
              <a:cs typeface="AL-Mohanad" pitchFamily="2" charset="-78"/>
            </a:endParaRPr>
          </a:p>
        </p:txBody>
      </p:sp>
      <p:sp>
        <p:nvSpPr>
          <p:cNvPr id="3" name="مربع نص 2"/>
          <p:cNvSpPr txBox="1"/>
          <p:nvPr/>
        </p:nvSpPr>
        <p:spPr>
          <a:xfrm>
            <a:off x="227256" y="1600200"/>
            <a:ext cx="3670782" cy="923330"/>
          </a:xfrm>
          <a:prstGeom prst="rect">
            <a:avLst/>
          </a:prstGeom>
          <a:noFill/>
        </p:spPr>
        <p:txBody>
          <a:bodyPr wrap="square" rtlCol="1">
            <a:spAutoFit/>
          </a:bodyPr>
          <a:lstStyle/>
          <a:p>
            <a:pPr algn="ctr"/>
            <a:r>
              <a:rPr lang="ar-SA" sz="5400" dirty="0" smtClean="0">
                <a:cs typeface="PT Bold Heading" pitchFamily="2" charset="-78"/>
              </a:rPr>
              <a:t>الجلسة الأولى</a:t>
            </a:r>
            <a:endParaRPr lang="ar-SA" sz="5400" dirty="0">
              <a:cs typeface="PT Bold Heading" pitchFamily="2" charset="-78"/>
            </a:endParaRPr>
          </a:p>
        </p:txBody>
      </p:sp>
      <p:sp>
        <p:nvSpPr>
          <p:cNvPr id="4" name="مستطيل 3"/>
          <p:cNvSpPr/>
          <p:nvPr/>
        </p:nvSpPr>
        <p:spPr>
          <a:xfrm>
            <a:off x="3200400" y="4724400"/>
            <a:ext cx="2819400"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4000" i="0" u="none" strike="noStrike" kern="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e_AlMateen" pitchFamily="18" charset="-78"/>
                <a:cs typeface="ae_AlMateen" pitchFamily="18" charset="-78"/>
              </a:rPr>
              <a:t>  تقديم</a:t>
            </a:r>
          </a:p>
        </p:txBody>
      </p:sp>
      <p:sp>
        <p:nvSpPr>
          <p:cNvPr id="5" name="مستطيل 4"/>
          <p:cNvSpPr/>
          <p:nvPr/>
        </p:nvSpPr>
        <p:spPr>
          <a:xfrm>
            <a:off x="375139" y="5715000"/>
            <a:ext cx="8768861" cy="646331"/>
          </a:xfrm>
          <a:prstGeom prst="rect">
            <a:avLst/>
          </a:prstGeom>
        </p:spPr>
        <p:txBody>
          <a:bodyPr wrap="square">
            <a:spAutoFit/>
          </a:bodyPr>
          <a:lstStyle/>
          <a:p>
            <a:pPr lvl="0">
              <a:defRPr/>
            </a:pPr>
            <a:r>
              <a:rPr lang="ar-SA" sz="36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أ/ محمد أحمد البريدي            أ/مشاعل </a:t>
            </a:r>
            <a:r>
              <a:rPr lang="ar-SA" sz="3600" kern="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عبد الله العبيكان </a:t>
            </a:r>
          </a:p>
        </p:txBody>
      </p:sp>
    </p:spTree>
    <p:extLst>
      <p:ext uri="{BB962C8B-B14F-4D97-AF65-F5344CB8AC3E}">
        <p14:creationId xmlns:p14="http://schemas.microsoft.com/office/powerpoint/2010/main" xmlns="" val="126697865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2844414111"/>
              </p:ext>
            </p:extLst>
          </p:nvPr>
        </p:nvGraphicFramePr>
        <p:xfrm>
          <a:off x="1143000" y="1295400"/>
          <a:ext cx="6896100" cy="459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مربع نص 5"/>
          <p:cNvSpPr txBox="1"/>
          <p:nvPr/>
        </p:nvSpPr>
        <p:spPr>
          <a:xfrm>
            <a:off x="1992183" y="344269"/>
            <a:ext cx="4966182" cy="646331"/>
          </a:xfrm>
          <a:prstGeom prst="rect">
            <a:avLst/>
          </a:prstGeom>
          <a:noFill/>
        </p:spPr>
        <p:txBody>
          <a:bodyPr wrap="square" rtlCol="1">
            <a:spAutoFit/>
          </a:bodyPr>
          <a:lstStyle/>
          <a:p>
            <a:pPr algn="ctr"/>
            <a:r>
              <a:rPr lang="ar-SA" sz="3600" dirty="0" smtClean="0">
                <a:cs typeface="PT Bold Heading" pitchFamily="2" charset="-78"/>
              </a:rPr>
              <a:t>خطة الجلسة</a:t>
            </a:r>
            <a:endParaRPr lang="ar-SA" sz="3600" dirty="0">
              <a:cs typeface="PT Bold Heading" pitchFamily="2" charset="-78"/>
            </a:endParaRPr>
          </a:p>
        </p:txBody>
      </p:sp>
    </p:spTree>
    <p:extLst>
      <p:ext uri="{BB962C8B-B14F-4D97-AF65-F5344CB8AC3E}">
        <p14:creationId xmlns:p14="http://schemas.microsoft.com/office/powerpoint/2010/main" xmlns="" val="163069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p:nvPr/>
        </p:nvSpPr>
        <p:spPr>
          <a:xfrm>
            <a:off x="871182" y="2020913"/>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يفعِّل أدوات دعم الاستعداد للتعلم من خلال تهيئة المتعلم لتلقي الخبرة الجديدة</a:t>
            </a:r>
            <a:endParaRPr lang="en-US" sz="2800" dirty="0">
              <a:solidFill>
                <a:schemeClr val="tx1"/>
              </a:solidFill>
              <a:latin typeface="Arial" pitchFamily="34" charset="0"/>
              <a:cs typeface="AL-Mohanad Bold" pitchFamily="2" charset="-78"/>
            </a:endParaRPr>
          </a:p>
        </p:txBody>
      </p:sp>
      <p:sp>
        <p:nvSpPr>
          <p:cNvPr id="5" name="Rectangle 19"/>
          <p:cNvSpPr/>
          <p:nvPr/>
        </p:nvSpPr>
        <p:spPr>
          <a:xfrm>
            <a:off x="7524222" y="3200400"/>
            <a:ext cx="840718" cy="776841"/>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2</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Rectangle 20"/>
          <p:cNvSpPr/>
          <p:nvPr/>
        </p:nvSpPr>
        <p:spPr>
          <a:xfrm>
            <a:off x="838200" y="3200400"/>
            <a:ext cx="6290481" cy="798487"/>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effectLst>
                  <a:outerShdw blurRad="38100" dist="38100" dir="2700000" algn="tl">
                    <a:srgbClr val="000000">
                      <a:alpha val="43137"/>
                    </a:srgbClr>
                  </a:outerShdw>
                </a:effectLst>
                <a:latin typeface="Arial" pitchFamily="34" charset="0"/>
                <a:cs typeface="AL-Mohanad Bold" pitchFamily="2" charset="-78"/>
              </a:rPr>
              <a:t>يعطي أمثلة على عناصر المحفزات من مواقف تعليمية مختلفة</a:t>
            </a:r>
            <a:endParaRPr lang="en-US" sz="2800" dirty="0">
              <a:effectLst>
                <a:outerShdw blurRad="38100" dist="38100" dir="2700000" algn="tl">
                  <a:srgbClr val="000000">
                    <a:alpha val="43137"/>
                  </a:srgbClr>
                </a:outerShdw>
              </a:effectLst>
              <a:latin typeface="Arial" pitchFamily="34" charset="0"/>
              <a:cs typeface="AL-Mohanad Bold" pitchFamily="2" charset="-78"/>
            </a:endParaRPr>
          </a:p>
        </p:txBody>
      </p:sp>
      <p:sp>
        <p:nvSpPr>
          <p:cNvPr id="7" name="Rectangle 21"/>
          <p:cNvSpPr/>
          <p:nvPr/>
        </p:nvSpPr>
        <p:spPr>
          <a:xfrm>
            <a:off x="7482141" y="4343400"/>
            <a:ext cx="840718" cy="78193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3</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9" name="Rectangle 23"/>
          <p:cNvSpPr/>
          <p:nvPr/>
        </p:nvSpPr>
        <p:spPr>
          <a:xfrm>
            <a:off x="7524222" y="2011815"/>
            <a:ext cx="840718" cy="79848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1</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10" name="TextBox 30"/>
          <p:cNvSpPr txBox="1"/>
          <p:nvPr/>
        </p:nvSpPr>
        <p:spPr>
          <a:xfrm>
            <a:off x="686549" y="1167825"/>
            <a:ext cx="7628350" cy="584775"/>
          </a:xfrm>
          <a:prstGeom prst="rect">
            <a:avLst/>
          </a:prstGeom>
          <a:noFill/>
        </p:spPr>
        <p:txBody>
          <a:bodyPr wrap="square" rtlCol="0">
            <a:spAutoFit/>
          </a:bodyPr>
          <a:lstStyle/>
          <a:p>
            <a:pPr algn="ctr"/>
            <a:r>
              <a:rPr lang="ar-SA" sz="3200" dirty="0" smtClean="0">
                <a:solidFill>
                  <a:schemeClr val="accent4">
                    <a:lumMod val="50000"/>
                  </a:schemeClr>
                </a:solidFill>
                <a:latin typeface="Arial" pitchFamily="34" charset="0"/>
                <a:cs typeface="Bader" pitchFamily="2" charset="-78"/>
              </a:rPr>
              <a:t>في نهاية الجلسة يتوقع من المتدرب أن :</a:t>
            </a:r>
            <a:endParaRPr lang="en-US" sz="3200" dirty="0">
              <a:solidFill>
                <a:schemeClr val="accent4">
                  <a:lumMod val="50000"/>
                </a:schemeClr>
              </a:solidFill>
              <a:latin typeface="Arial" pitchFamily="34" charset="0"/>
              <a:cs typeface="Bader" pitchFamily="2" charset="-78"/>
            </a:endParaRPr>
          </a:p>
        </p:txBody>
      </p:sp>
      <p:sp>
        <p:nvSpPr>
          <p:cNvPr id="11" name="Rectangle 24"/>
          <p:cNvSpPr/>
          <p:nvPr/>
        </p:nvSpPr>
        <p:spPr>
          <a:xfrm>
            <a:off x="802944" y="4343400"/>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يحفز المتعلمين في مواقف تعليمية مختلفة</a:t>
            </a:r>
            <a:endParaRPr lang="en-US" sz="2800" dirty="0">
              <a:solidFill>
                <a:schemeClr val="tx1"/>
              </a:solidFill>
              <a:latin typeface="Arial" pitchFamily="34" charset="0"/>
              <a:cs typeface="AL-Mohanad Bold" pitchFamily="2" charset="-78"/>
            </a:endParaRPr>
          </a:p>
        </p:txBody>
      </p:sp>
      <p:sp>
        <p:nvSpPr>
          <p:cNvPr id="12" name="مربع نص 11"/>
          <p:cNvSpPr txBox="1"/>
          <p:nvPr/>
        </p:nvSpPr>
        <p:spPr>
          <a:xfrm>
            <a:off x="1809464" y="282714"/>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الاجرائية</a:t>
            </a:r>
            <a:endParaRPr lang="ar-SA" sz="3600" dirty="0">
              <a:solidFill>
                <a:srgbClr val="C00000"/>
              </a:solidFill>
              <a:cs typeface="PT Bold Heading" pitchFamily="2" charset="-78"/>
            </a:endParaRPr>
          </a:p>
        </p:txBody>
      </p:sp>
    </p:spTree>
    <p:extLst>
      <p:ext uri="{BB962C8B-B14F-4D97-AF65-F5344CB8AC3E}">
        <p14:creationId xmlns:p14="http://schemas.microsoft.com/office/powerpoint/2010/main" xmlns="" val="269743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p:bldP spid="11"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3"/>
          <p:cNvGraphicFramePr/>
          <p:nvPr>
            <p:extLst>
              <p:ext uri="{D42A27DB-BD31-4B8C-83A1-F6EECF244321}">
                <p14:modId xmlns:p14="http://schemas.microsoft.com/office/powerpoint/2010/main" xmlns="" val="2338240304"/>
              </p:ext>
            </p:extLst>
          </p:nvPr>
        </p:nvGraphicFramePr>
        <p:xfrm>
          <a:off x="838200" y="685800"/>
          <a:ext cx="6858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ستطيل 2"/>
          <p:cNvSpPr/>
          <p:nvPr/>
        </p:nvSpPr>
        <p:spPr>
          <a:xfrm>
            <a:off x="2133600" y="5329535"/>
            <a:ext cx="4501553" cy="461665"/>
          </a:xfrm>
          <a:prstGeom prst="rect">
            <a:avLst/>
          </a:prstGeom>
        </p:spPr>
        <p:txBody>
          <a:bodyPr wrap="none">
            <a:spAutoFit/>
          </a:bodyPr>
          <a:lstStyle/>
          <a:p>
            <a:pPr lvl="0" algn="ctr"/>
            <a:r>
              <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الاستخدام الفوري للخبرة ونقلها إلى الآخرين</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5" name="مستطيل 4"/>
          <p:cNvSpPr/>
          <p:nvPr/>
        </p:nvSpPr>
        <p:spPr>
          <a:xfrm>
            <a:off x="3810000" y="4429780"/>
            <a:ext cx="957313" cy="523220"/>
          </a:xfrm>
          <a:prstGeom prst="rect">
            <a:avLst/>
          </a:prstGeom>
        </p:spPr>
        <p:txBody>
          <a:bodyPr wrap="none">
            <a:spAutoFit/>
          </a:bodyPr>
          <a:lstStyle/>
          <a:p>
            <a:pPr lvl="0" algn="ct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المهمات</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6" name="مستطيل 5"/>
          <p:cNvSpPr/>
          <p:nvPr/>
        </p:nvSpPr>
        <p:spPr>
          <a:xfrm>
            <a:off x="3429000" y="3805535"/>
            <a:ext cx="1744388" cy="461665"/>
          </a:xfrm>
          <a:prstGeom prst="rect">
            <a:avLst/>
          </a:prstGeom>
        </p:spPr>
        <p:txBody>
          <a:bodyPr wrap="none">
            <a:spAutoFit/>
          </a:bodyPr>
          <a:lstStyle/>
          <a:p>
            <a:pPr lvl="0" algn="ctr"/>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التحدث والكتابة</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7" name="مستطيل 6"/>
          <p:cNvSpPr/>
          <p:nvPr/>
        </p:nvSpPr>
        <p:spPr>
          <a:xfrm>
            <a:off x="3200400" y="3048000"/>
            <a:ext cx="2339102" cy="461665"/>
          </a:xfrm>
          <a:prstGeom prst="rect">
            <a:avLst/>
          </a:prstGeom>
        </p:spPr>
        <p:txBody>
          <a:bodyPr wrap="none">
            <a:spAutoFit/>
          </a:bodyPr>
          <a:lstStyle/>
          <a:p>
            <a:pPr lvl="0" algn="ctr"/>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مشاهدة سمعية بصرية</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8" name="مستطيل 7"/>
          <p:cNvSpPr/>
          <p:nvPr/>
        </p:nvSpPr>
        <p:spPr>
          <a:xfrm>
            <a:off x="3581400" y="2362200"/>
            <a:ext cx="1505541" cy="461665"/>
          </a:xfrm>
          <a:prstGeom prst="rect">
            <a:avLst/>
          </a:prstGeom>
        </p:spPr>
        <p:txBody>
          <a:bodyPr wrap="none">
            <a:spAutoFit/>
          </a:bodyPr>
          <a:lstStyle/>
          <a:p>
            <a:pPr lvl="0" algn="ctr"/>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مشاهدة صورة</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9" name="مستطيل 8"/>
          <p:cNvSpPr/>
          <p:nvPr/>
        </p:nvSpPr>
        <p:spPr>
          <a:xfrm>
            <a:off x="3886200" y="1600200"/>
            <a:ext cx="848309" cy="461665"/>
          </a:xfrm>
          <a:prstGeom prst="rect">
            <a:avLst/>
          </a:prstGeom>
        </p:spPr>
        <p:txBody>
          <a:bodyPr wrap="none">
            <a:spAutoFit/>
          </a:bodyPr>
          <a:lstStyle/>
          <a:p>
            <a:pPr lvl="0" algn="ctr"/>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استماع</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10" name="مستطيل 9"/>
          <p:cNvSpPr/>
          <p:nvPr/>
        </p:nvSpPr>
        <p:spPr>
          <a:xfrm>
            <a:off x="3962400" y="914400"/>
            <a:ext cx="668774" cy="461665"/>
          </a:xfrm>
          <a:prstGeom prst="rect">
            <a:avLst/>
          </a:prstGeom>
        </p:spPr>
        <p:txBody>
          <a:bodyPr wrap="none">
            <a:spAutoFit/>
          </a:bodyPr>
          <a:lstStyle/>
          <a:p>
            <a:pPr lvl="0" algn="ctr"/>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قراءة</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11" name="مربع نص 10"/>
          <p:cNvSpPr txBox="1"/>
          <p:nvPr/>
        </p:nvSpPr>
        <p:spPr>
          <a:xfrm>
            <a:off x="849573" y="124596"/>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هرم التعلم</a:t>
            </a:r>
            <a:endParaRPr lang="ar-SA" sz="3600" dirty="0">
              <a:solidFill>
                <a:srgbClr val="C00000"/>
              </a:solidFill>
              <a:cs typeface="PT Bold Heading" pitchFamily="2" charset="-78"/>
            </a:endParaRPr>
          </a:p>
        </p:txBody>
      </p:sp>
      <p:sp>
        <p:nvSpPr>
          <p:cNvPr id="12" name="مربع نص 11"/>
          <p:cNvSpPr txBox="1"/>
          <p:nvPr/>
        </p:nvSpPr>
        <p:spPr>
          <a:xfrm rot="3425368">
            <a:off x="5230961" y="2537546"/>
            <a:ext cx="3731848" cy="584775"/>
          </a:xfrm>
          <a:prstGeom prst="rect">
            <a:avLst/>
          </a:prstGeom>
          <a:noFill/>
        </p:spPr>
        <p:txBody>
          <a:bodyPr wrap="square" rtlCol="1">
            <a:spAutoFit/>
          </a:bodyPr>
          <a:lstStyle/>
          <a:p>
            <a:pPr algn="ctr"/>
            <a:r>
              <a:rPr lang="ar-SA" sz="3200" dirty="0" smtClean="0">
                <a:cs typeface="AL-Mohanad Bold" pitchFamily="2" charset="-78"/>
              </a:rPr>
              <a:t>معدلات بقاء أثر التعلم</a:t>
            </a:r>
            <a:endParaRPr lang="ar-SA" sz="3200" dirty="0">
              <a:cs typeface="AL-Mohanad Bold" pitchFamily="2" charset="-78"/>
            </a:endParaRPr>
          </a:p>
        </p:txBody>
      </p:sp>
      <p:sp>
        <p:nvSpPr>
          <p:cNvPr id="13" name="مربع نص 12"/>
          <p:cNvSpPr txBox="1"/>
          <p:nvPr/>
        </p:nvSpPr>
        <p:spPr>
          <a:xfrm rot="18236410">
            <a:off x="304243" y="1569421"/>
            <a:ext cx="3731848" cy="523220"/>
          </a:xfrm>
          <a:prstGeom prst="rect">
            <a:avLst/>
          </a:prstGeom>
          <a:noFill/>
        </p:spPr>
        <p:txBody>
          <a:bodyPr wrap="square" rtlCol="1">
            <a:spAutoFit/>
          </a:bodyPr>
          <a:lstStyle/>
          <a:p>
            <a:pPr algn="ctr"/>
            <a:r>
              <a:rPr lang="ar-SA" sz="2800" dirty="0" smtClean="0">
                <a:solidFill>
                  <a:schemeClr val="accent1"/>
                </a:solidFill>
                <a:cs typeface="AL-Mohanad Bold" pitchFamily="2" charset="-78"/>
              </a:rPr>
              <a:t>التعلم غير النشط</a:t>
            </a:r>
            <a:endParaRPr lang="ar-SA" sz="2800" dirty="0">
              <a:solidFill>
                <a:schemeClr val="accent1"/>
              </a:solidFill>
              <a:cs typeface="AL-Mohanad Bold" pitchFamily="2" charset="-78"/>
            </a:endParaRPr>
          </a:p>
        </p:txBody>
      </p:sp>
      <p:sp>
        <p:nvSpPr>
          <p:cNvPr id="14" name="مربع نص 13"/>
          <p:cNvSpPr txBox="1"/>
          <p:nvPr/>
        </p:nvSpPr>
        <p:spPr>
          <a:xfrm rot="18236410">
            <a:off x="-1216691" y="3947064"/>
            <a:ext cx="3731848" cy="523220"/>
          </a:xfrm>
          <a:prstGeom prst="rect">
            <a:avLst/>
          </a:prstGeom>
          <a:noFill/>
        </p:spPr>
        <p:txBody>
          <a:bodyPr wrap="square" rtlCol="1">
            <a:spAutoFit/>
          </a:bodyPr>
          <a:lstStyle/>
          <a:p>
            <a:pPr algn="ctr"/>
            <a:r>
              <a:rPr lang="ar-SA" sz="2800" dirty="0" smtClean="0">
                <a:solidFill>
                  <a:schemeClr val="accent5">
                    <a:lumMod val="75000"/>
                  </a:schemeClr>
                </a:solidFill>
                <a:cs typeface="AL-Mohanad Bold" pitchFamily="2" charset="-78"/>
              </a:rPr>
              <a:t>التعلم النشط</a:t>
            </a:r>
            <a:endParaRPr lang="ar-SA" sz="2800" dirty="0">
              <a:solidFill>
                <a:schemeClr val="accent5">
                  <a:lumMod val="75000"/>
                </a:schemeClr>
              </a:solidFill>
              <a:cs typeface="AL-Mohanad Bold" pitchFamily="2" charset="-78"/>
            </a:endParaRPr>
          </a:p>
        </p:txBody>
      </p:sp>
      <p:sp>
        <p:nvSpPr>
          <p:cNvPr id="15" name="قوس كبير أيسر 14"/>
          <p:cNvSpPr/>
          <p:nvPr/>
        </p:nvSpPr>
        <p:spPr>
          <a:xfrm rot="2048835">
            <a:off x="2637430" y="487405"/>
            <a:ext cx="703338" cy="3119664"/>
          </a:xfrm>
          <a:prstGeom prst="leftBrace">
            <a:avLst>
              <a:gd name="adj1" fmla="val 8333"/>
              <a:gd name="adj2" fmla="val 50635"/>
            </a:avLst>
          </a:prstGeom>
        </p:spPr>
        <p:style>
          <a:lnRef idx="2">
            <a:schemeClr val="accent1"/>
          </a:lnRef>
          <a:fillRef idx="0">
            <a:schemeClr val="accent1"/>
          </a:fillRef>
          <a:effectRef idx="1">
            <a:schemeClr val="accent1"/>
          </a:effectRef>
          <a:fontRef idx="minor">
            <a:schemeClr val="tx1"/>
          </a:fontRef>
        </p:style>
        <p:txBody>
          <a:bodyPr rtlCol="1" anchor="ctr"/>
          <a:lstStyle/>
          <a:p>
            <a:pPr algn="ctr"/>
            <a:endParaRPr lang="ar-SA"/>
          </a:p>
        </p:txBody>
      </p:sp>
      <p:sp>
        <p:nvSpPr>
          <p:cNvPr id="16" name="قوس كبير أيسر 15"/>
          <p:cNvSpPr/>
          <p:nvPr/>
        </p:nvSpPr>
        <p:spPr>
          <a:xfrm rot="2048835">
            <a:off x="966384" y="3370410"/>
            <a:ext cx="759910" cy="2499141"/>
          </a:xfrm>
          <a:prstGeom prst="leftBrace">
            <a:avLst>
              <a:gd name="adj1" fmla="val 8333"/>
              <a:gd name="adj2" fmla="val 50635"/>
            </a:avLst>
          </a:prstGeom>
        </p:spPr>
        <p:style>
          <a:lnRef idx="3">
            <a:schemeClr val="dk1"/>
          </a:lnRef>
          <a:fillRef idx="0">
            <a:schemeClr val="dk1"/>
          </a:fillRef>
          <a:effectRef idx="2">
            <a:schemeClr val="dk1"/>
          </a:effectRef>
          <a:fontRef idx="minor">
            <a:schemeClr val="tx1"/>
          </a:fontRef>
        </p:style>
        <p:txBody>
          <a:bodyPr rtlCol="1" anchor="ctr"/>
          <a:lstStyle/>
          <a:p>
            <a:pPr algn="ctr"/>
            <a:endParaRPr lang="ar-SA"/>
          </a:p>
        </p:txBody>
      </p:sp>
      <p:sp>
        <p:nvSpPr>
          <p:cNvPr id="17" name="مربع نص 16"/>
          <p:cNvSpPr txBox="1"/>
          <p:nvPr/>
        </p:nvSpPr>
        <p:spPr>
          <a:xfrm>
            <a:off x="7543799" y="5257800"/>
            <a:ext cx="812361" cy="584775"/>
          </a:xfrm>
          <a:prstGeom prst="rect">
            <a:avLst/>
          </a:prstGeom>
          <a:noFill/>
        </p:spPr>
        <p:txBody>
          <a:bodyPr wrap="square" rtlCol="1">
            <a:spAutoFit/>
          </a:bodyPr>
          <a:lstStyle/>
          <a:p>
            <a:r>
              <a:rPr lang="ar-SA" sz="3200" dirty="0" smtClean="0">
                <a:cs typeface="AL-Mohanad Bold" pitchFamily="2" charset="-78"/>
              </a:rPr>
              <a:t>90 %</a:t>
            </a:r>
            <a:endParaRPr lang="ar-SA" sz="3200" dirty="0">
              <a:cs typeface="AL-Mohanad Bold" pitchFamily="2" charset="-78"/>
            </a:endParaRPr>
          </a:p>
        </p:txBody>
      </p:sp>
      <p:sp>
        <p:nvSpPr>
          <p:cNvPr id="18" name="مربع نص 17"/>
          <p:cNvSpPr txBox="1"/>
          <p:nvPr/>
        </p:nvSpPr>
        <p:spPr>
          <a:xfrm>
            <a:off x="7096885" y="4429780"/>
            <a:ext cx="812361" cy="584775"/>
          </a:xfrm>
          <a:prstGeom prst="rect">
            <a:avLst/>
          </a:prstGeom>
          <a:noFill/>
        </p:spPr>
        <p:txBody>
          <a:bodyPr wrap="square" rtlCol="1">
            <a:spAutoFit/>
          </a:bodyPr>
          <a:lstStyle/>
          <a:p>
            <a:r>
              <a:rPr lang="ar-SA" sz="3200" dirty="0" smtClean="0">
                <a:cs typeface="AL-Mohanad Bold" pitchFamily="2" charset="-78"/>
              </a:rPr>
              <a:t>75%</a:t>
            </a:r>
            <a:endParaRPr lang="ar-SA" sz="3200" dirty="0">
              <a:cs typeface="AL-Mohanad Bold" pitchFamily="2" charset="-78"/>
            </a:endParaRPr>
          </a:p>
        </p:txBody>
      </p:sp>
      <p:sp>
        <p:nvSpPr>
          <p:cNvPr id="19" name="مربع نص 18"/>
          <p:cNvSpPr txBox="1"/>
          <p:nvPr/>
        </p:nvSpPr>
        <p:spPr>
          <a:xfrm>
            <a:off x="6477000" y="3674464"/>
            <a:ext cx="812361" cy="584775"/>
          </a:xfrm>
          <a:prstGeom prst="rect">
            <a:avLst/>
          </a:prstGeom>
          <a:noFill/>
        </p:spPr>
        <p:txBody>
          <a:bodyPr wrap="square" rtlCol="1">
            <a:spAutoFit/>
          </a:bodyPr>
          <a:lstStyle/>
          <a:p>
            <a:r>
              <a:rPr lang="ar-SA" sz="3200" dirty="0" smtClean="0">
                <a:cs typeface="AL-Mohanad Bold" pitchFamily="2" charset="-78"/>
              </a:rPr>
              <a:t>50%</a:t>
            </a:r>
            <a:endParaRPr lang="ar-SA" sz="3200" dirty="0">
              <a:cs typeface="AL-Mohanad Bold" pitchFamily="2" charset="-78"/>
            </a:endParaRPr>
          </a:p>
        </p:txBody>
      </p:sp>
      <p:sp>
        <p:nvSpPr>
          <p:cNvPr id="20" name="مربع نص 19"/>
          <p:cNvSpPr txBox="1"/>
          <p:nvPr/>
        </p:nvSpPr>
        <p:spPr>
          <a:xfrm>
            <a:off x="5969439" y="2940330"/>
            <a:ext cx="812361" cy="584775"/>
          </a:xfrm>
          <a:prstGeom prst="rect">
            <a:avLst/>
          </a:prstGeom>
          <a:noFill/>
        </p:spPr>
        <p:txBody>
          <a:bodyPr wrap="square" rtlCol="1">
            <a:spAutoFit/>
          </a:bodyPr>
          <a:lstStyle/>
          <a:p>
            <a:r>
              <a:rPr lang="ar-SA" sz="3200" dirty="0" smtClean="0">
                <a:cs typeface="AL-Mohanad Bold" pitchFamily="2" charset="-78"/>
              </a:rPr>
              <a:t>30%</a:t>
            </a:r>
            <a:endParaRPr lang="ar-SA" sz="3200" dirty="0">
              <a:cs typeface="AL-Mohanad Bold" pitchFamily="2" charset="-78"/>
            </a:endParaRPr>
          </a:p>
        </p:txBody>
      </p:sp>
      <p:sp>
        <p:nvSpPr>
          <p:cNvPr id="21" name="مربع نص 20"/>
          <p:cNvSpPr txBox="1"/>
          <p:nvPr/>
        </p:nvSpPr>
        <p:spPr>
          <a:xfrm>
            <a:off x="5431428" y="2245158"/>
            <a:ext cx="812361" cy="584775"/>
          </a:xfrm>
          <a:prstGeom prst="rect">
            <a:avLst/>
          </a:prstGeom>
          <a:noFill/>
        </p:spPr>
        <p:txBody>
          <a:bodyPr wrap="square" rtlCol="1">
            <a:spAutoFit/>
          </a:bodyPr>
          <a:lstStyle/>
          <a:p>
            <a:r>
              <a:rPr lang="ar-SA" sz="3200" dirty="0" smtClean="0">
                <a:cs typeface="AL-Mohanad Bold" pitchFamily="2" charset="-78"/>
              </a:rPr>
              <a:t>20%</a:t>
            </a:r>
            <a:endParaRPr lang="ar-SA" sz="3200" dirty="0">
              <a:cs typeface="AL-Mohanad Bold" pitchFamily="2" charset="-78"/>
            </a:endParaRPr>
          </a:p>
        </p:txBody>
      </p:sp>
      <p:sp>
        <p:nvSpPr>
          <p:cNvPr id="22" name="مربع نص 21"/>
          <p:cNvSpPr txBox="1"/>
          <p:nvPr/>
        </p:nvSpPr>
        <p:spPr>
          <a:xfrm>
            <a:off x="4876800" y="1454501"/>
            <a:ext cx="812361" cy="584775"/>
          </a:xfrm>
          <a:prstGeom prst="rect">
            <a:avLst/>
          </a:prstGeom>
          <a:noFill/>
        </p:spPr>
        <p:txBody>
          <a:bodyPr wrap="square" rtlCol="1">
            <a:spAutoFit/>
          </a:bodyPr>
          <a:lstStyle/>
          <a:p>
            <a:r>
              <a:rPr lang="ar-SA" sz="3200" dirty="0" smtClean="0">
                <a:cs typeface="AL-Mohanad Bold" pitchFamily="2" charset="-78"/>
              </a:rPr>
              <a:t>10%</a:t>
            </a:r>
            <a:endParaRPr lang="ar-SA" sz="3200" dirty="0">
              <a:cs typeface="AL-Mohanad Bold" pitchFamily="2" charset="-78"/>
            </a:endParaRPr>
          </a:p>
        </p:txBody>
      </p:sp>
      <p:sp>
        <p:nvSpPr>
          <p:cNvPr id="23" name="مربع نص 22"/>
          <p:cNvSpPr txBox="1"/>
          <p:nvPr/>
        </p:nvSpPr>
        <p:spPr>
          <a:xfrm>
            <a:off x="4597839" y="852844"/>
            <a:ext cx="812361" cy="584775"/>
          </a:xfrm>
          <a:prstGeom prst="rect">
            <a:avLst/>
          </a:prstGeom>
          <a:noFill/>
        </p:spPr>
        <p:txBody>
          <a:bodyPr wrap="square" rtlCol="1">
            <a:spAutoFit/>
          </a:bodyPr>
          <a:lstStyle/>
          <a:p>
            <a:r>
              <a:rPr lang="ar-SA" sz="3200" dirty="0" smtClean="0">
                <a:cs typeface="AL-Mohanad Bold" pitchFamily="2" charset="-78"/>
              </a:rPr>
              <a:t>5%</a:t>
            </a:r>
            <a:endParaRPr lang="ar-SA" sz="3200" dirty="0">
              <a:cs typeface="AL-Mohanad Bold" pitchFamily="2" charset="-78"/>
            </a:endParaRPr>
          </a:p>
        </p:txBody>
      </p:sp>
    </p:spTree>
    <p:extLst>
      <p:ext uri="{BB962C8B-B14F-4D97-AF65-F5344CB8AC3E}">
        <p14:creationId xmlns:p14="http://schemas.microsoft.com/office/powerpoint/2010/main" xmlns="" val="82016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1000"/>
                                        <p:tgtEl>
                                          <p:spTgt spid="8"/>
                                        </p:tgtEl>
                                      </p:cBhvr>
                                    </p:animEffect>
                                    <p:anim calcmode="lin" valueType="num">
                                      <p:cBhvr>
                                        <p:cTn id="48" dur="1000" fill="hold"/>
                                        <p:tgtEl>
                                          <p:spTgt spid="8"/>
                                        </p:tgtEl>
                                        <p:attrNameLst>
                                          <p:attrName>ppt_x</p:attrName>
                                        </p:attrNameLst>
                                      </p:cBhvr>
                                      <p:tavLst>
                                        <p:tav tm="0">
                                          <p:val>
                                            <p:strVal val="#ppt_x"/>
                                          </p:val>
                                        </p:tav>
                                        <p:tav tm="100000">
                                          <p:val>
                                            <p:strVal val="#ppt_x"/>
                                          </p:val>
                                        </p:tav>
                                      </p:tavLst>
                                    </p:anim>
                                    <p:anim calcmode="lin" valueType="num">
                                      <p:cBhvr>
                                        <p:cTn id="4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1000"/>
                                        <p:tgtEl>
                                          <p:spTgt spid="9"/>
                                        </p:tgtEl>
                                      </p:cBhvr>
                                    </p:animEffect>
                                    <p:anim calcmode="lin" valueType="num">
                                      <p:cBhvr>
                                        <p:cTn id="55" dur="1000" fill="hold"/>
                                        <p:tgtEl>
                                          <p:spTgt spid="9"/>
                                        </p:tgtEl>
                                        <p:attrNameLst>
                                          <p:attrName>ppt_x</p:attrName>
                                        </p:attrNameLst>
                                      </p:cBhvr>
                                      <p:tavLst>
                                        <p:tav tm="0">
                                          <p:val>
                                            <p:strVal val="#ppt_x"/>
                                          </p:val>
                                        </p:tav>
                                        <p:tav tm="100000">
                                          <p:val>
                                            <p:strVal val="#ppt_x"/>
                                          </p:val>
                                        </p:tav>
                                      </p:tavLst>
                                    </p:anim>
                                    <p:anim calcmode="lin" valueType="num">
                                      <p:cBhvr>
                                        <p:cTn id="5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1000"/>
                                        <p:tgtEl>
                                          <p:spTgt spid="10"/>
                                        </p:tgtEl>
                                      </p:cBhvr>
                                    </p:animEffect>
                                    <p:anim calcmode="lin" valueType="num">
                                      <p:cBhvr>
                                        <p:cTn id="62" dur="1000" fill="hold"/>
                                        <p:tgtEl>
                                          <p:spTgt spid="10"/>
                                        </p:tgtEl>
                                        <p:attrNameLst>
                                          <p:attrName>ppt_x</p:attrName>
                                        </p:attrNameLst>
                                      </p:cBhvr>
                                      <p:tavLst>
                                        <p:tav tm="0">
                                          <p:val>
                                            <p:strVal val="#ppt_x"/>
                                          </p:val>
                                        </p:tav>
                                        <p:tav tm="100000">
                                          <p:val>
                                            <p:strVal val="#ppt_x"/>
                                          </p:val>
                                        </p:tav>
                                      </p:tavLst>
                                    </p:anim>
                                    <p:anim calcmode="lin" valueType="num">
                                      <p:cBhvr>
                                        <p:cTn id="6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barn(inVertical)">
                                      <p:cBhvr>
                                        <p:cTn id="68" dur="500"/>
                                        <p:tgtEl>
                                          <p:spTgt spid="12"/>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1000"/>
                                        <p:tgtEl>
                                          <p:spTgt spid="17"/>
                                        </p:tgtEl>
                                      </p:cBhvr>
                                    </p:animEffect>
                                    <p:anim calcmode="lin" valueType="num">
                                      <p:cBhvr>
                                        <p:cTn id="74" dur="1000" fill="hold"/>
                                        <p:tgtEl>
                                          <p:spTgt spid="17"/>
                                        </p:tgtEl>
                                        <p:attrNameLst>
                                          <p:attrName>ppt_x</p:attrName>
                                        </p:attrNameLst>
                                      </p:cBhvr>
                                      <p:tavLst>
                                        <p:tav tm="0">
                                          <p:val>
                                            <p:strVal val="#ppt_x"/>
                                          </p:val>
                                        </p:tav>
                                        <p:tav tm="100000">
                                          <p:val>
                                            <p:strVal val="#ppt_x"/>
                                          </p:val>
                                        </p:tav>
                                      </p:tavLst>
                                    </p:anim>
                                    <p:anim calcmode="lin" valueType="num">
                                      <p:cBhvr>
                                        <p:cTn id="7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Effect transition="in" filter="fade">
                                      <p:cBhvr>
                                        <p:cTn id="80" dur="1000"/>
                                        <p:tgtEl>
                                          <p:spTgt spid="18"/>
                                        </p:tgtEl>
                                      </p:cBhvr>
                                    </p:animEffect>
                                    <p:anim calcmode="lin" valueType="num">
                                      <p:cBhvr>
                                        <p:cTn id="81" dur="1000" fill="hold"/>
                                        <p:tgtEl>
                                          <p:spTgt spid="18"/>
                                        </p:tgtEl>
                                        <p:attrNameLst>
                                          <p:attrName>ppt_x</p:attrName>
                                        </p:attrNameLst>
                                      </p:cBhvr>
                                      <p:tavLst>
                                        <p:tav tm="0">
                                          <p:val>
                                            <p:strVal val="#ppt_x"/>
                                          </p:val>
                                        </p:tav>
                                        <p:tav tm="100000">
                                          <p:val>
                                            <p:strVal val="#ppt_x"/>
                                          </p:val>
                                        </p:tav>
                                      </p:tavLst>
                                    </p:anim>
                                    <p:anim calcmode="lin" valueType="num">
                                      <p:cBhvr>
                                        <p:cTn id="8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1000"/>
                                        <p:tgtEl>
                                          <p:spTgt spid="19"/>
                                        </p:tgtEl>
                                      </p:cBhvr>
                                    </p:animEffect>
                                    <p:anim calcmode="lin" valueType="num">
                                      <p:cBhvr>
                                        <p:cTn id="88" dur="1000" fill="hold"/>
                                        <p:tgtEl>
                                          <p:spTgt spid="19"/>
                                        </p:tgtEl>
                                        <p:attrNameLst>
                                          <p:attrName>ppt_x</p:attrName>
                                        </p:attrNameLst>
                                      </p:cBhvr>
                                      <p:tavLst>
                                        <p:tav tm="0">
                                          <p:val>
                                            <p:strVal val="#ppt_x"/>
                                          </p:val>
                                        </p:tav>
                                        <p:tav tm="100000">
                                          <p:val>
                                            <p:strVal val="#ppt_x"/>
                                          </p:val>
                                        </p:tav>
                                      </p:tavLst>
                                    </p:anim>
                                    <p:anim calcmode="lin" valueType="num">
                                      <p:cBhvr>
                                        <p:cTn id="8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1000"/>
                                        <p:tgtEl>
                                          <p:spTgt spid="20"/>
                                        </p:tgtEl>
                                      </p:cBhvr>
                                    </p:animEffect>
                                    <p:anim calcmode="lin" valueType="num">
                                      <p:cBhvr>
                                        <p:cTn id="95" dur="1000" fill="hold"/>
                                        <p:tgtEl>
                                          <p:spTgt spid="20"/>
                                        </p:tgtEl>
                                        <p:attrNameLst>
                                          <p:attrName>ppt_x</p:attrName>
                                        </p:attrNameLst>
                                      </p:cBhvr>
                                      <p:tavLst>
                                        <p:tav tm="0">
                                          <p:val>
                                            <p:strVal val="#ppt_x"/>
                                          </p:val>
                                        </p:tav>
                                        <p:tav tm="100000">
                                          <p:val>
                                            <p:strVal val="#ppt_x"/>
                                          </p:val>
                                        </p:tav>
                                      </p:tavLst>
                                    </p:anim>
                                    <p:anim calcmode="lin" valueType="num">
                                      <p:cBhvr>
                                        <p:cTn id="9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fade">
                                      <p:cBhvr>
                                        <p:cTn id="101" dur="1000"/>
                                        <p:tgtEl>
                                          <p:spTgt spid="21"/>
                                        </p:tgtEl>
                                      </p:cBhvr>
                                    </p:animEffect>
                                    <p:anim calcmode="lin" valueType="num">
                                      <p:cBhvr>
                                        <p:cTn id="102" dur="1000" fill="hold"/>
                                        <p:tgtEl>
                                          <p:spTgt spid="21"/>
                                        </p:tgtEl>
                                        <p:attrNameLst>
                                          <p:attrName>ppt_x</p:attrName>
                                        </p:attrNameLst>
                                      </p:cBhvr>
                                      <p:tavLst>
                                        <p:tav tm="0">
                                          <p:val>
                                            <p:strVal val="#ppt_x"/>
                                          </p:val>
                                        </p:tav>
                                        <p:tav tm="100000">
                                          <p:val>
                                            <p:strVal val="#ppt_x"/>
                                          </p:val>
                                        </p:tav>
                                      </p:tavLst>
                                    </p:anim>
                                    <p:anim calcmode="lin" valueType="num">
                                      <p:cBhvr>
                                        <p:cTn id="10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22"/>
                                        </p:tgtEl>
                                        <p:attrNameLst>
                                          <p:attrName>style.visibility</p:attrName>
                                        </p:attrNameLst>
                                      </p:cBhvr>
                                      <p:to>
                                        <p:strVal val="visible"/>
                                      </p:to>
                                    </p:set>
                                    <p:animEffect transition="in" filter="fade">
                                      <p:cBhvr>
                                        <p:cTn id="108" dur="1000"/>
                                        <p:tgtEl>
                                          <p:spTgt spid="22"/>
                                        </p:tgtEl>
                                      </p:cBhvr>
                                    </p:animEffect>
                                    <p:anim calcmode="lin" valueType="num">
                                      <p:cBhvr>
                                        <p:cTn id="109" dur="1000" fill="hold"/>
                                        <p:tgtEl>
                                          <p:spTgt spid="22"/>
                                        </p:tgtEl>
                                        <p:attrNameLst>
                                          <p:attrName>ppt_x</p:attrName>
                                        </p:attrNameLst>
                                      </p:cBhvr>
                                      <p:tavLst>
                                        <p:tav tm="0">
                                          <p:val>
                                            <p:strVal val="#ppt_x"/>
                                          </p:val>
                                        </p:tav>
                                        <p:tav tm="100000">
                                          <p:val>
                                            <p:strVal val="#ppt_x"/>
                                          </p:val>
                                        </p:tav>
                                      </p:tavLst>
                                    </p:anim>
                                    <p:anim calcmode="lin" valueType="num">
                                      <p:cBhvr>
                                        <p:cTn id="11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grpId="0" nodeType="clickEffect">
                                  <p:stCondLst>
                                    <p:cond delay="0"/>
                                  </p:stCondLst>
                                  <p:childTnLst>
                                    <p:set>
                                      <p:cBhvr>
                                        <p:cTn id="114" dur="1" fill="hold">
                                          <p:stCondLst>
                                            <p:cond delay="0"/>
                                          </p:stCondLst>
                                        </p:cTn>
                                        <p:tgtEl>
                                          <p:spTgt spid="23"/>
                                        </p:tgtEl>
                                        <p:attrNameLst>
                                          <p:attrName>style.visibility</p:attrName>
                                        </p:attrNameLst>
                                      </p:cBhvr>
                                      <p:to>
                                        <p:strVal val="visible"/>
                                      </p:to>
                                    </p:set>
                                    <p:animEffect transition="in" filter="fade">
                                      <p:cBhvr>
                                        <p:cTn id="115" dur="1000"/>
                                        <p:tgtEl>
                                          <p:spTgt spid="23"/>
                                        </p:tgtEl>
                                      </p:cBhvr>
                                    </p:animEffect>
                                    <p:anim calcmode="lin" valueType="num">
                                      <p:cBhvr>
                                        <p:cTn id="116" dur="1000" fill="hold"/>
                                        <p:tgtEl>
                                          <p:spTgt spid="23"/>
                                        </p:tgtEl>
                                        <p:attrNameLst>
                                          <p:attrName>ppt_x</p:attrName>
                                        </p:attrNameLst>
                                      </p:cBhvr>
                                      <p:tavLst>
                                        <p:tav tm="0">
                                          <p:val>
                                            <p:strVal val="#ppt_x"/>
                                          </p:val>
                                        </p:tav>
                                        <p:tav tm="100000">
                                          <p:val>
                                            <p:strVal val="#ppt_x"/>
                                          </p:val>
                                        </p:tav>
                                      </p:tavLst>
                                    </p:anim>
                                    <p:anim calcmode="lin" valueType="num">
                                      <p:cBhvr>
                                        <p:cTn id="11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16"/>
                                        </p:tgtEl>
                                        <p:attrNameLst>
                                          <p:attrName>style.visibility</p:attrName>
                                        </p:attrNameLst>
                                      </p:cBhvr>
                                      <p:to>
                                        <p:strVal val="visible"/>
                                      </p:to>
                                    </p:set>
                                    <p:animEffect transition="in" filter="wipe(left)">
                                      <p:cBhvr>
                                        <p:cTn id="122" dur="500"/>
                                        <p:tgtEl>
                                          <p:spTgt spid="16"/>
                                        </p:tgtEl>
                                      </p:cBhvr>
                                    </p:animEffect>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grpId="0" nodeType="clickEffect">
                                  <p:stCondLst>
                                    <p:cond delay="0"/>
                                  </p:stCondLst>
                                  <p:childTnLst>
                                    <p:set>
                                      <p:cBhvr>
                                        <p:cTn id="126" dur="1" fill="hold">
                                          <p:stCondLst>
                                            <p:cond delay="0"/>
                                          </p:stCondLst>
                                        </p:cTn>
                                        <p:tgtEl>
                                          <p:spTgt spid="14"/>
                                        </p:tgtEl>
                                        <p:attrNameLst>
                                          <p:attrName>style.visibility</p:attrName>
                                        </p:attrNameLst>
                                      </p:cBhvr>
                                      <p:to>
                                        <p:strVal val="visible"/>
                                      </p:to>
                                    </p:set>
                                    <p:animEffect transition="in" filter="fade">
                                      <p:cBhvr>
                                        <p:cTn id="127" dur="1000"/>
                                        <p:tgtEl>
                                          <p:spTgt spid="14"/>
                                        </p:tgtEl>
                                      </p:cBhvr>
                                    </p:animEffect>
                                    <p:anim calcmode="lin" valueType="num">
                                      <p:cBhvr>
                                        <p:cTn id="128" dur="1000" fill="hold"/>
                                        <p:tgtEl>
                                          <p:spTgt spid="14"/>
                                        </p:tgtEl>
                                        <p:attrNameLst>
                                          <p:attrName>ppt_x</p:attrName>
                                        </p:attrNameLst>
                                      </p:cBhvr>
                                      <p:tavLst>
                                        <p:tav tm="0">
                                          <p:val>
                                            <p:strVal val="#ppt_x"/>
                                          </p:val>
                                        </p:tav>
                                        <p:tav tm="100000">
                                          <p:val>
                                            <p:strVal val="#ppt_x"/>
                                          </p:val>
                                        </p:tav>
                                      </p:tavLst>
                                    </p:anim>
                                    <p:anim calcmode="lin" valueType="num">
                                      <p:cBhvr>
                                        <p:cTn id="1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2" presetClass="entr" presetSubtype="4" fill="hold" grpId="0" nodeType="clickEffect">
                                  <p:stCondLst>
                                    <p:cond delay="0"/>
                                  </p:stCondLst>
                                  <p:childTnLst>
                                    <p:set>
                                      <p:cBhvr>
                                        <p:cTn id="133" dur="1" fill="hold">
                                          <p:stCondLst>
                                            <p:cond delay="0"/>
                                          </p:stCondLst>
                                        </p:cTn>
                                        <p:tgtEl>
                                          <p:spTgt spid="15"/>
                                        </p:tgtEl>
                                        <p:attrNameLst>
                                          <p:attrName>style.visibility</p:attrName>
                                        </p:attrNameLst>
                                      </p:cBhvr>
                                      <p:to>
                                        <p:strVal val="visible"/>
                                      </p:to>
                                    </p:set>
                                    <p:animEffect transition="in" filter="wipe(down)">
                                      <p:cBhvr>
                                        <p:cTn id="134" dur="500"/>
                                        <p:tgtEl>
                                          <p:spTgt spid="15"/>
                                        </p:tgtEl>
                                      </p:cBhvr>
                                    </p:animEffect>
                                  </p:childTnLst>
                                </p:cTn>
                              </p:par>
                            </p:childTnLst>
                          </p:cTn>
                        </p:par>
                      </p:childTnLst>
                    </p:cTn>
                  </p:par>
                  <p:par>
                    <p:cTn id="135" fill="hold">
                      <p:stCondLst>
                        <p:cond delay="indefinite"/>
                      </p:stCondLst>
                      <p:childTnLst>
                        <p:par>
                          <p:cTn id="136" fill="hold">
                            <p:stCondLst>
                              <p:cond delay="0"/>
                            </p:stCondLst>
                            <p:childTnLst>
                              <p:par>
                                <p:cTn id="137" presetID="42" presetClass="entr" presetSubtype="0" fill="hold" grpId="0" nodeType="clickEffect">
                                  <p:stCondLst>
                                    <p:cond delay="0"/>
                                  </p:stCondLst>
                                  <p:childTnLst>
                                    <p:set>
                                      <p:cBhvr>
                                        <p:cTn id="138" dur="1" fill="hold">
                                          <p:stCondLst>
                                            <p:cond delay="0"/>
                                          </p:stCondLst>
                                        </p:cTn>
                                        <p:tgtEl>
                                          <p:spTgt spid="13"/>
                                        </p:tgtEl>
                                        <p:attrNameLst>
                                          <p:attrName>style.visibility</p:attrName>
                                        </p:attrNameLst>
                                      </p:cBhvr>
                                      <p:to>
                                        <p:strVal val="visible"/>
                                      </p:to>
                                    </p:set>
                                    <p:animEffect transition="in" filter="fade">
                                      <p:cBhvr>
                                        <p:cTn id="139" dur="1000"/>
                                        <p:tgtEl>
                                          <p:spTgt spid="13"/>
                                        </p:tgtEl>
                                      </p:cBhvr>
                                    </p:animEffect>
                                    <p:anim calcmode="lin" valueType="num">
                                      <p:cBhvr>
                                        <p:cTn id="140" dur="1000" fill="hold"/>
                                        <p:tgtEl>
                                          <p:spTgt spid="13"/>
                                        </p:tgtEl>
                                        <p:attrNameLst>
                                          <p:attrName>ppt_x</p:attrName>
                                        </p:attrNameLst>
                                      </p:cBhvr>
                                      <p:tavLst>
                                        <p:tav tm="0">
                                          <p:val>
                                            <p:strVal val="#ppt_x"/>
                                          </p:val>
                                        </p:tav>
                                        <p:tav tm="100000">
                                          <p:val>
                                            <p:strVal val="#ppt_x"/>
                                          </p:val>
                                        </p:tav>
                                      </p:tavLst>
                                    </p:anim>
                                    <p:anim calcmode="lin" valueType="num">
                                      <p:cBhvr>
                                        <p:cTn id="1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P spid="5" grpId="0"/>
      <p:bldP spid="6" grpId="0"/>
      <p:bldP spid="7" grpId="0"/>
      <p:bldP spid="8" grpId="0"/>
      <p:bldP spid="9" grpId="0"/>
      <p:bldP spid="10" grpId="0"/>
      <p:bldP spid="11" grpId="0"/>
      <p:bldP spid="12" grpId="0"/>
      <p:bldP spid="13" grpId="0"/>
      <p:bldP spid="14" grpId="0"/>
      <p:bldP spid="15" grpId="0" animBg="1"/>
      <p:bldP spid="16" grpId="0" animBg="1"/>
      <p:bldP spid="17" grpId="0"/>
      <p:bldP spid="18" grpId="0"/>
      <p:bldP spid="19" grpId="0"/>
      <p:bldP spid="20" grpId="0"/>
      <p:bldP spid="21"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1981201" y="3168839"/>
            <a:ext cx="7010400" cy="3013625"/>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448124" y="4027283"/>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023288" y="3525810"/>
            <a:ext cx="5349565" cy="2677656"/>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a:t>
            </a:r>
          </a:p>
          <a:p>
            <a:pPr marL="457200" indent="-457200" algn="r" rtl="1">
              <a:buFont typeface="Arial" pitchFamily="34" charset="0"/>
              <a:buChar char="•"/>
            </a:pPr>
            <a:r>
              <a:rPr lang="ar-SA" sz="2800" dirty="0" smtClean="0">
                <a:latin typeface="Arial" pitchFamily="34" charset="0"/>
                <a:cs typeface="AL-Mohanad Bold" pitchFamily="2" charset="-78"/>
              </a:rPr>
              <a:t> اقرأ بتمعن النشرة المعرفية رقم 3 / 1 /1 </a:t>
            </a:r>
          </a:p>
          <a:p>
            <a:pPr marL="457200" indent="-457200" algn="r" rtl="1">
              <a:buFont typeface="Arial" pitchFamily="34" charset="0"/>
              <a:buChar char="•"/>
            </a:pPr>
            <a:r>
              <a:rPr lang="ar-SA" sz="2800" dirty="0" smtClean="0">
                <a:latin typeface="Arial" pitchFamily="34" charset="0"/>
                <a:cs typeface="AL-Mohanad Bold" pitchFamily="2" charset="-78"/>
              </a:rPr>
              <a:t>استخرج من النشرة أدوات دعم الاستعداد للتعلم</a:t>
            </a:r>
          </a:p>
          <a:p>
            <a:pPr marL="457200" indent="-457200" algn="r" rtl="1">
              <a:buFont typeface="Arial" pitchFamily="34" charset="0"/>
              <a:buChar char="•"/>
            </a:pPr>
            <a:r>
              <a:rPr lang="ar-SA" sz="2800" dirty="0" smtClean="0">
                <a:latin typeface="Arial" pitchFamily="34" charset="0"/>
                <a:cs typeface="AL-Mohanad Bold" pitchFamily="2" charset="-78"/>
              </a:rPr>
              <a:t>طبقها على موضوع من مادتك وفق المنظم البياني المرفق</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3/ 1/ 1</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1218654"/>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مربع نص 10"/>
          <p:cNvSpPr txBox="1"/>
          <p:nvPr/>
        </p:nvSpPr>
        <p:spPr>
          <a:xfrm>
            <a:off x="381000" y="463688"/>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
        <p:nvSpPr>
          <p:cNvPr id="13" name="مربع نص 12"/>
          <p:cNvSpPr txBox="1"/>
          <p:nvPr/>
        </p:nvSpPr>
        <p:spPr>
          <a:xfrm>
            <a:off x="6820512" y="3168839"/>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فردي ثم جماعي</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249175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par>
                                <p:cTn id="28" presetID="21" presetClass="entr" presetSubtype="1" fill="hold" nodeType="with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wheel(1)">
                                      <p:cBhvr>
                                        <p:cTn id="30" dur="2000"/>
                                        <p:tgtEl>
                                          <p:spTgt spid="205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p:cNvSpPr txBox="1"/>
          <p:nvPr/>
        </p:nvSpPr>
        <p:spPr>
          <a:xfrm>
            <a:off x="849573" y="124596"/>
            <a:ext cx="7151427" cy="1200329"/>
          </a:xfrm>
          <a:prstGeom prst="rect">
            <a:avLst/>
          </a:prstGeom>
          <a:noFill/>
        </p:spPr>
        <p:txBody>
          <a:bodyPr wrap="square" rtlCol="1">
            <a:spAutoFit/>
          </a:bodyPr>
          <a:lstStyle/>
          <a:p>
            <a:pPr algn="ctr"/>
            <a:r>
              <a:rPr lang="ar-SA" sz="3600" dirty="0" smtClean="0">
                <a:solidFill>
                  <a:srgbClr val="C00000"/>
                </a:solidFill>
                <a:cs typeface="PT Bold Heading" pitchFamily="2" charset="-78"/>
              </a:rPr>
              <a:t>مخطط تفعيل أدوات دعم الاستعداد للتعلم النشط</a:t>
            </a:r>
            <a:endParaRPr lang="ar-SA" sz="3600" dirty="0">
              <a:solidFill>
                <a:srgbClr val="C00000"/>
              </a:solidFill>
              <a:cs typeface="PT Bold Heading" pitchFamily="2" charset="-78"/>
            </a:endParaRPr>
          </a:p>
        </p:txBody>
      </p:sp>
      <p:graphicFrame>
        <p:nvGraphicFramePr>
          <p:cNvPr id="2" name="جدول 1"/>
          <p:cNvGraphicFramePr>
            <a:graphicFrameLocks noGrp="1"/>
          </p:cNvGraphicFramePr>
          <p:nvPr>
            <p:extLst>
              <p:ext uri="{D42A27DB-BD31-4B8C-83A1-F6EECF244321}">
                <p14:modId xmlns:p14="http://schemas.microsoft.com/office/powerpoint/2010/main" xmlns="" val="645865547"/>
              </p:ext>
            </p:extLst>
          </p:nvPr>
        </p:nvGraphicFramePr>
        <p:xfrm>
          <a:off x="533399" y="1524000"/>
          <a:ext cx="8001001" cy="4374118"/>
        </p:xfrm>
        <a:graphic>
          <a:graphicData uri="http://schemas.openxmlformats.org/drawingml/2006/table">
            <a:tbl>
              <a:tblPr rtl="1" firstRow="1" firstCol="1" bandRow="1">
                <a:tableStyleId>{5940675A-B579-460E-94D1-54222C63F5DA}</a:tableStyleId>
              </a:tblPr>
              <a:tblGrid>
                <a:gridCol w="2178930"/>
                <a:gridCol w="1991598"/>
                <a:gridCol w="3830473"/>
              </a:tblGrid>
              <a:tr h="335161">
                <a:tc>
                  <a:txBody>
                    <a:bodyPr/>
                    <a:lstStyle/>
                    <a:p>
                      <a:pPr algn="ctr" rtl="1">
                        <a:lnSpc>
                          <a:spcPct val="115000"/>
                        </a:lnSpc>
                        <a:spcAft>
                          <a:spcPts val="0"/>
                        </a:spcAft>
                      </a:pPr>
                      <a:r>
                        <a:rPr lang="ar-SA" sz="2000" dirty="0">
                          <a:effectLst/>
                          <a:cs typeface="Bader" pitchFamily="2" charset="-78"/>
                        </a:rPr>
                        <a:t>المادة</a:t>
                      </a:r>
                      <a:endParaRPr lang="en-US" sz="2000" dirty="0">
                        <a:effectLst/>
                        <a:latin typeface="Calibri"/>
                        <a:ea typeface="Calibri"/>
                        <a:cs typeface="Bader" pitchFamily="2" charset="-78"/>
                      </a:endParaRPr>
                    </a:p>
                  </a:txBody>
                  <a:tcPr marL="25593" marR="25593" marT="0" marB="0"/>
                </a:tc>
                <a:tc gridSpan="2">
                  <a:txBody>
                    <a:bodyPr/>
                    <a:lstStyle/>
                    <a:p>
                      <a:pPr algn="ct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25593" marR="25593" marT="0" marB="0"/>
                </a:tc>
                <a:tc hMerge="1">
                  <a:txBody>
                    <a:bodyPr/>
                    <a:lstStyle/>
                    <a:p>
                      <a:pPr rtl="1"/>
                      <a:endParaRPr lang="ar-SA"/>
                    </a:p>
                  </a:txBody>
                  <a:tcPr/>
                </a:tc>
              </a:tr>
              <a:tr h="335161">
                <a:tc>
                  <a:txBody>
                    <a:bodyPr/>
                    <a:lstStyle/>
                    <a:p>
                      <a:pPr algn="ctr" rtl="1">
                        <a:lnSpc>
                          <a:spcPct val="115000"/>
                        </a:lnSpc>
                        <a:spcAft>
                          <a:spcPts val="0"/>
                        </a:spcAft>
                      </a:pPr>
                      <a:r>
                        <a:rPr lang="ar-SA" sz="2000" dirty="0">
                          <a:effectLst/>
                          <a:cs typeface="Bader" pitchFamily="2" charset="-78"/>
                        </a:rPr>
                        <a:t>الموضوع</a:t>
                      </a:r>
                      <a:endParaRPr lang="en-US" sz="2000" dirty="0">
                        <a:effectLst/>
                        <a:latin typeface="Calibri"/>
                        <a:ea typeface="Calibri"/>
                        <a:cs typeface="Bader" pitchFamily="2" charset="-78"/>
                      </a:endParaRPr>
                    </a:p>
                  </a:txBody>
                  <a:tcPr marL="25593" marR="25593" marT="0" marB="0"/>
                </a:tc>
                <a:tc gridSpan="2">
                  <a:txBody>
                    <a:bodyPr/>
                    <a:lstStyle/>
                    <a:p>
                      <a:pPr algn="ct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25593" marR="25593" marT="0" marB="0"/>
                </a:tc>
                <a:tc hMerge="1">
                  <a:txBody>
                    <a:bodyPr/>
                    <a:lstStyle/>
                    <a:p>
                      <a:pPr rtl="1"/>
                      <a:endParaRPr lang="ar-SA"/>
                    </a:p>
                  </a:txBody>
                  <a:tcPr/>
                </a:tc>
              </a:tr>
              <a:tr h="670322">
                <a:tc gridSpan="2">
                  <a:txBody>
                    <a:bodyPr/>
                    <a:lstStyle/>
                    <a:p>
                      <a:pPr algn="ctr" rtl="1">
                        <a:lnSpc>
                          <a:spcPct val="115000"/>
                        </a:lnSpc>
                        <a:spcAft>
                          <a:spcPts val="0"/>
                        </a:spcAft>
                      </a:pPr>
                      <a:r>
                        <a:rPr lang="ar-SA" sz="2000" dirty="0">
                          <a:effectLst/>
                          <a:cs typeface="Bader" pitchFamily="2" charset="-78"/>
                        </a:rPr>
                        <a:t>أدوات دعم الاستعداد للتعلم</a:t>
                      </a:r>
                      <a:endParaRPr lang="en-US" sz="2000" dirty="0">
                        <a:effectLst/>
                        <a:latin typeface="Calibri"/>
                        <a:ea typeface="Calibri"/>
                        <a:cs typeface="Bader" pitchFamily="2" charset="-78"/>
                      </a:endParaRPr>
                    </a:p>
                  </a:txBody>
                  <a:tcPr marL="25593" marR="25593" marT="0" marB="0">
                    <a:solidFill>
                      <a:schemeClr val="accent4">
                        <a:lumMod val="20000"/>
                        <a:lumOff val="80000"/>
                      </a:schemeClr>
                    </a:solidFill>
                  </a:tcPr>
                </a:tc>
                <a:tc hMerge="1">
                  <a:txBody>
                    <a:bodyPr/>
                    <a:lstStyle/>
                    <a:p>
                      <a:pPr rtl="1"/>
                      <a:endParaRPr lang="ar-SA"/>
                    </a:p>
                  </a:txBody>
                  <a:tcPr/>
                </a:tc>
                <a:tc>
                  <a:txBody>
                    <a:bodyPr/>
                    <a:lstStyle/>
                    <a:p>
                      <a:pPr algn="ctr" rtl="1">
                        <a:lnSpc>
                          <a:spcPct val="115000"/>
                        </a:lnSpc>
                        <a:spcAft>
                          <a:spcPts val="0"/>
                        </a:spcAft>
                      </a:pPr>
                      <a:r>
                        <a:rPr lang="ar-SA" sz="2000" dirty="0">
                          <a:effectLst/>
                          <a:cs typeface="Bader" pitchFamily="2" charset="-78"/>
                        </a:rPr>
                        <a:t>إجراءات التفعيل </a:t>
                      </a:r>
                      <a:endParaRPr lang="en-US" sz="2000" dirty="0">
                        <a:effectLst/>
                        <a:latin typeface="Calibri"/>
                        <a:ea typeface="Calibri"/>
                        <a:cs typeface="Bader" pitchFamily="2" charset="-78"/>
                      </a:endParaRPr>
                    </a:p>
                  </a:txBody>
                  <a:tcPr marL="25593" marR="25593" marT="0" marB="0">
                    <a:solidFill>
                      <a:schemeClr val="accent4">
                        <a:lumMod val="20000"/>
                        <a:lumOff val="80000"/>
                      </a:schemeClr>
                    </a:solidFill>
                  </a:tcPr>
                </a:tc>
              </a:tr>
              <a:tr h="3002756">
                <a:tc gridSpan="2">
                  <a:txBody>
                    <a:bodyPr/>
                    <a:lstStyle/>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endParaRPr lang="en-US" sz="2000" dirty="0">
                        <a:effectLst/>
                        <a:cs typeface="AL-Mohanad Bold" pitchFamily="2" charset="-78"/>
                      </a:endParaRPr>
                    </a:p>
                  </a:txBody>
                  <a:tcPr marL="25593" marR="25593" marT="0" marB="0"/>
                </a:tc>
                <a:tc hMerge="1">
                  <a:txBody>
                    <a:bodyPr/>
                    <a:lstStyle/>
                    <a:p>
                      <a:pPr rtl="1"/>
                      <a:endParaRPr lang="ar-SA"/>
                    </a:p>
                  </a:txBody>
                  <a:tcPr/>
                </a:tc>
                <a:tc>
                  <a:txBody>
                    <a:bodyPr/>
                    <a:lstStyle/>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r>
                        <a:rPr lang="ar-SA" sz="2000" dirty="0" smtClean="0">
                          <a:effectLst/>
                          <a:cs typeface="AL-Mohanad Bold" pitchFamily="2" charset="-78"/>
                        </a:rPr>
                        <a:t> </a:t>
                      </a: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25593" marR="25593" marT="0" marB="0"/>
                </a:tc>
              </a:tr>
            </a:tbl>
          </a:graphicData>
        </a:graphic>
      </p:graphicFrame>
      <p:sp>
        <p:nvSpPr>
          <p:cNvPr id="8" name="مربع نص 7"/>
          <p:cNvSpPr txBox="1"/>
          <p:nvPr/>
        </p:nvSpPr>
        <p:spPr>
          <a:xfrm>
            <a:off x="4577686" y="2895600"/>
            <a:ext cx="3956714" cy="1631216"/>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التأكد من مناسبة المهام التعليمية لمستوى الطلاب وقدراتهم ويترتب على ذلك أن يكون لدى المعلم خطة بديلة تكفل له جعل المهمة التعليمية مناسبة لمستوى طلابه إذا لاحظ خلاف ذلك</a:t>
            </a:r>
            <a:endParaRPr lang="ar-SA" sz="2000" dirty="0">
              <a:cs typeface="AL-Mohanad Bold" pitchFamily="2" charset="-78"/>
            </a:endParaRPr>
          </a:p>
        </p:txBody>
      </p:sp>
      <p:sp>
        <p:nvSpPr>
          <p:cNvPr id="9" name="مربع نص 8"/>
          <p:cNvSpPr txBox="1"/>
          <p:nvPr/>
        </p:nvSpPr>
        <p:spPr>
          <a:xfrm>
            <a:off x="4419600" y="4623137"/>
            <a:ext cx="3956714" cy="1015663"/>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توفير المتطلبات المعرفية القبلية للمهمة التعليمية المستهدفة ويضاف إلى ذلك تحديد مظانها وتيسير الوصول إليها</a:t>
            </a:r>
            <a:endParaRPr lang="ar-SA" sz="2000" dirty="0">
              <a:cs typeface="AL-Mohanad Bold" pitchFamily="2" charset="-78"/>
            </a:endParaRPr>
          </a:p>
        </p:txBody>
      </p:sp>
    </p:spTree>
    <p:extLst>
      <p:ext uri="{BB962C8B-B14F-4D97-AF65-F5344CB8AC3E}">
        <p14:creationId xmlns:p14="http://schemas.microsoft.com/office/powerpoint/2010/main" xmlns="" val="2611979039"/>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xmlns="" val="1675494997"/>
              </p:ext>
            </p:extLst>
          </p:nvPr>
        </p:nvGraphicFramePr>
        <p:xfrm>
          <a:off x="152401" y="228600"/>
          <a:ext cx="8763000" cy="5867275"/>
        </p:xfrm>
        <a:graphic>
          <a:graphicData uri="http://schemas.openxmlformats.org/drawingml/2006/table">
            <a:tbl>
              <a:tblPr rtl="1" firstRow="1" firstCol="1" bandRow="1">
                <a:tableStyleId>{5940675A-B579-460E-94D1-54222C63F5DA}</a:tableStyleId>
              </a:tblPr>
              <a:tblGrid>
                <a:gridCol w="2386447"/>
                <a:gridCol w="2181274"/>
                <a:gridCol w="4195279"/>
              </a:tblGrid>
              <a:tr h="476281">
                <a:tc>
                  <a:txBody>
                    <a:bodyPr/>
                    <a:lstStyle/>
                    <a:p>
                      <a:pPr algn="ctr" rtl="1">
                        <a:lnSpc>
                          <a:spcPct val="115000"/>
                        </a:lnSpc>
                        <a:spcAft>
                          <a:spcPts val="0"/>
                        </a:spcAft>
                      </a:pPr>
                      <a:r>
                        <a:rPr lang="ar-SA" sz="2000" dirty="0">
                          <a:effectLst/>
                          <a:cs typeface="Bader" pitchFamily="2" charset="-78"/>
                        </a:rPr>
                        <a:t>المادة</a:t>
                      </a:r>
                      <a:endParaRPr lang="en-US" sz="2000" dirty="0">
                        <a:effectLst/>
                        <a:latin typeface="Calibri"/>
                        <a:ea typeface="Calibri"/>
                        <a:cs typeface="Bader" pitchFamily="2" charset="-78"/>
                      </a:endParaRPr>
                    </a:p>
                  </a:txBody>
                  <a:tcPr marL="25593" marR="25593" marT="0" marB="0"/>
                </a:tc>
                <a:tc gridSpan="2">
                  <a:txBody>
                    <a:bodyPr/>
                    <a:lstStyle/>
                    <a:p>
                      <a:pPr algn="ct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25593" marR="25593" marT="0" marB="0"/>
                </a:tc>
                <a:tc hMerge="1">
                  <a:txBody>
                    <a:bodyPr/>
                    <a:lstStyle/>
                    <a:p>
                      <a:pPr rtl="1"/>
                      <a:endParaRPr lang="ar-SA"/>
                    </a:p>
                  </a:txBody>
                  <a:tcPr/>
                </a:tc>
              </a:tr>
              <a:tr h="476281">
                <a:tc>
                  <a:txBody>
                    <a:bodyPr/>
                    <a:lstStyle/>
                    <a:p>
                      <a:pPr algn="ctr" rtl="1">
                        <a:lnSpc>
                          <a:spcPct val="115000"/>
                        </a:lnSpc>
                        <a:spcAft>
                          <a:spcPts val="0"/>
                        </a:spcAft>
                      </a:pPr>
                      <a:r>
                        <a:rPr lang="ar-SA" sz="2000" dirty="0">
                          <a:effectLst/>
                          <a:cs typeface="Bader" pitchFamily="2" charset="-78"/>
                        </a:rPr>
                        <a:t>الموضوع</a:t>
                      </a:r>
                      <a:endParaRPr lang="en-US" sz="2000" dirty="0">
                        <a:effectLst/>
                        <a:latin typeface="Calibri"/>
                        <a:ea typeface="Calibri"/>
                        <a:cs typeface="Bader" pitchFamily="2" charset="-78"/>
                      </a:endParaRPr>
                    </a:p>
                  </a:txBody>
                  <a:tcPr marL="25593" marR="25593" marT="0" marB="0"/>
                </a:tc>
                <a:tc gridSpan="2">
                  <a:txBody>
                    <a:bodyPr/>
                    <a:lstStyle/>
                    <a:p>
                      <a:pPr algn="ctr" rtl="1">
                        <a:lnSpc>
                          <a:spcPct val="115000"/>
                        </a:lnSpc>
                        <a:spcAft>
                          <a:spcPts val="0"/>
                        </a:spcAft>
                      </a:pPr>
                      <a:r>
                        <a:rPr lang="ar-SA" sz="2000">
                          <a:effectLst/>
                          <a:cs typeface="AL-Mohanad Bold" pitchFamily="2" charset="-78"/>
                        </a:rPr>
                        <a:t> </a:t>
                      </a:r>
                      <a:endParaRPr lang="en-US" sz="2000">
                        <a:effectLst/>
                        <a:latin typeface="Calibri"/>
                        <a:ea typeface="Calibri"/>
                        <a:cs typeface="AL-Mohanad Bold" pitchFamily="2" charset="-78"/>
                      </a:endParaRPr>
                    </a:p>
                  </a:txBody>
                  <a:tcPr marL="25593" marR="25593" marT="0" marB="0"/>
                </a:tc>
                <a:tc hMerge="1">
                  <a:txBody>
                    <a:bodyPr/>
                    <a:lstStyle/>
                    <a:p>
                      <a:pPr rtl="1"/>
                      <a:endParaRPr lang="ar-SA"/>
                    </a:p>
                  </a:txBody>
                  <a:tcPr/>
                </a:tc>
              </a:tr>
              <a:tr h="647638">
                <a:tc gridSpan="2">
                  <a:txBody>
                    <a:bodyPr/>
                    <a:lstStyle/>
                    <a:p>
                      <a:pPr algn="ctr" rtl="1">
                        <a:lnSpc>
                          <a:spcPct val="115000"/>
                        </a:lnSpc>
                        <a:spcAft>
                          <a:spcPts val="0"/>
                        </a:spcAft>
                      </a:pPr>
                      <a:r>
                        <a:rPr lang="ar-SA" sz="2000" dirty="0">
                          <a:effectLst/>
                          <a:cs typeface="Bader" pitchFamily="2" charset="-78"/>
                        </a:rPr>
                        <a:t>أدوات دعم الاستعداد للتعلم</a:t>
                      </a:r>
                      <a:endParaRPr lang="en-US" sz="2000" dirty="0">
                        <a:effectLst/>
                        <a:latin typeface="Calibri"/>
                        <a:ea typeface="Calibri"/>
                        <a:cs typeface="Bader" pitchFamily="2" charset="-78"/>
                      </a:endParaRPr>
                    </a:p>
                  </a:txBody>
                  <a:tcPr marL="25593" marR="25593" marT="0" marB="0">
                    <a:solidFill>
                      <a:schemeClr val="accent4">
                        <a:lumMod val="20000"/>
                        <a:lumOff val="80000"/>
                      </a:schemeClr>
                    </a:solidFill>
                  </a:tcPr>
                </a:tc>
                <a:tc hMerge="1">
                  <a:txBody>
                    <a:bodyPr/>
                    <a:lstStyle/>
                    <a:p>
                      <a:pPr rtl="1"/>
                      <a:endParaRPr lang="ar-SA"/>
                    </a:p>
                  </a:txBody>
                  <a:tcPr/>
                </a:tc>
                <a:tc>
                  <a:txBody>
                    <a:bodyPr/>
                    <a:lstStyle/>
                    <a:p>
                      <a:pPr algn="ctr" rtl="1">
                        <a:lnSpc>
                          <a:spcPct val="115000"/>
                        </a:lnSpc>
                        <a:spcAft>
                          <a:spcPts val="0"/>
                        </a:spcAft>
                      </a:pPr>
                      <a:r>
                        <a:rPr lang="ar-SA" sz="2000" dirty="0">
                          <a:effectLst/>
                          <a:cs typeface="Bader" pitchFamily="2" charset="-78"/>
                        </a:rPr>
                        <a:t>إجراءات التفعيل </a:t>
                      </a:r>
                      <a:endParaRPr lang="en-US" sz="2000" dirty="0">
                        <a:effectLst/>
                        <a:latin typeface="Calibri"/>
                        <a:ea typeface="Calibri"/>
                        <a:cs typeface="Bader" pitchFamily="2" charset="-78"/>
                      </a:endParaRPr>
                    </a:p>
                  </a:txBody>
                  <a:tcPr marL="25593" marR="25593" marT="0" marB="0">
                    <a:solidFill>
                      <a:schemeClr val="accent4">
                        <a:lumMod val="20000"/>
                        <a:lumOff val="80000"/>
                      </a:schemeClr>
                    </a:solidFill>
                  </a:tcPr>
                </a:tc>
              </a:tr>
              <a:tr h="4267075">
                <a:tc gridSpan="2">
                  <a:txBody>
                    <a:bodyPr/>
                    <a:lstStyle/>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endParaRPr lang="en-US" sz="2000" dirty="0">
                        <a:effectLst/>
                        <a:cs typeface="AL-Mohanad Bold" pitchFamily="2" charset="-78"/>
                      </a:endParaRPr>
                    </a:p>
                  </a:txBody>
                  <a:tcPr marL="25593" marR="25593" marT="0" marB="0"/>
                </a:tc>
                <a:tc hMerge="1">
                  <a:txBody>
                    <a:bodyPr/>
                    <a:lstStyle/>
                    <a:p>
                      <a:pPr rtl="1"/>
                      <a:endParaRPr lang="ar-SA"/>
                    </a:p>
                  </a:txBody>
                  <a:tcPr/>
                </a:tc>
                <a:tc>
                  <a:txBody>
                    <a:bodyPr/>
                    <a:lstStyle/>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r>
                        <a:rPr lang="ar-SA" sz="2000" dirty="0" smtClean="0">
                          <a:effectLst/>
                          <a:cs typeface="AL-Mohanad Bold" pitchFamily="2" charset="-78"/>
                        </a:rPr>
                        <a:t> </a:t>
                      </a: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25593" marR="25593" marT="0" marB="0"/>
                </a:tc>
              </a:tr>
            </a:tbl>
          </a:graphicData>
        </a:graphic>
      </p:graphicFrame>
      <p:sp>
        <p:nvSpPr>
          <p:cNvPr id="5" name="مربع نص 4"/>
          <p:cNvSpPr txBox="1"/>
          <p:nvPr/>
        </p:nvSpPr>
        <p:spPr>
          <a:xfrm>
            <a:off x="4724400" y="2209800"/>
            <a:ext cx="3956714" cy="400110"/>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تحديد نواتج التعلم المتوقعة</a:t>
            </a:r>
            <a:endParaRPr lang="ar-SA" sz="2000" dirty="0">
              <a:cs typeface="AL-Mohanad Bold" pitchFamily="2" charset="-78"/>
            </a:endParaRPr>
          </a:p>
        </p:txBody>
      </p:sp>
      <p:sp>
        <p:nvSpPr>
          <p:cNvPr id="6" name="مربع نص 5"/>
          <p:cNvSpPr txBox="1"/>
          <p:nvPr/>
        </p:nvSpPr>
        <p:spPr>
          <a:xfrm>
            <a:off x="4725537" y="2743200"/>
            <a:ext cx="3956714" cy="707886"/>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بناء أو تحديد أنشطة التعلم بأنواعها : التشخيصية , البنائية , التقويمية , </a:t>
            </a:r>
            <a:r>
              <a:rPr lang="ar-SA" sz="2000" dirty="0" err="1" smtClean="0">
                <a:cs typeface="AL-Mohanad Bold" pitchFamily="2" charset="-78"/>
              </a:rPr>
              <a:t>الاثرائية</a:t>
            </a:r>
            <a:endParaRPr lang="ar-SA" sz="2000" dirty="0">
              <a:cs typeface="AL-Mohanad Bold" pitchFamily="2" charset="-78"/>
            </a:endParaRPr>
          </a:p>
        </p:txBody>
      </p:sp>
      <p:sp>
        <p:nvSpPr>
          <p:cNvPr id="7" name="مربع نص 6"/>
          <p:cNvSpPr txBox="1"/>
          <p:nvPr/>
        </p:nvSpPr>
        <p:spPr>
          <a:xfrm>
            <a:off x="4725537" y="3603963"/>
            <a:ext cx="3956714" cy="400110"/>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إعداد مخطط سير الأنشطة والفاعليات</a:t>
            </a:r>
            <a:endParaRPr lang="ar-SA" sz="2000" dirty="0">
              <a:cs typeface="AL-Mohanad Bold" pitchFamily="2" charset="-78"/>
            </a:endParaRPr>
          </a:p>
        </p:txBody>
      </p:sp>
      <p:sp>
        <p:nvSpPr>
          <p:cNvPr id="8" name="مربع نص 7"/>
          <p:cNvSpPr txBox="1"/>
          <p:nvPr/>
        </p:nvSpPr>
        <p:spPr>
          <a:xfrm>
            <a:off x="4725537" y="4092714"/>
            <a:ext cx="3956714" cy="1015663"/>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تهيئة الطلاب للمهمة التعليمية الجديدة والتمهيد المناسب الجاذب المشوق خير ما يحقق ذلك</a:t>
            </a:r>
            <a:endParaRPr lang="ar-SA" sz="2000" dirty="0">
              <a:cs typeface="AL-Mohanad Bold" pitchFamily="2" charset="-78"/>
            </a:endParaRPr>
          </a:p>
        </p:txBody>
      </p:sp>
      <p:sp>
        <p:nvSpPr>
          <p:cNvPr id="9" name="مربع نص 8"/>
          <p:cNvSpPr txBox="1"/>
          <p:nvPr/>
        </p:nvSpPr>
        <p:spPr>
          <a:xfrm>
            <a:off x="4725537" y="5257800"/>
            <a:ext cx="3956714" cy="1015663"/>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ربط الخبرة السابقة بالجديدة فخبرات الطلاب السابقة أساس للانطلاق لتلقي الخبرة الجديدة</a:t>
            </a:r>
            <a:endParaRPr lang="ar-SA" sz="2000" dirty="0">
              <a:cs typeface="AL-Mohanad Bold" pitchFamily="2" charset="-78"/>
            </a:endParaRPr>
          </a:p>
        </p:txBody>
      </p:sp>
    </p:spTree>
    <p:extLst>
      <p:ext uri="{BB962C8B-B14F-4D97-AF65-F5344CB8AC3E}">
        <p14:creationId xmlns:p14="http://schemas.microsoft.com/office/powerpoint/2010/main" xmlns="" val="186994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xmlns="" val="3777594228"/>
              </p:ext>
            </p:extLst>
          </p:nvPr>
        </p:nvGraphicFramePr>
        <p:xfrm>
          <a:off x="152401" y="228600"/>
          <a:ext cx="8763000" cy="6172200"/>
        </p:xfrm>
        <a:graphic>
          <a:graphicData uri="http://schemas.openxmlformats.org/drawingml/2006/table">
            <a:tbl>
              <a:tblPr rtl="1" firstRow="1" firstCol="1" bandRow="1">
                <a:tableStyleId>{5940675A-B579-460E-94D1-54222C63F5DA}</a:tableStyleId>
              </a:tblPr>
              <a:tblGrid>
                <a:gridCol w="2386447"/>
                <a:gridCol w="2181274"/>
                <a:gridCol w="4195279"/>
              </a:tblGrid>
              <a:tr h="476281">
                <a:tc>
                  <a:txBody>
                    <a:bodyPr/>
                    <a:lstStyle/>
                    <a:p>
                      <a:pPr algn="ctr" rtl="1">
                        <a:lnSpc>
                          <a:spcPct val="115000"/>
                        </a:lnSpc>
                        <a:spcAft>
                          <a:spcPts val="0"/>
                        </a:spcAft>
                      </a:pPr>
                      <a:r>
                        <a:rPr lang="ar-SA" sz="1800" dirty="0">
                          <a:effectLst/>
                          <a:cs typeface="Bader" pitchFamily="2" charset="-78"/>
                        </a:rPr>
                        <a:t>المادة</a:t>
                      </a:r>
                      <a:endParaRPr lang="en-US" sz="1800" dirty="0">
                        <a:effectLst/>
                        <a:latin typeface="Calibri"/>
                        <a:ea typeface="Calibri"/>
                        <a:cs typeface="Bader" pitchFamily="2" charset="-78"/>
                      </a:endParaRPr>
                    </a:p>
                  </a:txBody>
                  <a:tcPr marL="25593" marR="25593" marT="0" marB="0"/>
                </a:tc>
                <a:tc gridSpan="2">
                  <a:txBody>
                    <a:bodyPr/>
                    <a:lstStyle/>
                    <a:p>
                      <a:pPr algn="ctr" rtl="1">
                        <a:lnSpc>
                          <a:spcPct val="115000"/>
                        </a:lnSpc>
                        <a:spcAft>
                          <a:spcPts val="0"/>
                        </a:spcAft>
                      </a:pPr>
                      <a:r>
                        <a:rPr lang="ar-SA" sz="1800">
                          <a:effectLst/>
                          <a:cs typeface="AL-Mohanad Bold" pitchFamily="2" charset="-78"/>
                        </a:rPr>
                        <a:t> </a:t>
                      </a:r>
                      <a:endParaRPr lang="en-US" sz="1800">
                        <a:effectLst/>
                        <a:latin typeface="Calibri"/>
                        <a:ea typeface="Calibri"/>
                        <a:cs typeface="AL-Mohanad Bold" pitchFamily="2" charset="-78"/>
                      </a:endParaRPr>
                    </a:p>
                  </a:txBody>
                  <a:tcPr marL="25593" marR="25593" marT="0" marB="0"/>
                </a:tc>
                <a:tc hMerge="1">
                  <a:txBody>
                    <a:bodyPr/>
                    <a:lstStyle/>
                    <a:p>
                      <a:pPr rtl="1"/>
                      <a:endParaRPr lang="ar-SA"/>
                    </a:p>
                  </a:txBody>
                  <a:tcPr/>
                </a:tc>
              </a:tr>
              <a:tr h="476281">
                <a:tc>
                  <a:txBody>
                    <a:bodyPr/>
                    <a:lstStyle/>
                    <a:p>
                      <a:pPr algn="ctr" rtl="1">
                        <a:lnSpc>
                          <a:spcPct val="115000"/>
                        </a:lnSpc>
                        <a:spcAft>
                          <a:spcPts val="0"/>
                        </a:spcAft>
                      </a:pPr>
                      <a:r>
                        <a:rPr lang="ar-SA" sz="1800" dirty="0">
                          <a:effectLst/>
                          <a:cs typeface="Bader" pitchFamily="2" charset="-78"/>
                        </a:rPr>
                        <a:t>الموضوع</a:t>
                      </a:r>
                      <a:endParaRPr lang="en-US" sz="1800" dirty="0">
                        <a:effectLst/>
                        <a:latin typeface="Calibri"/>
                        <a:ea typeface="Calibri"/>
                        <a:cs typeface="Bader" pitchFamily="2" charset="-78"/>
                      </a:endParaRPr>
                    </a:p>
                  </a:txBody>
                  <a:tcPr marL="25593" marR="25593" marT="0" marB="0"/>
                </a:tc>
                <a:tc gridSpan="2">
                  <a:txBody>
                    <a:bodyPr/>
                    <a:lstStyle/>
                    <a:p>
                      <a:pPr algn="ctr" rtl="1">
                        <a:lnSpc>
                          <a:spcPct val="115000"/>
                        </a:lnSpc>
                        <a:spcAft>
                          <a:spcPts val="0"/>
                        </a:spcAft>
                      </a:pPr>
                      <a:r>
                        <a:rPr lang="ar-SA" sz="1800">
                          <a:effectLst/>
                          <a:cs typeface="AL-Mohanad Bold" pitchFamily="2" charset="-78"/>
                        </a:rPr>
                        <a:t> </a:t>
                      </a:r>
                      <a:endParaRPr lang="en-US" sz="1800">
                        <a:effectLst/>
                        <a:latin typeface="Calibri"/>
                        <a:ea typeface="Calibri"/>
                        <a:cs typeface="AL-Mohanad Bold" pitchFamily="2" charset="-78"/>
                      </a:endParaRPr>
                    </a:p>
                  </a:txBody>
                  <a:tcPr marL="25593" marR="25593" marT="0" marB="0"/>
                </a:tc>
                <a:tc hMerge="1">
                  <a:txBody>
                    <a:bodyPr/>
                    <a:lstStyle/>
                    <a:p>
                      <a:pPr rtl="1"/>
                      <a:endParaRPr lang="ar-SA"/>
                    </a:p>
                  </a:txBody>
                  <a:tcPr/>
                </a:tc>
              </a:tr>
              <a:tr h="952563">
                <a:tc gridSpan="2">
                  <a:txBody>
                    <a:bodyPr/>
                    <a:lstStyle/>
                    <a:p>
                      <a:pPr algn="ctr" rtl="1">
                        <a:lnSpc>
                          <a:spcPct val="115000"/>
                        </a:lnSpc>
                        <a:spcAft>
                          <a:spcPts val="0"/>
                        </a:spcAft>
                      </a:pPr>
                      <a:r>
                        <a:rPr lang="ar-SA" sz="1800" dirty="0">
                          <a:effectLst/>
                          <a:cs typeface="Bader" pitchFamily="2" charset="-78"/>
                        </a:rPr>
                        <a:t>أدوات دعم الاستعداد للتعلم</a:t>
                      </a:r>
                      <a:endParaRPr lang="en-US" sz="1800" dirty="0">
                        <a:effectLst/>
                        <a:latin typeface="Calibri"/>
                        <a:ea typeface="Calibri"/>
                        <a:cs typeface="Bader" pitchFamily="2" charset="-78"/>
                      </a:endParaRPr>
                    </a:p>
                  </a:txBody>
                  <a:tcPr marL="25593" marR="25593" marT="0" marB="0">
                    <a:solidFill>
                      <a:schemeClr val="accent4">
                        <a:lumMod val="20000"/>
                        <a:lumOff val="80000"/>
                      </a:schemeClr>
                    </a:solidFill>
                  </a:tcPr>
                </a:tc>
                <a:tc hMerge="1">
                  <a:txBody>
                    <a:bodyPr/>
                    <a:lstStyle/>
                    <a:p>
                      <a:pPr rtl="1"/>
                      <a:endParaRPr lang="ar-SA"/>
                    </a:p>
                  </a:txBody>
                  <a:tcPr/>
                </a:tc>
                <a:tc>
                  <a:txBody>
                    <a:bodyPr/>
                    <a:lstStyle/>
                    <a:p>
                      <a:pPr algn="ctr" rtl="1">
                        <a:lnSpc>
                          <a:spcPct val="115000"/>
                        </a:lnSpc>
                        <a:spcAft>
                          <a:spcPts val="0"/>
                        </a:spcAft>
                      </a:pPr>
                      <a:r>
                        <a:rPr lang="ar-SA" sz="1800" dirty="0">
                          <a:effectLst/>
                          <a:cs typeface="Bader" pitchFamily="2" charset="-78"/>
                        </a:rPr>
                        <a:t>إجراءات التفعيل </a:t>
                      </a:r>
                      <a:endParaRPr lang="en-US" sz="1800" dirty="0">
                        <a:effectLst/>
                        <a:latin typeface="Calibri"/>
                        <a:ea typeface="Calibri"/>
                        <a:cs typeface="Bader" pitchFamily="2" charset="-78"/>
                      </a:endParaRPr>
                    </a:p>
                  </a:txBody>
                  <a:tcPr marL="25593" marR="25593" marT="0" marB="0">
                    <a:solidFill>
                      <a:schemeClr val="accent4">
                        <a:lumMod val="20000"/>
                        <a:lumOff val="80000"/>
                      </a:schemeClr>
                    </a:solidFill>
                  </a:tcPr>
                </a:tc>
              </a:tr>
              <a:tr h="4267075">
                <a:tc gridSpan="2">
                  <a:txBody>
                    <a:bodyPr/>
                    <a:lstStyle/>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endParaRPr lang="en-US" sz="1800" dirty="0">
                        <a:effectLst/>
                        <a:cs typeface="AL-Mohanad Bold" pitchFamily="2" charset="-78"/>
                      </a:endParaRPr>
                    </a:p>
                  </a:txBody>
                  <a:tcPr marL="25593" marR="25593" marT="0" marB="0"/>
                </a:tc>
                <a:tc hMerge="1">
                  <a:txBody>
                    <a:bodyPr/>
                    <a:lstStyle/>
                    <a:p>
                      <a:pPr rtl="1"/>
                      <a:endParaRPr lang="ar-SA"/>
                    </a:p>
                  </a:txBody>
                  <a:tcPr/>
                </a:tc>
                <a:tc>
                  <a:txBody>
                    <a:bodyPr/>
                    <a:lstStyle/>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r>
                        <a:rPr lang="ar-SA" sz="1800" dirty="0" smtClean="0">
                          <a:effectLst/>
                          <a:cs typeface="AL-Mohanad Bold" pitchFamily="2" charset="-78"/>
                        </a:rPr>
                        <a:t> </a:t>
                      </a:r>
                      <a:r>
                        <a:rPr lang="ar-SA" sz="1800" dirty="0">
                          <a:effectLst/>
                          <a:cs typeface="AL-Mohanad Bold" pitchFamily="2" charset="-78"/>
                        </a:rPr>
                        <a:t> </a:t>
                      </a:r>
                      <a:endParaRPr lang="en-US" sz="1800" dirty="0">
                        <a:effectLst/>
                        <a:latin typeface="Calibri"/>
                        <a:ea typeface="Calibri"/>
                        <a:cs typeface="AL-Mohanad Bold" pitchFamily="2" charset="-78"/>
                      </a:endParaRPr>
                    </a:p>
                  </a:txBody>
                  <a:tcPr marL="25593" marR="25593" marT="0" marB="0"/>
                </a:tc>
              </a:tr>
            </a:tbl>
          </a:graphicData>
        </a:graphic>
      </p:graphicFrame>
      <p:sp>
        <p:nvSpPr>
          <p:cNvPr id="5" name="مربع نص 4"/>
          <p:cNvSpPr txBox="1"/>
          <p:nvPr/>
        </p:nvSpPr>
        <p:spPr>
          <a:xfrm>
            <a:off x="4724400" y="2409855"/>
            <a:ext cx="3956714" cy="400110"/>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توجيه أذهان المتعلمين نحو الخبرة الجديدة</a:t>
            </a:r>
            <a:endParaRPr lang="ar-SA" sz="2000" dirty="0">
              <a:cs typeface="AL-Mohanad Bold" pitchFamily="2" charset="-78"/>
            </a:endParaRPr>
          </a:p>
        </p:txBody>
      </p:sp>
      <p:sp>
        <p:nvSpPr>
          <p:cNvPr id="6" name="مربع نص 5"/>
          <p:cNvSpPr txBox="1"/>
          <p:nvPr/>
        </p:nvSpPr>
        <p:spPr>
          <a:xfrm>
            <a:off x="4709615" y="3276600"/>
            <a:ext cx="3956714" cy="400110"/>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توفير الوسائل التعليمية المساعدة</a:t>
            </a:r>
            <a:endParaRPr lang="ar-SA" sz="2000" dirty="0">
              <a:cs typeface="AL-Mohanad Bold" pitchFamily="2" charset="-78"/>
            </a:endParaRPr>
          </a:p>
        </p:txBody>
      </p:sp>
      <p:sp>
        <p:nvSpPr>
          <p:cNvPr id="7" name="مربع نص 6"/>
          <p:cNvSpPr txBox="1"/>
          <p:nvPr/>
        </p:nvSpPr>
        <p:spPr>
          <a:xfrm>
            <a:off x="4736911" y="4173125"/>
            <a:ext cx="3956714" cy="400110"/>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توفير التجهيزات اللازمة للعملية التعليمية</a:t>
            </a:r>
            <a:endParaRPr lang="ar-SA" sz="2000" dirty="0">
              <a:cs typeface="AL-Mohanad Bold" pitchFamily="2" charset="-78"/>
            </a:endParaRPr>
          </a:p>
        </p:txBody>
      </p:sp>
      <p:sp>
        <p:nvSpPr>
          <p:cNvPr id="8" name="مربع نص 7"/>
          <p:cNvSpPr txBox="1"/>
          <p:nvPr/>
        </p:nvSpPr>
        <p:spPr>
          <a:xfrm>
            <a:off x="4719851" y="5147903"/>
            <a:ext cx="3956714" cy="707886"/>
          </a:xfrm>
          <a:prstGeom prst="rect">
            <a:avLst/>
          </a:prstGeom>
          <a:noFill/>
        </p:spPr>
        <p:txBody>
          <a:bodyPr wrap="square" rtlCol="1">
            <a:spAutoFit/>
          </a:bodyPr>
          <a:lstStyle/>
          <a:p>
            <a:pPr marL="285750" indent="-285750" algn="r" rtl="1">
              <a:buFont typeface="Arial" pitchFamily="34" charset="0"/>
              <a:buChar char="•"/>
            </a:pPr>
            <a:r>
              <a:rPr lang="ar-SA" sz="2000" dirty="0" smtClean="0">
                <a:cs typeface="AL-Mohanad Bold" pitchFamily="2" charset="-78"/>
              </a:rPr>
              <a:t>تحديد أنماط المتعلمين من أجل تقديم ما يناسبهم من معرفة وأساليب تدريسية</a:t>
            </a:r>
            <a:endParaRPr lang="ar-SA" sz="2000" dirty="0">
              <a:cs typeface="AL-Mohanad Bold" pitchFamily="2" charset="-78"/>
            </a:endParaRPr>
          </a:p>
        </p:txBody>
      </p:sp>
    </p:spTree>
    <p:extLst>
      <p:ext uri="{BB962C8B-B14F-4D97-AF65-F5344CB8AC3E}">
        <p14:creationId xmlns:p14="http://schemas.microsoft.com/office/powerpoint/2010/main" xmlns="" val="333880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theme/theme1.xml><?xml version="1.0" encoding="utf-8"?>
<a:theme xmlns:a="http://schemas.openxmlformats.org/drawingml/2006/main" name="Office Theme">
  <a:themeElements>
    <a:clrScheme name="Custom 27">
      <a:dk1>
        <a:sysClr val="windowText" lastClr="000000"/>
      </a:dk1>
      <a:lt1>
        <a:sysClr val="window" lastClr="FFFFFF"/>
      </a:lt1>
      <a:dk2>
        <a:srgbClr val="303030"/>
      </a:dk2>
      <a:lt2>
        <a:srgbClr val="DEDEE0"/>
      </a:lt2>
      <a:accent1>
        <a:srgbClr val="FF0000"/>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1496</TotalTime>
  <Words>793</Words>
  <Application>Microsoft Office PowerPoint</Application>
  <PresentationFormat>عرض على الشاشة (3:4)‏</PresentationFormat>
  <Paragraphs>209</Paragraphs>
  <Slides>18</Slides>
  <Notes>0</Notes>
  <HiddenSlides>0</HiddenSlides>
  <MMClips>1</MMClips>
  <ScaleCrop>false</ScaleCrop>
  <HeadingPairs>
    <vt:vector size="4" baseType="variant">
      <vt:variant>
        <vt:lpstr>سمة</vt:lpstr>
      </vt:variant>
      <vt:variant>
        <vt:i4>1</vt:i4>
      </vt:variant>
      <vt:variant>
        <vt:lpstr>عناوين الشرائح</vt:lpstr>
      </vt:variant>
      <vt:variant>
        <vt:i4>18</vt:i4>
      </vt:variant>
    </vt:vector>
  </HeadingPairs>
  <TitlesOfParts>
    <vt:vector size="19"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vector>
  </TitlesOfParts>
  <Company>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مشاعل العبيكان</dc:creator>
  <cp:lastModifiedBy>ASUS</cp:lastModifiedBy>
  <cp:revision>221</cp:revision>
  <dcterms:created xsi:type="dcterms:W3CDTF">2011-07-29T10:27:17Z</dcterms:created>
  <dcterms:modified xsi:type="dcterms:W3CDTF">2013-01-07T19:38:31Z</dcterms:modified>
</cp:coreProperties>
</file>