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7" r:id="rId4"/>
    <p:sldId id="289" r:id="rId5"/>
    <p:sldId id="284" r:id="rId6"/>
    <p:sldId id="291" r:id="rId7"/>
    <p:sldId id="292" r:id="rId8"/>
    <p:sldId id="290" r:id="rId9"/>
    <p:sldId id="258" r:id="rId10"/>
    <p:sldId id="293" r:id="rId11"/>
    <p:sldId id="310" r:id="rId12"/>
    <p:sldId id="294" r:id="rId13"/>
    <p:sldId id="295" r:id="rId14"/>
    <p:sldId id="296" r:id="rId15"/>
    <p:sldId id="297" r:id="rId16"/>
    <p:sldId id="298" r:id="rId17"/>
    <p:sldId id="301" r:id="rId18"/>
    <p:sldId id="299" r:id="rId19"/>
    <p:sldId id="300" r:id="rId20"/>
    <p:sldId id="303" r:id="rId21"/>
    <p:sldId id="304" r:id="rId22"/>
    <p:sldId id="302" r:id="rId23"/>
    <p:sldId id="305" r:id="rId24"/>
    <p:sldId id="307" r:id="rId25"/>
    <p:sldId id="308" r:id="rId26"/>
    <p:sldId id="275" r:id="rId27"/>
    <p:sldId id="285" r:id="rId28"/>
    <p:sldId id="309" r:id="rId29"/>
  </p:sldIdLst>
  <p:sldSz cx="9144000" cy="5143500" type="screen16x9"/>
  <p:notesSz cx="6858000" cy="9144000"/>
  <p:custDataLst>
    <p:tags r:id="rId31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2D7"/>
    <a:srgbClr val="6F2B50"/>
    <a:srgbClr val="8F8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A90F77-A58F-53F0-6A60-F06AF88B5F39}" v="31" dt="2022-03-20T04:15:54.96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8" autoAdjust="0"/>
    <p:restoredTop sz="94660"/>
  </p:normalViewPr>
  <p:slideViewPr>
    <p:cSldViewPr snapToGrid="0">
      <p:cViewPr varScale="1">
        <p:scale>
          <a:sx n="88" d="100"/>
          <a:sy n="88" d="100"/>
        </p:scale>
        <p:origin x="824" y="52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4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ستخدم ضيف" userId="S::urn:spo:anon#f373328e68f60351cb8fe667e9dcec753a2c878697008b3201a339797967b13a::" providerId="AD" clId="Web-{52A90F77-A58F-53F0-6A60-F06AF88B5F39}"/>
    <pc:docChg chg="modSld">
      <pc:chgData name="مستخدم ضيف" userId="S::urn:spo:anon#f373328e68f60351cb8fe667e9dcec753a2c878697008b3201a339797967b13a::" providerId="AD" clId="Web-{52A90F77-A58F-53F0-6A60-F06AF88B5F39}" dt="2022-03-20T04:15:54.964" v="14" actId="20577"/>
      <pc:docMkLst>
        <pc:docMk/>
      </pc:docMkLst>
      <pc:sldChg chg="modSp">
        <pc:chgData name="مستخدم ضيف" userId="S::urn:spo:anon#f373328e68f60351cb8fe667e9dcec753a2c878697008b3201a339797967b13a::" providerId="AD" clId="Web-{52A90F77-A58F-53F0-6A60-F06AF88B5F39}" dt="2022-03-20T04:15:54.964" v="14" actId="20577"/>
        <pc:sldMkLst>
          <pc:docMk/>
          <pc:sldMk cId="0" sldId="256"/>
        </pc:sldMkLst>
        <pc:spChg chg="mod">
          <ac:chgData name="مستخدم ضيف" userId="S::urn:spo:anon#f373328e68f60351cb8fe667e9dcec753a2c878697008b3201a339797967b13a::" providerId="AD" clId="Web-{52A90F77-A58F-53F0-6A60-F06AF88B5F39}" dt="2022-03-20T04:15:54.964" v="14" actId="20577"/>
          <ac:spMkLst>
            <pc:docMk/>
            <pc:sldMk cId="0" sldId="256"/>
            <ac:spMk id="11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5462058"/>
      </p:ext>
    </p:extLst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62240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6299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62153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2153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2153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2153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 Segments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549B328-75EF-4903-B932-E7F60FD8E0D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55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36909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5912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510189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065227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7609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51753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643976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66013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123866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2150848"/>
            <a:ext cx="8520603" cy="841802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نص العنوان</a:t>
            </a:r>
          </a:p>
        </p:txBody>
      </p:sp>
      <p:sp>
        <p:nvSpPr>
          <p:cNvPr id="2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255526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9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8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311698" y="1152475"/>
            <a:ext cx="3999903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" name="Google Shape;23;p7"/>
          <p:cNvSpPr txBox="1">
            <a:spLocks noGrp="1"/>
          </p:cNvSpPr>
          <p:nvPr>
            <p:ph type="body" sz="half" idx="21"/>
          </p:nvPr>
        </p:nvSpPr>
        <p:spPr>
          <a:xfrm>
            <a:off x="4832398" y="1152475"/>
            <a:ext cx="3999903" cy="3416400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endParaRPr/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555600"/>
            <a:ext cx="2808003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نص العنوان</a:t>
            </a:r>
          </a:p>
        </p:txBody>
      </p:sp>
      <p:sp>
        <p:nvSpPr>
          <p:cNvPr id="5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1389598"/>
            <a:ext cx="2808003" cy="3179403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نص العنوان"/>
          <p:cNvSpPr txBox="1">
            <a:spLocks noGrp="1"/>
          </p:cNvSpPr>
          <p:nvPr>
            <p:ph type="title"/>
          </p:nvPr>
        </p:nvSpPr>
        <p:spPr>
          <a:xfrm>
            <a:off x="490250" y="450148"/>
            <a:ext cx="6367801" cy="4090803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نص العنوان</a:t>
            </a:r>
          </a:p>
        </p:txBody>
      </p:sp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11"/>
          <p:cNvSpPr/>
          <p:nvPr/>
        </p:nvSpPr>
        <p:spPr>
          <a:xfrm>
            <a:off x="4572000" y="-126"/>
            <a:ext cx="4572000" cy="5143503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3" name="نص العنوان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نص العنوان</a:t>
            </a:r>
          </a:p>
        </p:txBody>
      </p:sp>
      <p:sp>
        <p:nvSpPr>
          <p:cNvPr id="7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" name="Google Shape;39;p11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 rtl="0">
              <a:defRPr/>
            </a:pPr>
            <a:endParaRPr/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8" y="1106125"/>
            <a:ext cx="8520603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311698" y="3152225"/>
            <a:ext cx="8520603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7B9EBE6-6D77-4067-98B9-94ABAB153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4141-0A45-4BD6-8269-D6317656AC72}" type="datetimeFigureOut">
              <a:rPr lang="ar-SA" smtClean="0"/>
              <a:t>16/08/1443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B6F4190-1E24-4F38-B319-A829AF75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30F326-C73B-441E-A356-AD272A35F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09D7-F162-4AA5-BFDB-76BCFDFE875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0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547877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117226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523089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316706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69822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418439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71143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3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692036" y="4700820"/>
            <a:ext cx="329122" cy="318394"/>
          </a:xfrm>
          <a:prstGeom prst="rect">
            <a:avLst/>
          </a:prstGeom>
          <a:ln w="12700">
            <a:miter lim="400000"/>
          </a:ln>
        </p:spPr>
        <p:txBody>
          <a:bodyPr wrap="none" lIns="91423" tIns="91423" rIns="91423" bIns="91423" anchor="ctr">
            <a:spAutoFit/>
          </a:bodyPr>
          <a:lstStyle>
            <a:lvl1pPr algn="r">
              <a:defRPr sz="1000">
                <a:solidFill>
                  <a:srgbClr val="58585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76" r:id="rId3"/>
    <p:sldLayoutId id="2147483675" r:id="rId4"/>
    <p:sldLayoutId id="2147483674" r:id="rId5"/>
    <p:sldLayoutId id="2147483673" r:id="rId6"/>
    <p:sldLayoutId id="2147483672" r:id="rId7"/>
    <p:sldLayoutId id="2147483671" r:id="rId8"/>
    <p:sldLayoutId id="2147483670" r:id="rId9"/>
    <p:sldLayoutId id="2147483669" r:id="rId10"/>
    <p:sldLayoutId id="2147483668" r:id="rId11"/>
    <p:sldLayoutId id="2147483667" r:id="rId12"/>
    <p:sldLayoutId id="2147483666" r:id="rId13"/>
    <p:sldLayoutId id="2147483665" r:id="rId14"/>
    <p:sldLayoutId id="2147483664" r:id="rId15"/>
    <p:sldLayoutId id="2147483663" r:id="rId16"/>
    <p:sldLayoutId id="2147483662" r:id="rId17"/>
    <p:sldLayoutId id="2147483661" r:id="rId18"/>
    <p:sldLayoutId id="2147483650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56" r:id="rId25"/>
    <p:sldLayoutId id="2147483658" r:id="rId26"/>
    <p:sldLayoutId id="2147483659" r:id="rId27"/>
    <p:sldLayoutId id="2147483660" r:id="rId28"/>
  </p:sldLayoutIdLst>
  <p:transition spd="med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6pPr>
      <a:lvl7pPr marL="3291113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7pPr>
      <a:lvl8pPr marL="3748313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8pPr>
      <a:lvl9pPr marL="4205513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4.png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slide" Target="slide27.xml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4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slide" Target="slide27.xml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4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slide" Target="slide27.xml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4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slide" Target="slide27.xml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4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slide" Target="slide27.xml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48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slide" Target="slide27.xml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49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23" Type="http://schemas.openxmlformats.org/officeDocument/2006/relationships/image" Target="../media/image51.png"/><Relationship Id="rId10" Type="http://schemas.openxmlformats.org/officeDocument/2006/relationships/image" Target="../media/image13.png"/><Relationship Id="rId19" Type="http://schemas.openxmlformats.org/officeDocument/2006/relationships/slide" Target="slide27.xml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video" Target="../media/media3.MOV"/><Relationship Id="rId16" Type="http://schemas.openxmlformats.org/officeDocument/2006/relationships/image" Target="../media/image18.png"/><Relationship Id="rId20" Type="http://schemas.openxmlformats.org/officeDocument/2006/relationships/slide" Target="slide27.xml"/><Relationship Id="rId1" Type="http://schemas.microsoft.com/office/2007/relationships/media" Target="../media/media3.MOV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24" Type="http://schemas.openxmlformats.org/officeDocument/2006/relationships/image" Target="../media/image32.png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23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video" Target="../media/media4.MOV"/><Relationship Id="rId16" Type="http://schemas.openxmlformats.org/officeDocument/2006/relationships/image" Target="../media/image18.png"/><Relationship Id="rId20" Type="http://schemas.openxmlformats.org/officeDocument/2006/relationships/slide" Target="slide27.xml"/><Relationship Id="rId1" Type="http://schemas.microsoft.com/office/2007/relationships/media" Target="../media/media4.MOV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24" Type="http://schemas.openxmlformats.org/officeDocument/2006/relationships/image" Target="../media/image22.png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23" Type="http://schemas.openxmlformats.org/officeDocument/2006/relationships/image" Target="../media/image32.png"/><Relationship Id="rId10" Type="http://schemas.openxmlformats.org/officeDocument/2006/relationships/image" Target="../media/image11.png"/><Relationship Id="rId19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5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slide" Target="slide27.xml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5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slide" Target="slide27.xml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26" Type="http://schemas.openxmlformats.org/officeDocument/2006/relationships/image" Target="../media/image28.png"/><Relationship Id="rId3" Type="http://schemas.openxmlformats.org/officeDocument/2006/relationships/image" Target="../media/image1.png"/><Relationship Id="rId21" Type="http://schemas.openxmlformats.org/officeDocument/2006/relationships/image" Target="../media/image26.gif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1.png"/><Relationship Id="rId25" Type="http://schemas.openxmlformats.org/officeDocument/2006/relationships/slide" Target="slide28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7.jpe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23" Type="http://schemas.openxmlformats.org/officeDocument/2006/relationships/image" Target="../media/image24.png"/><Relationship Id="rId10" Type="http://schemas.openxmlformats.org/officeDocument/2006/relationships/image" Target="../media/image12.png"/><Relationship Id="rId19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slide" Target="slide27.xml"/><Relationship Id="rId3" Type="http://schemas.openxmlformats.org/officeDocument/2006/relationships/image" Target="../media/image2.png"/><Relationship Id="rId21" Type="http://schemas.openxmlformats.org/officeDocument/2006/relationships/image" Target="../media/image5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23" Type="http://schemas.openxmlformats.org/officeDocument/2006/relationships/image" Target="../media/image22.png"/><Relationship Id="rId10" Type="http://schemas.openxmlformats.org/officeDocument/2006/relationships/image" Target="../media/image13.png"/><Relationship Id="rId19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slide" Target="slide27.xml"/><Relationship Id="rId3" Type="http://schemas.openxmlformats.org/officeDocument/2006/relationships/image" Target="../media/image2.png"/><Relationship Id="rId21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5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slide" Target="slide28.xml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23" Type="http://schemas.openxmlformats.org/officeDocument/2006/relationships/image" Target="../media/image26.gif"/><Relationship Id="rId10" Type="http://schemas.openxmlformats.org/officeDocument/2006/relationships/image" Target="../media/image13.png"/><Relationship Id="rId19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26" Type="http://schemas.openxmlformats.org/officeDocument/2006/relationships/image" Target="../media/image28.png"/><Relationship Id="rId3" Type="http://schemas.openxmlformats.org/officeDocument/2006/relationships/image" Target="../media/image2.png"/><Relationship Id="rId21" Type="http://schemas.openxmlformats.org/officeDocument/2006/relationships/image" Target="../media/image6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5" Type="http://schemas.openxmlformats.org/officeDocument/2006/relationships/slide" Target="slide28.xml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6.gif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23" Type="http://schemas.openxmlformats.org/officeDocument/2006/relationships/image" Target="../media/image60.png"/><Relationship Id="rId10" Type="http://schemas.openxmlformats.org/officeDocument/2006/relationships/image" Target="../media/image13.png"/><Relationship Id="rId19" Type="http://schemas.openxmlformats.org/officeDocument/2006/relationships/slide" Target="slide27.xml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5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23" Type="http://schemas.openxmlformats.org/officeDocument/2006/relationships/image" Target="../media/image63.png"/><Relationship Id="rId10" Type="http://schemas.openxmlformats.org/officeDocument/2006/relationships/image" Target="../media/image13.png"/><Relationship Id="rId19" Type="http://schemas.openxmlformats.org/officeDocument/2006/relationships/slide" Target="slide27.xml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slide" Target="slide27.xml"/><Relationship Id="rId3" Type="http://schemas.openxmlformats.org/officeDocument/2006/relationships/image" Target="../media/image2.png"/><Relationship Id="rId21" Type="http://schemas.openxmlformats.org/officeDocument/2006/relationships/hyperlink" Target="https://wordwall.net/play/10902/142/273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slide" Target="slide27.xml"/><Relationship Id="rId3" Type="http://schemas.openxmlformats.org/officeDocument/2006/relationships/image" Target="../media/image2.png"/><Relationship Id="rId21" Type="http://schemas.openxmlformats.org/officeDocument/2006/relationships/image" Target="../media/image6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18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image" Target="../media/image65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2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31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23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32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slide" Target="slide27.xml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2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23" Type="http://schemas.openxmlformats.org/officeDocument/2006/relationships/image" Target="../media/image34.png"/><Relationship Id="rId10" Type="http://schemas.openxmlformats.org/officeDocument/2006/relationships/image" Target="../media/image12.png"/><Relationship Id="rId19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3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10" Type="http://schemas.openxmlformats.org/officeDocument/2006/relationships/image" Target="../media/image12.png"/><Relationship Id="rId19" Type="http://schemas.openxmlformats.org/officeDocument/2006/relationships/slide" Target="slide27.xml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video" Target="../media/media2.MOV"/><Relationship Id="rId16" Type="http://schemas.openxmlformats.org/officeDocument/2006/relationships/image" Target="../media/image18.png"/><Relationship Id="rId20" Type="http://schemas.openxmlformats.org/officeDocument/2006/relationships/slide" Target="slide27.xml"/><Relationship Id="rId1" Type="http://schemas.microsoft.com/office/2007/relationships/media" Target="../media/media2.MOV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23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slide" Target="slide2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20" Type="http://schemas.openxmlformats.org/officeDocument/2006/relationships/image" Target="../media/image2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23" Type="http://schemas.openxmlformats.org/officeDocument/2006/relationships/image" Target="../media/image38.png"/><Relationship Id="rId10" Type="http://schemas.openxmlformats.org/officeDocument/2006/relationships/image" Target="../media/image12.png"/><Relationship Id="rId19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39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5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42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23" Type="http://schemas.openxmlformats.org/officeDocument/2006/relationships/image" Target="../media/image41.png"/><Relationship Id="rId10" Type="http://schemas.openxmlformats.org/officeDocument/2006/relationships/image" Target="../media/image13.png"/><Relationship Id="rId19" Type="http://schemas.openxmlformats.org/officeDocument/2006/relationships/slide" Target="slide27.xml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71;p2" descr="Google Shape;71;p2"/>
          <p:cNvPicPr>
            <a:picLocks noChangeAspect="1"/>
          </p:cNvPicPr>
          <p:nvPr/>
        </p:nvPicPr>
        <p:blipFill>
          <a:blip r:embed="rId5"/>
          <a:srcRect t="1469"/>
          <a:stretch>
            <a:fillRect/>
          </a:stretch>
        </p:blipFill>
        <p:spPr>
          <a:xfrm>
            <a:off x="-132751" y="-154896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Google Shape;73;p2" descr="Google Shape;73;p2"/>
          <p:cNvPicPr>
            <a:picLocks noChangeAspect="1"/>
          </p:cNvPicPr>
          <p:nvPr/>
        </p:nvPicPr>
        <p:blipFill>
          <a:blip r:embed="rId6"/>
          <a:srcRect l="6528" t="5002" r="4754" b="20993"/>
          <a:stretch>
            <a:fillRect/>
          </a:stretch>
        </p:blipFill>
        <p:spPr>
          <a:xfrm>
            <a:off x="3251263" y="90078"/>
            <a:ext cx="3973590" cy="3148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Google Shape;86;p2" descr="Google Shape;86;p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034" y="4088505"/>
            <a:ext cx="3762152" cy="941652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Google Shape;89;p2"/>
          <p:cNvSpPr txBox="1"/>
          <p:nvPr/>
        </p:nvSpPr>
        <p:spPr>
          <a:xfrm>
            <a:off x="2472524" y="180333"/>
            <a:ext cx="5114700" cy="416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3" tIns="91423" rIns="91423" bIns="91423">
            <a:spAutoFit/>
          </a:bodyPr>
          <a:lstStyle>
            <a:lvl1pPr algn="ctr">
              <a:defRPr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113" name="مباشر | الأول المتوسط - الثلاثاء - الأسبوع الثاني (معدل) (معدل).mp4" descr="مباشر | الأول المتوسط - الثلاثاء - الأسبوع الثاني (معدل) (معدل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0844" y="245936"/>
            <a:ext cx="1186924" cy="94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9495" y="2327674"/>
            <a:ext cx="2116004" cy="1970700"/>
          </a:xfrm>
          <a:prstGeom prst="rect">
            <a:avLst/>
          </a:prstGeom>
          <a:ln w="12700">
            <a:miter lim="400000"/>
          </a:ln>
          <a:effectLst>
            <a:outerShdw blurRad="76200" dist="12700" dir="8100000" rotWithShape="0">
              <a:srgbClr val="000000">
                <a:alpha val="20000"/>
              </a:srgbClr>
            </a:outerShdw>
          </a:effectLst>
        </p:spPr>
      </p:pic>
      <p:sp>
        <p:nvSpPr>
          <p:cNvPr id="115" name="الحصة : الرابعة…"/>
          <p:cNvSpPr txBox="1"/>
          <p:nvPr/>
        </p:nvSpPr>
        <p:spPr>
          <a:xfrm>
            <a:off x="4683602" y="391965"/>
            <a:ext cx="225855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>
            <a:spAutoFit/>
          </a:bodyPr>
          <a:lstStyle/>
          <a:p>
            <a:pPr algn="r" rtl="0">
              <a:defRPr b="1"/>
            </a:pPr>
            <a:r>
              <a:rPr dirty="0"/>
              <a:t>الحصة</a:t>
            </a:r>
            <a:r>
              <a:rPr lang="ar-SA" dirty="0"/>
              <a:t> : الخامسة  </a:t>
            </a:r>
            <a:endParaRPr dirty="0"/>
          </a:p>
          <a:p>
            <a:pPr algn="r" rtl="0">
              <a:defRPr b="1"/>
            </a:pPr>
            <a:r>
              <a:rPr lang="ar-SA" dirty="0"/>
              <a:t>التاريخ :17-8-1443</a:t>
            </a:r>
            <a:endParaRPr dirty="0"/>
          </a:p>
          <a:p>
            <a:pPr algn="r" rtl="0">
              <a:defRPr b="1"/>
            </a:pPr>
            <a:r>
              <a:rPr lang="ar-SA" dirty="0"/>
              <a:t>المادة :علوم </a:t>
            </a:r>
            <a:endParaRPr dirty="0"/>
          </a:p>
        </p:txBody>
      </p:sp>
      <p:pic>
        <p:nvPicPr>
          <p:cNvPr id="116" name="صورة" descr="صورة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3488" y="138245"/>
            <a:ext cx="1917552" cy="153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صورة" descr="صورة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72372" y="1333665"/>
            <a:ext cx="1101286" cy="1181309"/>
          </a:xfrm>
          <a:prstGeom prst="rect">
            <a:avLst/>
          </a:prstGeom>
          <a:ln w="12700">
            <a:miter lim="400000"/>
          </a:ln>
          <a:effectLst>
            <a:outerShdw blurRad="50800" dist="762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18" name="صورة 7" descr="صورة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5544" y="22055"/>
            <a:ext cx="222971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97249">
            <a:off x="-1512680" y="-49797"/>
            <a:ext cx="3007931" cy="2521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87812" y="-8271"/>
            <a:ext cx="2721804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553575" y="2436459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Google Shape;80;p2" descr="Google Shape;80;p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847" y="3240138"/>
            <a:ext cx="536126" cy="345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Google Shape;80;p2" descr="Google Shape;80;p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0012" y="3301534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Google Shape;76;p2" descr="Google Shape;76;p2"/>
          <p:cNvPicPr>
            <a:picLocks noChangeAspect="1"/>
          </p:cNvPicPr>
          <p:nvPr/>
        </p:nvPicPr>
        <p:blipFill>
          <a:blip r:embed="rId17"/>
          <a:srcRect l="14826" r="14301"/>
          <a:stretch>
            <a:fillRect/>
          </a:stretch>
        </p:blipFill>
        <p:spPr>
          <a:xfrm rot="21222339" flipH="1">
            <a:off x="28371" y="1895877"/>
            <a:ext cx="536151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26" name="Google Shape;74;p2" descr="Google Shape;74;p2"/>
          <p:cNvPicPr>
            <a:picLocks noChangeAspect="1"/>
          </p:cNvPicPr>
          <p:nvPr/>
        </p:nvPicPr>
        <p:blipFill>
          <a:blip r:embed="rId18"/>
          <a:srcRect t="5450" b="9091"/>
          <a:stretch>
            <a:fillRect/>
          </a:stretch>
        </p:blipFill>
        <p:spPr>
          <a:xfrm>
            <a:off x="479324" y="1975055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28" name="صورة" descr="صورة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32751" y="3752529"/>
            <a:ext cx="1186410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صورة" descr="صورة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70" y="2961688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Google Shape;78;p2" descr="Google Shape;78;p2"/>
          <p:cNvPicPr>
            <a:picLocks noChangeAspect="1"/>
          </p:cNvPicPr>
          <p:nvPr/>
        </p:nvPicPr>
        <p:blipFill>
          <a:blip r:embed="rId21"/>
          <a:srcRect l="10139" r="12811" b="5320"/>
          <a:stretch>
            <a:fillRect/>
          </a:stretch>
        </p:blipFill>
        <p:spPr>
          <a:xfrm>
            <a:off x="2114809" y="2169511"/>
            <a:ext cx="1056325" cy="2287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Google Shape;82;p2" descr="Google Shape;82;p2"/>
          <p:cNvPicPr>
            <a:picLocks noChangeAspect="1"/>
          </p:cNvPicPr>
          <p:nvPr/>
        </p:nvPicPr>
        <p:blipFill>
          <a:blip r:embed="rId22"/>
          <a:srcRect l="38222" r="32895" b="11514"/>
          <a:stretch>
            <a:fillRect/>
          </a:stretch>
        </p:blipFill>
        <p:spPr>
          <a:xfrm flipH="1">
            <a:off x="1491611" y="1070748"/>
            <a:ext cx="612580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صورة" descr="صورة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72176" y="3597969"/>
            <a:ext cx="703488" cy="703489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مربع نص 13"/>
          <p:cNvSpPr txBox="1"/>
          <p:nvPr/>
        </p:nvSpPr>
        <p:spPr>
          <a:xfrm>
            <a:off x="7604723" y="293554"/>
            <a:ext cx="1828801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2400">
                <a:solidFill>
                  <a:schemeClr val="accent5"/>
                </a:solidFill>
              </a:defRPr>
            </a:pPr>
            <a:r>
              <a:rPr dirty="0" err="1"/>
              <a:t>المتميزات</a:t>
            </a:r>
            <a:r>
              <a:rPr sz="1400" dirty="0">
                <a:solidFill>
                  <a:srgbClr val="D7A360"/>
                </a:solidFill>
              </a:rPr>
              <a:t> </a:t>
            </a:r>
          </a:p>
        </p:txBody>
      </p:sp>
      <p:pic>
        <p:nvPicPr>
          <p:cNvPr id="138" name="صورة 15" descr="صورة 15"/>
          <p:cNvPicPr>
            <a:picLocks noChangeAspect="1"/>
          </p:cNvPicPr>
          <p:nvPr/>
        </p:nvPicPr>
        <p:blipFill>
          <a:blip r:embed="rId24"/>
          <a:srcRect l="27462" t="27195" r="30365" b="34951"/>
          <a:stretch>
            <a:fillRect/>
          </a:stretch>
        </p:blipFill>
        <p:spPr>
          <a:xfrm>
            <a:off x="3341551" y="500214"/>
            <a:ext cx="1903571" cy="2461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صورة" descr="صورة"/>
          <p:cNvPicPr>
            <a:picLocks noChangeAspect="1"/>
          </p:cNvPicPr>
          <p:nvPr/>
        </p:nvPicPr>
        <p:blipFill>
          <a:blip r:embed="rId20"/>
          <a:srcRect t="2" r="55530"/>
          <a:stretch>
            <a:fillRect/>
          </a:stretch>
        </p:blipFill>
        <p:spPr>
          <a:xfrm flipH="1">
            <a:off x="1444625" y="3612398"/>
            <a:ext cx="619716" cy="32031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مربع نص 18"/>
          <p:cNvSpPr txBox="1"/>
          <p:nvPr/>
        </p:nvSpPr>
        <p:spPr>
          <a:xfrm>
            <a:off x="4940681" y="1210312"/>
            <a:ext cx="235811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/>
            </a:lvl1pPr>
          </a:lstStyle>
          <a:p>
            <a:pPr algn="ctr" rtl="0">
              <a:defRPr/>
            </a:pPr>
            <a:r>
              <a:rPr lang="ar-SA" dirty="0"/>
              <a:t> العنوان :عالم الخلايا </a:t>
            </a:r>
            <a:endParaRPr dirty="0"/>
          </a:p>
        </p:txBody>
      </p:sp>
      <p:pic>
        <p:nvPicPr>
          <p:cNvPr id="3" name="صورة" descr="صورة">
            <a:extLst>
              <a:ext uri="{FF2B5EF4-FFF2-40B4-BE49-F238E27FC236}">
                <a16:creationId xmlns:a16="http://schemas.microsoft.com/office/drawing/2014/main" id="{27030928-3CBC-7348-B5DA-6B3B6D49102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10800000" flipH="1" flipV="1">
            <a:off x="4384668" y="2817003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ED2C86C0-EDAA-2F40-BCB7-7E4CA0ABFCB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80" y="2408754"/>
            <a:ext cx="1424090" cy="1936497"/>
          </a:xfrm>
          <a:prstGeom prst="rect">
            <a:avLst/>
          </a:prstGeom>
        </p:spPr>
      </p:pic>
      <p:pic>
        <p:nvPicPr>
          <p:cNvPr id="2" name="صورة" descr="صورة">
            <a:extLst>
              <a:ext uri="{FF2B5EF4-FFF2-40B4-BE49-F238E27FC236}">
                <a16:creationId xmlns:a16="http://schemas.microsoft.com/office/drawing/2014/main" id="{24DF4373-4E5E-D543-BC18-38236C4C411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635272" y="3210681"/>
            <a:ext cx="574122" cy="611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4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44" y="1766008"/>
            <a:ext cx="687521" cy="747867"/>
          </a:xfrm>
          <a:prstGeom prst="rect">
            <a:avLst/>
          </a:prstGeom>
        </p:spPr>
      </p:pic>
      <p:sp>
        <p:nvSpPr>
          <p:cNvPr id="39" name="مربع نص 38"/>
          <p:cNvSpPr txBox="1"/>
          <p:nvPr/>
        </p:nvSpPr>
        <p:spPr>
          <a:xfrm>
            <a:off x="133015" y="4631216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 محمد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13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" y="1842417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306375" y="4953791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913FE92A-909D-9246-87AC-928BE093F30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3" t="9330" r="38006" b="83869"/>
          <a:stretch/>
        </p:blipFill>
        <p:spPr>
          <a:xfrm>
            <a:off x="4007894" y="94446"/>
            <a:ext cx="2941330" cy="735887"/>
          </a:xfrm>
          <a:prstGeom prst="rect">
            <a:avLst/>
          </a:prstGeom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A1B083EC-B79A-7E4C-AC1D-AEE1EA745D4D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5" t="15978" r="3572" b="61012"/>
          <a:stretch/>
        </p:blipFill>
        <p:spPr>
          <a:xfrm>
            <a:off x="6378238" y="517837"/>
            <a:ext cx="2335778" cy="2671728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7FD27F1E-A075-D547-8DDD-4D14B36CDBA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2" t="37562" r="4134" b="24341"/>
          <a:stretch/>
        </p:blipFill>
        <p:spPr>
          <a:xfrm>
            <a:off x="1679880" y="154153"/>
            <a:ext cx="2204792" cy="3694538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0269DB22-9130-464E-94DC-D90D10157EFA}"/>
              </a:ext>
            </a:extLst>
          </p:cNvPr>
          <p:cNvSpPr txBox="1"/>
          <p:nvPr/>
        </p:nvSpPr>
        <p:spPr>
          <a:xfrm>
            <a:off x="3257609" y="1946067"/>
            <a:ext cx="1828800" cy="182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500563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" y="1842417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306375" y="4953791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913FE92A-909D-9246-87AC-928BE093F30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3" t="9330" r="38006" b="83869"/>
          <a:stretch/>
        </p:blipFill>
        <p:spPr>
          <a:xfrm>
            <a:off x="4007894" y="94446"/>
            <a:ext cx="2941330" cy="735887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0269DB22-9130-464E-94DC-D90D10157EFA}"/>
              </a:ext>
            </a:extLst>
          </p:cNvPr>
          <p:cNvSpPr txBox="1"/>
          <p:nvPr/>
        </p:nvSpPr>
        <p:spPr>
          <a:xfrm>
            <a:off x="3257609" y="1946067"/>
            <a:ext cx="1828800" cy="182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9"/>
          <a:stretch/>
        </p:blipFill>
        <p:spPr>
          <a:xfrm>
            <a:off x="2768828" y="904147"/>
            <a:ext cx="4756234" cy="2830285"/>
          </a:xfrm>
          <a:prstGeom prst="rect">
            <a:avLst/>
          </a:prstGeom>
        </p:spPr>
      </p:pic>
      <p:sp>
        <p:nvSpPr>
          <p:cNvPr id="10" name="مخطط انسيابي: معالجة متعاقبة 9"/>
          <p:cNvSpPr/>
          <p:nvPr/>
        </p:nvSpPr>
        <p:spPr>
          <a:xfrm>
            <a:off x="7073741" y="200379"/>
            <a:ext cx="1536491" cy="953453"/>
          </a:xfrm>
          <a:prstGeom prst="flowChartAlternateProcess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استراتيجية 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KWL</a:t>
            </a:r>
            <a:endParaRPr kumimoji="0" lang="ar-SA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599088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770557" y="3496973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" y="1842417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321237" y="4967334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F9A4A977-2754-5748-8E1E-3DA69E81A1E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43485" r="6897" b="33007"/>
          <a:stretch/>
        </p:blipFill>
        <p:spPr>
          <a:xfrm>
            <a:off x="2589917" y="386010"/>
            <a:ext cx="5248706" cy="307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5589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" y="1842417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279097" y="5109441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1FF7022A-D8F6-C247-A7DB-A764957697A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15836" r="28999" b="59926"/>
          <a:stretch/>
        </p:blipFill>
        <p:spPr>
          <a:xfrm>
            <a:off x="4293948" y="78408"/>
            <a:ext cx="4777885" cy="3712027"/>
          </a:xfrm>
          <a:prstGeom prst="rect">
            <a:avLst/>
          </a:prstGeom>
        </p:spPr>
      </p:pic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54D82838-2ACA-E746-BEC1-25900BFC100B}"/>
              </a:ext>
            </a:extLst>
          </p:cNvPr>
          <p:cNvSpPr/>
          <p:nvPr/>
        </p:nvSpPr>
        <p:spPr>
          <a:xfrm>
            <a:off x="445382" y="60279"/>
            <a:ext cx="4973171" cy="1168539"/>
          </a:xfrm>
          <a:prstGeom prst="wedgeEllipseCallout">
            <a:avLst>
              <a:gd name="adj1" fmla="val -17206"/>
              <a:gd name="adj2" fmla="val 127098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والان ارجو منكن ان تقرأن نص أهمية الخلايا الموجود في كتابك صفحة  ٨٠ وتلخيص أهمية الخلايا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A0D4443-6536-9D49-979F-C793AD07E29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51792" y="943602"/>
            <a:ext cx="4064277" cy="444699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281198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" y="1842417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279097" y="5109441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54D82838-2ACA-E746-BEC1-25900BFC100B}"/>
              </a:ext>
            </a:extLst>
          </p:cNvPr>
          <p:cNvSpPr/>
          <p:nvPr/>
        </p:nvSpPr>
        <p:spPr>
          <a:xfrm>
            <a:off x="2119063" y="175211"/>
            <a:ext cx="3744431" cy="1168539"/>
          </a:xfrm>
          <a:prstGeom prst="wedgeEllipseCallout">
            <a:avLst>
              <a:gd name="adj1" fmla="val -54610"/>
              <a:gd name="adj2" fmla="val 89516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هل تعرفن من هوهذا الشخص الذي بالصورة وما الإكتشاف الذي قدمه للعلم </a:t>
            </a:r>
          </a:p>
        </p:txBody>
      </p:sp>
      <p:pic>
        <p:nvPicPr>
          <p:cNvPr id="6" name="صورة 7">
            <a:extLst>
              <a:ext uri="{FF2B5EF4-FFF2-40B4-BE49-F238E27FC236}">
                <a16:creationId xmlns:a16="http://schemas.microsoft.com/office/drawing/2014/main" id="{EEC1B91E-DED2-B24B-8614-9CED98616A6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914" y="68543"/>
            <a:ext cx="2899373" cy="3653210"/>
          </a:xfrm>
          <a:prstGeom prst="rect">
            <a:avLst/>
          </a:prstGeom>
        </p:spPr>
      </p:pic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F1CAB557-C298-C240-B91A-6B242F57CDFB}"/>
              </a:ext>
            </a:extLst>
          </p:cNvPr>
          <p:cNvSpPr/>
          <p:nvPr/>
        </p:nvSpPr>
        <p:spPr>
          <a:xfrm>
            <a:off x="2039658" y="1715374"/>
            <a:ext cx="3744431" cy="1168539"/>
          </a:xfrm>
          <a:prstGeom prst="wedgeEllipseCallout">
            <a:avLst>
              <a:gd name="adj1" fmla="val -57780"/>
              <a:gd name="adj2" fmla="val -32371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نعم انه العلم روبرت هوك الذي اكتشف الخلايا بعد اختراعه للمجهر عام ١٦٦٥م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F5C826A-A89B-D142-9D6D-4AB6CAB283A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377753" y="68543"/>
            <a:ext cx="3450119" cy="508324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id="{906AB4A5-04EA-EC4F-9514-7040254270CF}"/>
              </a:ext>
            </a:extLst>
          </p:cNvPr>
          <p:cNvSpPr/>
          <p:nvPr/>
        </p:nvSpPr>
        <p:spPr>
          <a:xfrm>
            <a:off x="1964100" y="2995409"/>
            <a:ext cx="3744431" cy="1558052"/>
          </a:xfrm>
          <a:prstGeom prst="wedgeEllipseCallout">
            <a:avLst>
              <a:gd name="adj1" fmla="val -55244"/>
              <a:gd name="adj2" fmla="val -94076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هواول من شاهد الخلايا حيث فحص شريحة من الفلين ورأى الخلايا على شكل حجرات متراصة تشبه خلية النحل اذا الطلق عليها اسم الخلايا </a:t>
            </a:r>
          </a:p>
        </p:txBody>
      </p:sp>
    </p:spTree>
    <p:extLst>
      <p:ext uri="{BB962C8B-B14F-4D97-AF65-F5344CB8AC3E}">
        <p14:creationId xmlns:p14="http://schemas.microsoft.com/office/powerpoint/2010/main" val="35035729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" y="1842417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279097" y="5109441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pic>
        <p:nvPicPr>
          <p:cNvPr id="6" name="صورة 7">
            <a:extLst>
              <a:ext uri="{FF2B5EF4-FFF2-40B4-BE49-F238E27FC236}">
                <a16:creationId xmlns:a16="http://schemas.microsoft.com/office/drawing/2014/main" id="{0BD213E7-575E-F442-B682-EEC59C878E4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93" y="696842"/>
            <a:ext cx="2751488" cy="2907278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317B80BD-9F50-0146-BAAE-A240F256843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004" y="150040"/>
            <a:ext cx="2721637" cy="2770279"/>
          </a:xfrm>
          <a:prstGeom prst="rect">
            <a:avLst/>
          </a:prstGeom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71B71131-D0B6-9649-A728-45BFBCB5D73A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7" r="3122" b="22744"/>
          <a:stretch/>
        </p:blipFill>
        <p:spPr>
          <a:xfrm>
            <a:off x="1697227" y="1979858"/>
            <a:ext cx="1799038" cy="185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0253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4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5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2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3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6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5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صورة 2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" y="1842417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279097" y="5109441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pic>
        <p:nvPicPr>
          <p:cNvPr id="9" name="trim.AD3A1CBD-A2E0-4913-9481-A2A6251F6E3F.MOV">
            <a:hlinkClick r:id="" action="ppaction://media"/>
            <a:extLst>
              <a:ext uri="{FF2B5EF4-FFF2-40B4-BE49-F238E27FC236}">
                <a16:creationId xmlns:a16="http://schemas.microsoft.com/office/drawing/2014/main" id="{219FF38A-5FC7-1742-80D9-B8CE6D7B39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47426" y="0"/>
            <a:ext cx="7396574" cy="4160573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54D82838-2ACA-E746-BEC1-25900BFC100B}"/>
              </a:ext>
            </a:extLst>
          </p:cNvPr>
          <p:cNvSpPr/>
          <p:nvPr/>
        </p:nvSpPr>
        <p:spPr>
          <a:xfrm>
            <a:off x="37048" y="29653"/>
            <a:ext cx="2114289" cy="1558052"/>
          </a:xfrm>
          <a:prstGeom prst="wedgeEllipseCallout">
            <a:avLst>
              <a:gd name="adj1" fmla="val 14792"/>
              <a:gd name="adj2" fmla="val 57013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دعونا نتعرف على هذا الاختراع العظيم الذي ساعد كثيرا في تطور العلم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6FFB9A7-8A77-8E4A-AFEB-5C7EAC300C2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905953" y="759625"/>
            <a:ext cx="4532378" cy="4802829"/>
          </a:xfrm>
          <a:prstGeom prst="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5648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4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5"/>
          <a:srcRect l="6528" t="5002" r="4753" b="20994"/>
          <a:stretch>
            <a:fillRect/>
          </a:stretch>
        </p:blipFill>
        <p:spPr>
          <a:xfrm>
            <a:off x="1629456" y="-7666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2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3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6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5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صورة 2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" y="1842417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279097" y="5109441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pic>
        <p:nvPicPr>
          <p:cNvPr id="8" name="trim.889D1F63-98B7-4739-BD2D-DB1B0A541BF0.MOV">
            <a:hlinkClick r:id="" action="ppaction://media"/>
            <a:extLst>
              <a:ext uri="{FF2B5EF4-FFF2-40B4-BE49-F238E27FC236}">
                <a16:creationId xmlns:a16="http://schemas.microsoft.com/office/drawing/2014/main" id="{74D2C323-5D31-074C-BC97-95EA4F4B5A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47426" y="-78408"/>
            <a:ext cx="7284282" cy="3965783"/>
          </a:xfrm>
          <a:prstGeom prst="rect">
            <a:avLst/>
          </a:prstGeom>
        </p:spPr>
      </p:pic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54D82838-2ACA-E746-BEC1-25900BFC100B}"/>
              </a:ext>
            </a:extLst>
          </p:cNvPr>
          <p:cNvSpPr/>
          <p:nvPr/>
        </p:nvSpPr>
        <p:spPr>
          <a:xfrm>
            <a:off x="364569" y="-60994"/>
            <a:ext cx="2241717" cy="1168539"/>
          </a:xfrm>
          <a:prstGeom prst="wedgeEllipseCallout">
            <a:avLst>
              <a:gd name="adj1" fmla="val -7146"/>
              <a:gd name="adj2" fmla="val 65139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1800" dirty="0">
                <a:solidFill>
                  <a:srgbClr val="000000"/>
                </a:solidFill>
              </a:rPr>
              <a:t>دعونا الان نرى كيف تبدو خلايا البصل تحت المجهر </a:t>
            </a: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64FC0DA-AC9D-A447-913A-55D5D3997B9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945917" y="568439"/>
            <a:ext cx="4532378" cy="4802829"/>
          </a:xfrm>
          <a:prstGeom prst="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79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" y="1842417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279097" y="5109441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pic>
        <p:nvPicPr>
          <p:cNvPr id="6" name="صورة 7">
            <a:extLst>
              <a:ext uri="{FF2B5EF4-FFF2-40B4-BE49-F238E27FC236}">
                <a16:creationId xmlns:a16="http://schemas.microsoft.com/office/drawing/2014/main" id="{225E2FD4-9AF9-9243-B8B2-36552F7FAC8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7" t="35590" r="4456" b="39782"/>
          <a:stretch/>
        </p:blipFill>
        <p:spPr>
          <a:xfrm>
            <a:off x="2357470" y="267976"/>
            <a:ext cx="5681153" cy="324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2110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" y="1842417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279097" y="5109441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DCF8BE3-3BBE-9342-B6D7-591C4106B4B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-180389" y="254588"/>
            <a:ext cx="3278806" cy="5151241"/>
          </a:xfrm>
          <a:prstGeom prst="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60334395-0D88-2444-AAB8-B01591E81FB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5" r="32379" b="31416"/>
          <a:stretch/>
        </p:blipFill>
        <p:spPr>
          <a:xfrm>
            <a:off x="3191846" y="808315"/>
            <a:ext cx="5481468" cy="2625445"/>
          </a:xfrm>
          <a:prstGeom prst="rect">
            <a:avLst/>
          </a:prstGeom>
        </p:spPr>
      </p:pic>
      <p:sp>
        <p:nvSpPr>
          <p:cNvPr id="2" name="فقاعة الكلام: بيضاوية 1">
            <a:extLst>
              <a:ext uri="{FF2B5EF4-FFF2-40B4-BE49-F238E27FC236}">
                <a16:creationId xmlns:a16="http://schemas.microsoft.com/office/drawing/2014/main" id="{D4AE518D-3F2C-B64E-BCB7-5C245DADAF08}"/>
              </a:ext>
            </a:extLst>
          </p:cNvPr>
          <p:cNvSpPr/>
          <p:nvPr/>
        </p:nvSpPr>
        <p:spPr>
          <a:xfrm>
            <a:off x="1752678" y="-51698"/>
            <a:ext cx="2114289" cy="2337078"/>
          </a:xfrm>
          <a:prstGeom prst="wedgeEllipseCallout">
            <a:avLst>
              <a:gd name="adj1" fmla="val -44153"/>
              <a:gd name="adj2" fmla="val 55997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خلال القرن السابع عشرة والثامن عشر تفحص الكثير من العلماء أنواع مختلفة من الخلايا وتم وضع بنود نظرية الخليه </a:t>
            </a:r>
          </a:p>
        </p:txBody>
      </p:sp>
    </p:spTree>
    <p:extLst>
      <p:ext uri="{BB962C8B-B14F-4D97-AF65-F5344CB8AC3E}">
        <p14:creationId xmlns:p14="http://schemas.microsoft.com/office/powerpoint/2010/main" val="57288689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643" y="3354066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579" y="3395312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321" y="3956937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5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4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78702"/>
            <a:ext cx="1424090" cy="193649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C0464B5-A292-064D-9A73-618D5FED954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6410" y="361504"/>
            <a:ext cx="3839615" cy="4606397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3F243AE2-B511-B049-9628-F0FDA8353829}"/>
              </a:ext>
            </a:extLst>
          </p:cNvPr>
          <p:cNvSpPr/>
          <p:nvPr/>
        </p:nvSpPr>
        <p:spPr>
          <a:xfrm>
            <a:off x="3742921" y="645671"/>
            <a:ext cx="3775877" cy="1817727"/>
          </a:xfrm>
          <a:prstGeom prst="wedgeEllipseCallout">
            <a:avLst>
              <a:gd name="adj1" fmla="val -70112"/>
              <a:gd name="adj2" fmla="val 42223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من منكن تستطيع ان تخبرني ماذا تعلمنا في الحصة السابقة </a:t>
            </a:r>
          </a:p>
        </p:txBody>
      </p:sp>
      <p:pic>
        <p:nvPicPr>
          <p:cNvPr id="28" name="Picture 4" descr="نتيجة بحث الصور عن countdown gif 2 minutes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5" y="2714080"/>
            <a:ext cx="990269" cy="3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صورة 28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" y="1853821"/>
            <a:ext cx="687521" cy="747867"/>
          </a:xfrm>
          <a:prstGeom prst="rect">
            <a:avLst/>
          </a:prstGeom>
        </p:spPr>
      </p:pic>
      <p:sp>
        <p:nvSpPr>
          <p:cNvPr id="30" name="مربع نص 29"/>
          <p:cNvSpPr txBox="1"/>
          <p:nvPr/>
        </p:nvSpPr>
        <p:spPr>
          <a:xfrm>
            <a:off x="182207" y="4804975"/>
            <a:ext cx="1110924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  <p:sp>
        <p:nvSpPr>
          <p:cNvPr id="2" name="شكل بيضاوي 1"/>
          <p:cNvSpPr/>
          <p:nvPr/>
        </p:nvSpPr>
        <p:spPr>
          <a:xfrm>
            <a:off x="6902970" y="253361"/>
            <a:ext cx="1716374" cy="605909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5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استراتيجية</a:t>
            </a:r>
            <a:r>
              <a:rPr kumimoji="0" lang="ar-SA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شريط الذكريات</a:t>
            </a:r>
            <a:endParaRPr kumimoji="0" lang="ar-SA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557" y="2528174"/>
            <a:ext cx="3780332" cy="1139462"/>
          </a:xfrm>
          <a:prstGeom prst="rect">
            <a:avLst/>
          </a:prstGeom>
        </p:spPr>
      </p:pic>
      <p:pic>
        <p:nvPicPr>
          <p:cNvPr id="31" name="صورة 30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96" y="3558414"/>
            <a:ext cx="1804928" cy="101527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صورة 2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" y="1842417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279097" y="5109441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75F024A7-0C45-5640-8644-44A16F505EB0}"/>
              </a:ext>
            </a:extLst>
          </p:cNvPr>
          <p:cNvSpPr/>
          <p:nvPr/>
        </p:nvSpPr>
        <p:spPr>
          <a:xfrm>
            <a:off x="6083309" y="1944601"/>
            <a:ext cx="2453063" cy="34051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وحيدة الخلية مثل البكتيريا 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25E4CA3-D3A0-6A47-A7E9-FF51837FA19E}"/>
              </a:ext>
            </a:extLst>
          </p:cNvPr>
          <p:cNvSpPr/>
          <p:nvPr/>
        </p:nvSpPr>
        <p:spPr>
          <a:xfrm>
            <a:off x="2324741" y="1841638"/>
            <a:ext cx="2453063" cy="681038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عديدة الخلايا مثل الحيوانات والنباتات </a:t>
            </a:r>
          </a:p>
        </p:txBody>
      </p: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E6A3C056-7C8E-C044-9381-4C8EB266F705}"/>
              </a:ext>
            </a:extLst>
          </p:cNvPr>
          <p:cNvCxnSpPr>
            <a:cxnSpLocks/>
          </p:cNvCxnSpPr>
          <p:nvPr/>
        </p:nvCxnSpPr>
        <p:spPr>
          <a:xfrm flipH="1">
            <a:off x="4168658" y="1308136"/>
            <a:ext cx="829297" cy="54556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D936EAB8-53FF-164B-B832-311374DF83B2}"/>
              </a:ext>
            </a:extLst>
          </p:cNvPr>
          <p:cNvCxnSpPr>
            <a:cxnSpLocks/>
          </p:cNvCxnSpPr>
          <p:nvPr/>
        </p:nvCxnSpPr>
        <p:spPr>
          <a:xfrm>
            <a:off x="5822126" y="1335079"/>
            <a:ext cx="1053409" cy="55742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صورة 2">
            <a:extLst>
              <a:ext uri="{FF2B5EF4-FFF2-40B4-BE49-F238E27FC236}">
                <a16:creationId xmlns:a16="http://schemas.microsoft.com/office/drawing/2014/main" id="{498D3B00-F019-EC4F-B18E-1B066BE14DD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5" t="57287" r="39519" b="32543"/>
          <a:stretch/>
        </p:blipFill>
        <p:spPr>
          <a:xfrm>
            <a:off x="4052066" y="60251"/>
            <a:ext cx="2679520" cy="1579974"/>
          </a:xfrm>
          <a:prstGeom prst="rect">
            <a:avLst/>
          </a:prstGeom>
        </p:spPr>
      </p:pic>
      <p:pic>
        <p:nvPicPr>
          <p:cNvPr id="19" name="صورة 19">
            <a:extLst>
              <a:ext uri="{FF2B5EF4-FFF2-40B4-BE49-F238E27FC236}">
                <a16:creationId xmlns:a16="http://schemas.microsoft.com/office/drawing/2014/main" id="{D45D4AF0-C361-0841-BB61-47563000A59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28" y="2318943"/>
            <a:ext cx="1866482" cy="1551254"/>
          </a:xfrm>
          <a:prstGeom prst="rect">
            <a:avLst/>
          </a:prstGeom>
        </p:spPr>
      </p:pic>
      <p:pic>
        <p:nvPicPr>
          <p:cNvPr id="21" name="صورة 21">
            <a:extLst>
              <a:ext uri="{FF2B5EF4-FFF2-40B4-BE49-F238E27FC236}">
                <a16:creationId xmlns:a16="http://schemas.microsoft.com/office/drawing/2014/main" id="{7CC2378D-7EC6-4D49-A3BF-FA7334D022A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94" y="2487080"/>
            <a:ext cx="2813413" cy="1408507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4720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صورة 2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" y="1842417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279097" y="5109441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BD50817C-20A0-5B4B-9675-93EE1ACD339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91"/>
          <a:stretch/>
        </p:blipFill>
        <p:spPr>
          <a:xfrm>
            <a:off x="1754423" y="871963"/>
            <a:ext cx="7255978" cy="2939922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8B28A693-DC0E-1B48-BC4F-29EC520D767A}"/>
              </a:ext>
            </a:extLst>
          </p:cNvPr>
          <p:cNvSpPr txBox="1"/>
          <p:nvPr/>
        </p:nvSpPr>
        <p:spPr>
          <a:xfrm>
            <a:off x="3257609" y="1946067"/>
            <a:ext cx="1828800" cy="182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9F7D0F6-1379-B14A-BC52-519202D56D6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5052" y="1078682"/>
            <a:ext cx="2540000" cy="2540000"/>
          </a:xfrm>
          <a:prstGeom prst="rect">
            <a:avLst/>
          </a:prstGeom>
        </p:spPr>
      </p:pic>
      <p:pic>
        <p:nvPicPr>
          <p:cNvPr id="26" name="Picture 4" descr="نتيجة بحث الصور عن countdown gif 2 minutes"/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5" y="2714080"/>
            <a:ext cx="990269" cy="3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صورة 27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96" y="3558414"/>
            <a:ext cx="1804928" cy="1015272"/>
          </a:xfrm>
          <a:prstGeom prst="rect">
            <a:avLst/>
          </a:prstGeom>
        </p:spPr>
      </p:pic>
      <p:sp>
        <p:nvSpPr>
          <p:cNvPr id="8" name="مخطط انسيابي: معالجة متعاقبة 7"/>
          <p:cNvSpPr/>
          <p:nvPr/>
        </p:nvSpPr>
        <p:spPr>
          <a:xfrm>
            <a:off x="6836373" y="140788"/>
            <a:ext cx="2124213" cy="544830"/>
          </a:xfrm>
          <a:prstGeom prst="flowChartAlternateProcess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3200" dirty="0"/>
              <a:t>تقويم مرحلي </a:t>
            </a:r>
            <a:endParaRPr kumimoji="0" lang="ar-SA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27086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" y="1842417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279097" y="5109441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pic>
        <p:nvPicPr>
          <p:cNvPr id="2" name="صورة 8">
            <a:extLst>
              <a:ext uri="{FF2B5EF4-FFF2-40B4-BE49-F238E27FC236}">
                <a16:creationId xmlns:a16="http://schemas.microsoft.com/office/drawing/2014/main" id="{64552531-4E3C-8C4E-BBE2-587AB231F2B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22"/>
          <a:stretch/>
        </p:blipFill>
        <p:spPr>
          <a:xfrm>
            <a:off x="1989786" y="838564"/>
            <a:ext cx="6436317" cy="193649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A0D4443-6536-9D49-979F-C793AD07E29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51792" y="943602"/>
            <a:ext cx="4064277" cy="444699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537B924-4454-C543-9673-6A5356246AC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94742" y="1988354"/>
            <a:ext cx="2128163" cy="2540000"/>
          </a:xfrm>
          <a:prstGeom prst="rect">
            <a:avLst/>
          </a:prstGeom>
        </p:spPr>
      </p:pic>
      <p:pic>
        <p:nvPicPr>
          <p:cNvPr id="26" name="Picture 4" descr="نتيجة بحث الصور عن countdown gif 2 minutes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3" y="2693096"/>
            <a:ext cx="990269" cy="3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صورة 27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96" y="3558414"/>
            <a:ext cx="1804928" cy="1015272"/>
          </a:xfrm>
          <a:prstGeom prst="rect">
            <a:avLst/>
          </a:prstGeom>
        </p:spPr>
      </p:pic>
      <p:sp>
        <p:nvSpPr>
          <p:cNvPr id="30" name="مخطط انسيابي: معالجة متعاقبة 29"/>
          <p:cNvSpPr/>
          <p:nvPr/>
        </p:nvSpPr>
        <p:spPr>
          <a:xfrm>
            <a:off x="6836373" y="140788"/>
            <a:ext cx="2124213" cy="544830"/>
          </a:xfrm>
          <a:prstGeom prst="flowChartAlternateProcess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3200" dirty="0"/>
              <a:t>تقويم مرحلي </a:t>
            </a:r>
            <a:endParaRPr kumimoji="0" lang="ar-SA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79542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" y="1842417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279097" y="5109441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420C4834-938E-404E-BABE-74502753098F}"/>
              </a:ext>
            </a:extLst>
          </p:cNvPr>
          <p:cNvSpPr/>
          <p:nvPr/>
        </p:nvSpPr>
        <p:spPr>
          <a:xfrm>
            <a:off x="5684122" y="2254742"/>
            <a:ext cx="3387711" cy="1225868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92D05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يتكون جسم الانسان من اكثر من ١٠ ترليون خلية لكل نوع منها وظيفه مختلفة حيث كل خلية بجسمك تقوم فيها الأنشطة الضرورية للحياة </a:t>
            </a:r>
          </a:p>
        </p:txBody>
      </p: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6AC313C1-FBBB-404E-90C9-3C17E5E978BB}"/>
              </a:ext>
            </a:extLst>
          </p:cNvPr>
          <p:cNvCxnSpPr>
            <a:cxnSpLocks/>
          </p:cNvCxnSpPr>
          <p:nvPr/>
        </p:nvCxnSpPr>
        <p:spPr>
          <a:xfrm>
            <a:off x="3225389" y="1116841"/>
            <a:ext cx="0" cy="110091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صورة 2">
            <a:extLst>
              <a:ext uri="{FF2B5EF4-FFF2-40B4-BE49-F238E27FC236}">
                <a16:creationId xmlns:a16="http://schemas.microsoft.com/office/drawing/2014/main" id="{8C56971B-8D71-4948-8BF6-D2A1182B002D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t="58035" r="59349" b="31632"/>
          <a:stretch/>
        </p:blipFill>
        <p:spPr>
          <a:xfrm>
            <a:off x="5884197" y="54143"/>
            <a:ext cx="2886949" cy="1391096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04ED9BA-C771-DF4A-ABD0-1C4ED662C4DB}"/>
              </a:ext>
            </a:extLst>
          </p:cNvPr>
          <p:cNvSpPr/>
          <p:nvPr/>
        </p:nvSpPr>
        <p:spPr>
          <a:xfrm>
            <a:off x="1716455" y="2211627"/>
            <a:ext cx="3387711" cy="612934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1800" dirty="0"/>
              <a:t>تنشأ الخلايا الجديدة عن انقسام الخلايا الموجودة </a:t>
            </a: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صورة 5">
            <a:extLst>
              <a:ext uri="{FF2B5EF4-FFF2-40B4-BE49-F238E27FC236}">
                <a16:creationId xmlns:a16="http://schemas.microsoft.com/office/drawing/2014/main" id="{9E5083B8-4CDE-9445-A46C-E7978A1A567F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" t="56678" r="80047" b="32726"/>
          <a:stretch/>
        </p:blipFill>
        <p:spPr>
          <a:xfrm>
            <a:off x="1774684" y="54143"/>
            <a:ext cx="2886949" cy="1504203"/>
          </a:xfrm>
          <a:prstGeom prst="rect">
            <a:avLst/>
          </a:prstGeom>
        </p:spPr>
      </p:pic>
      <p:pic>
        <p:nvPicPr>
          <p:cNvPr id="14" name="صورة 14">
            <a:extLst>
              <a:ext uri="{FF2B5EF4-FFF2-40B4-BE49-F238E27FC236}">
                <a16:creationId xmlns:a16="http://schemas.microsoft.com/office/drawing/2014/main" id="{A7770271-6338-014D-8942-F934507987A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940" y="2800084"/>
            <a:ext cx="17780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4441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صورة 2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" y="1842417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279097" y="5109441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54D82838-2ACA-E746-BEC1-25900BFC100B}"/>
              </a:ext>
            </a:extLst>
          </p:cNvPr>
          <p:cNvSpPr/>
          <p:nvPr/>
        </p:nvSpPr>
        <p:spPr>
          <a:xfrm>
            <a:off x="4007894" y="1719463"/>
            <a:ext cx="2114289" cy="1168539"/>
          </a:xfrm>
          <a:prstGeom prst="wedgeEllipseCallout">
            <a:avLst>
              <a:gd name="adj1" fmla="val -97483"/>
              <a:gd name="adj2" fmla="val -1231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والان لتتأكدي من فهمك قومي بحل </a:t>
            </a: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  <a:hlinkClick r:id="rId21"/>
              </a:rPr>
              <a:t>التالي</a:t>
            </a: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6FFB9A7-8A77-8E4A-AFEB-5C7EAC300C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4388" y="800710"/>
            <a:ext cx="4532378" cy="4802829"/>
          </a:xfrm>
          <a:prstGeom prst="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p:sp>
        <p:nvSpPr>
          <p:cNvPr id="25" name="مخطط انسيابي: معالجة متعاقبة 24"/>
          <p:cNvSpPr/>
          <p:nvPr/>
        </p:nvSpPr>
        <p:spPr>
          <a:xfrm>
            <a:off x="6836373" y="140788"/>
            <a:ext cx="2124213" cy="544830"/>
          </a:xfrm>
          <a:prstGeom prst="flowChartAlternateProcess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3200" dirty="0"/>
              <a:t>تقويم ختامي </a:t>
            </a:r>
            <a:endParaRPr kumimoji="0" lang="ar-SA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809383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صورة 2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" y="1842417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279097" y="5109441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" name="صورة 5">
            <a:extLst>
              <a:ext uri="{FF2B5EF4-FFF2-40B4-BE49-F238E27FC236}">
                <a16:creationId xmlns:a16="http://schemas.microsoft.com/office/drawing/2014/main" id="{210E129D-2833-044D-A6F3-262BA519D71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" t="33898" r="4450" b="30055"/>
          <a:stretch/>
        </p:blipFill>
        <p:spPr>
          <a:xfrm>
            <a:off x="2312626" y="42357"/>
            <a:ext cx="6414190" cy="374807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6FFB9A7-8A77-8E4A-AFEB-5C7EAC300C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325944" y="507838"/>
            <a:ext cx="4532378" cy="4802829"/>
          </a:xfrm>
          <a:prstGeom prst="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54D82838-2ACA-E746-BEC1-25900BFC100B}"/>
              </a:ext>
            </a:extLst>
          </p:cNvPr>
          <p:cNvSpPr/>
          <p:nvPr/>
        </p:nvSpPr>
        <p:spPr>
          <a:xfrm>
            <a:off x="819044" y="118644"/>
            <a:ext cx="2423771" cy="692468"/>
          </a:xfrm>
          <a:prstGeom prst="wedgeEllipseCallout">
            <a:avLst>
              <a:gd name="adj1" fmla="val 208"/>
              <a:gd name="adj2" fmla="val 97388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تعلمنا اليوم</a:t>
            </a: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05016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556" y="3371412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13" y="3423950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97922" y="2054234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9236" y="37979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120" y="3643146"/>
            <a:ext cx="932598" cy="932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736775" y="3068509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0" y="2670147"/>
            <a:ext cx="1424090" cy="1936497"/>
          </a:xfrm>
          <a:prstGeom prst="rect">
            <a:avLst/>
          </a:prstGeom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492823" y="3385920"/>
            <a:ext cx="625419" cy="66612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15AC7FE-123B-F54D-AA9A-51C5F94D805C}"/>
              </a:ext>
            </a:extLst>
          </p:cNvPr>
          <p:cNvSpPr txBox="1"/>
          <p:nvPr/>
        </p:nvSpPr>
        <p:spPr>
          <a:xfrm>
            <a:off x="3138917" y="1696815"/>
            <a:ext cx="1828800" cy="182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FC6CB40-E1D2-CC41-B4DE-BAEA39D0E37E}"/>
              </a:ext>
            </a:extLst>
          </p:cNvPr>
          <p:cNvSpPr txBox="1"/>
          <p:nvPr/>
        </p:nvSpPr>
        <p:spPr>
          <a:xfrm>
            <a:off x="3216067" y="1773964"/>
            <a:ext cx="1828800" cy="182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3D7FEBBB-3045-AC4E-A4F3-9415A71017E0}"/>
              </a:ext>
            </a:extLst>
          </p:cNvPr>
          <p:cNvSpPr/>
          <p:nvPr/>
        </p:nvSpPr>
        <p:spPr>
          <a:xfrm>
            <a:off x="4222773" y="499393"/>
            <a:ext cx="3839353" cy="1558052"/>
          </a:xfrm>
          <a:prstGeom prst="wedgeEllipseCallout">
            <a:avLst>
              <a:gd name="adj1" fmla="val -74315"/>
              <a:gd name="adj2" fmla="val 54501"/>
            </a:avLst>
          </a:prstGeom>
          <a:solidFill>
            <a:srgbClr val="FFFFFF"/>
          </a:solidFill>
          <a:ln w="25400" cap="flat">
            <a:solidFill>
              <a:schemeClr val="accent5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كم انتن رائعات ومتميزات شكرا لكن لا تنسين حل الواجب</a:t>
            </a:r>
            <a:r>
              <a:rPr kumimoji="0" lang="ar-SA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في منصة مدرستي</a:t>
            </a:r>
            <a:endParaRPr kumimoji="0" lang="ar-SA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BFB70A28-24D1-E740-9D06-6D5613CEB69F}"/>
              </a:ext>
            </a:extLst>
          </p:cNvPr>
          <p:cNvSpPr/>
          <p:nvPr/>
        </p:nvSpPr>
        <p:spPr>
          <a:xfrm>
            <a:off x="5159046" y="1894214"/>
            <a:ext cx="1828800" cy="1298377"/>
          </a:xfrm>
          <a:prstGeom prst="wedgeEllipseCallout">
            <a:avLst>
              <a:gd name="adj1" fmla="val -149986"/>
              <a:gd name="adj2" fmla="val -18468"/>
            </a:avLst>
          </a:prstGeom>
          <a:solidFill>
            <a:srgbClr val="FFFFFF"/>
          </a:solidFill>
          <a:ln w="25400" cap="flat">
            <a:solidFill>
              <a:schemeClr val="accent5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الى اللقاء اراكم غدا على خير باذن الله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E42867CB-FB68-3D45-B711-4A0480DB20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0346" y="288108"/>
            <a:ext cx="4157464" cy="4659729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صورة 30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" y="1870106"/>
            <a:ext cx="687521" cy="747867"/>
          </a:xfrm>
          <a:prstGeom prst="rect">
            <a:avLst/>
          </a:prstGeom>
        </p:spPr>
      </p:pic>
      <p:sp>
        <p:nvSpPr>
          <p:cNvPr id="32" name="مربع نص 31"/>
          <p:cNvSpPr txBox="1"/>
          <p:nvPr/>
        </p:nvSpPr>
        <p:spPr>
          <a:xfrm>
            <a:off x="178659" y="4710044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</p:spTree>
    <p:extLst>
      <p:ext uri="{BB962C8B-B14F-4D97-AF65-F5344CB8AC3E}">
        <p14:creationId xmlns:p14="http://schemas.microsoft.com/office/powerpoint/2010/main" val="21506456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">
            <a:extLst>
              <a:ext uri="{FF2B5EF4-FFF2-40B4-BE49-F238E27FC236}">
                <a16:creationId xmlns:a16="http://schemas.microsoft.com/office/drawing/2014/main" id="{14729917-B3DE-4EBB-A0AD-39794A4E7A37}"/>
              </a:ext>
            </a:extLst>
          </p:cNvPr>
          <p:cNvSpPr txBox="1"/>
          <p:nvPr/>
        </p:nvSpPr>
        <p:spPr>
          <a:xfrm>
            <a:off x="771525" y="1561014"/>
            <a:ext cx="382740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0"/>
              </a:lnSpc>
            </a:pPr>
            <a:endParaRPr sz="1050"/>
          </a:p>
        </p:txBody>
      </p:sp>
      <p:sp>
        <p:nvSpPr>
          <p:cNvPr id="14" name="الاسم">
            <a:extLst>
              <a:ext uri="{FF2B5EF4-FFF2-40B4-BE49-F238E27FC236}">
                <a16:creationId xmlns:a16="http://schemas.microsoft.com/office/drawing/2014/main" id="{0BD1B5A9-C7EF-49A0-A02F-327BA39E290F}"/>
              </a:ext>
            </a:extLst>
          </p:cNvPr>
          <p:cNvSpPr txBox="1"/>
          <p:nvPr/>
        </p:nvSpPr>
        <p:spPr>
          <a:xfrm>
            <a:off x="6849723" y="1652474"/>
            <a:ext cx="408866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أثير	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6E42A1CA-BF4A-413F-B7FF-95022FBF6D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54327" y="1072615"/>
            <a:ext cx="361976" cy="553277"/>
          </a:xfrm>
          <a:prstGeom prst="rect">
            <a:avLst/>
          </a:prstGeom>
        </p:spPr>
      </p:pic>
      <p:sp>
        <p:nvSpPr>
          <p:cNvPr id="16" name="الاسم">
            <a:extLst>
              <a:ext uri="{FF2B5EF4-FFF2-40B4-BE49-F238E27FC236}">
                <a16:creationId xmlns:a16="http://schemas.microsoft.com/office/drawing/2014/main" id="{048E96A1-9C73-41A4-8740-4470265C17AD}"/>
              </a:ext>
            </a:extLst>
          </p:cNvPr>
          <p:cNvSpPr txBox="1"/>
          <p:nvPr/>
        </p:nvSpPr>
        <p:spPr>
          <a:xfrm>
            <a:off x="5917876" y="1653455"/>
            <a:ext cx="637034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dirty="0"/>
              <a:t>العنود</a:t>
            </a: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3BE85C53-B663-471F-BC3A-AC5FEA16B1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55406" y="1072615"/>
            <a:ext cx="361976" cy="553277"/>
          </a:xfrm>
          <a:prstGeom prst="rect">
            <a:avLst/>
          </a:prstGeom>
        </p:spPr>
      </p:pic>
      <p:sp>
        <p:nvSpPr>
          <p:cNvPr id="18" name="الاسم">
            <a:extLst>
              <a:ext uri="{FF2B5EF4-FFF2-40B4-BE49-F238E27FC236}">
                <a16:creationId xmlns:a16="http://schemas.microsoft.com/office/drawing/2014/main" id="{878F1D86-DE67-4B8D-8B91-F860A1B5C6B5}"/>
              </a:ext>
            </a:extLst>
          </p:cNvPr>
          <p:cNvSpPr txBox="1"/>
          <p:nvPr/>
        </p:nvSpPr>
        <p:spPr>
          <a:xfrm>
            <a:off x="5267535" y="1657457"/>
            <a:ext cx="462926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اناس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EE08AD05-96B9-4AD2-AE89-D0B8C7E61C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26198" y="1084996"/>
            <a:ext cx="361976" cy="553277"/>
          </a:xfrm>
          <a:prstGeom prst="rect">
            <a:avLst/>
          </a:prstGeom>
        </p:spPr>
      </p:pic>
      <p:sp>
        <p:nvSpPr>
          <p:cNvPr id="21" name="الاسم">
            <a:extLst>
              <a:ext uri="{FF2B5EF4-FFF2-40B4-BE49-F238E27FC236}">
                <a16:creationId xmlns:a16="http://schemas.microsoft.com/office/drawing/2014/main" id="{82D23272-9599-4314-82DF-34B3054C22E7}"/>
              </a:ext>
            </a:extLst>
          </p:cNvPr>
          <p:cNvSpPr txBox="1"/>
          <p:nvPr/>
        </p:nvSpPr>
        <p:spPr>
          <a:xfrm>
            <a:off x="4322584" y="1674794"/>
            <a:ext cx="757536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dirty="0"/>
              <a:t>جنى</a:t>
            </a:r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3C95B70B-26F3-444F-A96F-5AA385003D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36530" y="1094935"/>
            <a:ext cx="361976" cy="553277"/>
          </a:xfrm>
          <a:prstGeom prst="rect">
            <a:avLst/>
          </a:prstGeom>
        </p:spPr>
      </p:pic>
      <p:sp>
        <p:nvSpPr>
          <p:cNvPr id="23" name="الاسم">
            <a:extLst>
              <a:ext uri="{FF2B5EF4-FFF2-40B4-BE49-F238E27FC236}">
                <a16:creationId xmlns:a16="http://schemas.microsoft.com/office/drawing/2014/main" id="{96AC295C-E17B-48A6-9C91-08F4B9C5BBC1}"/>
              </a:ext>
            </a:extLst>
          </p:cNvPr>
          <p:cNvSpPr txBox="1"/>
          <p:nvPr/>
        </p:nvSpPr>
        <p:spPr>
          <a:xfrm>
            <a:off x="3597778" y="1674794"/>
            <a:ext cx="633017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dirty="0"/>
              <a:t>جود</a:t>
            </a:r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755BE937-D0C2-42AC-BAC6-E6818A530B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7609" y="1094935"/>
            <a:ext cx="361976" cy="553277"/>
          </a:xfrm>
          <a:prstGeom prst="rect">
            <a:avLst/>
          </a:prstGeom>
        </p:spPr>
      </p:pic>
      <p:sp>
        <p:nvSpPr>
          <p:cNvPr id="26" name="الاسم">
            <a:extLst>
              <a:ext uri="{FF2B5EF4-FFF2-40B4-BE49-F238E27FC236}">
                <a16:creationId xmlns:a16="http://schemas.microsoft.com/office/drawing/2014/main" id="{A878E86B-C0A1-4B13-8EE1-47D0ADE6DAEA}"/>
              </a:ext>
            </a:extLst>
          </p:cNvPr>
          <p:cNvSpPr txBox="1"/>
          <p:nvPr/>
        </p:nvSpPr>
        <p:spPr>
          <a:xfrm>
            <a:off x="2920129" y="1659001"/>
            <a:ext cx="495320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dirty="0"/>
              <a:t>جودي</a:t>
            </a:r>
          </a:p>
        </p:txBody>
      </p:sp>
      <p:pic>
        <p:nvPicPr>
          <p:cNvPr id="28" name="Picture 9">
            <a:extLst>
              <a:ext uri="{FF2B5EF4-FFF2-40B4-BE49-F238E27FC236}">
                <a16:creationId xmlns:a16="http://schemas.microsoft.com/office/drawing/2014/main" id="{2277E6BA-25BF-4BA9-AD02-AB506E38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5655" y="1072615"/>
            <a:ext cx="361976" cy="553277"/>
          </a:xfrm>
          <a:prstGeom prst="rect">
            <a:avLst/>
          </a:prstGeom>
        </p:spPr>
      </p:pic>
      <p:sp>
        <p:nvSpPr>
          <p:cNvPr id="29" name="الاسم">
            <a:extLst>
              <a:ext uri="{FF2B5EF4-FFF2-40B4-BE49-F238E27FC236}">
                <a16:creationId xmlns:a16="http://schemas.microsoft.com/office/drawing/2014/main" id="{BEA0FDB3-99C2-4EBC-801D-EBB83B61D57F}"/>
              </a:ext>
            </a:extLst>
          </p:cNvPr>
          <p:cNvSpPr txBox="1"/>
          <p:nvPr/>
        </p:nvSpPr>
        <p:spPr>
          <a:xfrm>
            <a:off x="2099012" y="1655588"/>
            <a:ext cx="531238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dirty="0"/>
              <a:t>جوري</a:t>
            </a:r>
          </a:p>
        </p:txBody>
      </p:sp>
      <p:pic>
        <p:nvPicPr>
          <p:cNvPr id="30" name="Picture 9">
            <a:extLst>
              <a:ext uri="{FF2B5EF4-FFF2-40B4-BE49-F238E27FC236}">
                <a16:creationId xmlns:a16="http://schemas.microsoft.com/office/drawing/2014/main" id="{1295FAA5-1BAA-4731-8EF0-5A7B9B3FD1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25987" y="1082554"/>
            <a:ext cx="361976" cy="553277"/>
          </a:xfrm>
          <a:prstGeom prst="rect">
            <a:avLst/>
          </a:prstGeom>
        </p:spPr>
      </p:pic>
      <p:sp>
        <p:nvSpPr>
          <p:cNvPr id="32" name="الاسم">
            <a:extLst>
              <a:ext uri="{FF2B5EF4-FFF2-40B4-BE49-F238E27FC236}">
                <a16:creationId xmlns:a16="http://schemas.microsoft.com/office/drawing/2014/main" id="{C0126D7D-08C6-4F61-94CC-97323513D7D5}"/>
              </a:ext>
            </a:extLst>
          </p:cNvPr>
          <p:cNvSpPr txBox="1"/>
          <p:nvPr/>
        </p:nvSpPr>
        <p:spPr>
          <a:xfrm>
            <a:off x="1427066" y="1651098"/>
            <a:ext cx="392240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dirty="0"/>
              <a:t>راما</a:t>
            </a:r>
          </a:p>
        </p:txBody>
      </p:sp>
      <p:pic>
        <p:nvPicPr>
          <p:cNvPr id="34" name="Picture 9">
            <a:extLst>
              <a:ext uri="{FF2B5EF4-FFF2-40B4-BE49-F238E27FC236}">
                <a16:creationId xmlns:a16="http://schemas.microsoft.com/office/drawing/2014/main" id="{BD14DB89-527E-405E-BD61-B5C4B2B4C7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7066" y="1082554"/>
            <a:ext cx="361976" cy="553277"/>
          </a:xfrm>
          <a:prstGeom prst="rect">
            <a:avLst/>
          </a:prstGeom>
        </p:spPr>
      </p:pic>
      <p:sp>
        <p:nvSpPr>
          <p:cNvPr id="40" name="TextBox 2">
            <a:extLst>
              <a:ext uri="{FF2B5EF4-FFF2-40B4-BE49-F238E27FC236}">
                <a16:creationId xmlns:a16="http://schemas.microsoft.com/office/drawing/2014/main" id="{62EDFF8C-9EC9-44A1-A445-010F679FBB73}"/>
              </a:ext>
            </a:extLst>
          </p:cNvPr>
          <p:cNvSpPr txBox="1"/>
          <p:nvPr/>
        </p:nvSpPr>
        <p:spPr>
          <a:xfrm>
            <a:off x="813811" y="2451578"/>
            <a:ext cx="382740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0"/>
              </a:lnSpc>
            </a:pPr>
            <a:endParaRPr sz="1050"/>
          </a:p>
        </p:txBody>
      </p:sp>
      <p:sp>
        <p:nvSpPr>
          <p:cNvPr id="45" name="الاسم">
            <a:extLst>
              <a:ext uri="{FF2B5EF4-FFF2-40B4-BE49-F238E27FC236}">
                <a16:creationId xmlns:a16="http://schemas.microsoft.com/office/drawing/2014/main" id="{FEB29C7A-2484-4E31-8E80-A30368D64E3F}"/>
              </a:ext>
            </a:extLst>
          </p:cNvPr>
          <p:cNvSpPr txBox="1"/>
          <p:nvPr/>
        </p:nvSpPr>
        <p:spPr>
          <a:xfrm>
            <a:off x="6926967" y="2530952"/>
            <a:ext cx="361976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رنا</a:t>
            </a:r>
          </a:p>
        </p:txBody>
      </p:sp>
      <p:pic>
        <p:nvPicPr>
          <p:cNvPr id="46" name="Picture 9">
            <a:extLst>
              <a:ext uri="{FF2B5EF4-FFF2-40B4-BE49-F238E27FC236}">
                <a16:creationId xmlns:a16="http://schemas.microsoft.com/office/drawing/2014/main" id="{F2FEA636-B399-4FEF-9717-651EEA7C70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96613" y="1963179"/>
            <a:ext cx="361976" cy="553277"/>
          </a:xfrm>
          <a:prstGeom prst="rect">
            <a:avLst/>
          </a:prstGeom>
        </p:spPr>
      </p:pic>
      <p:sp>
        <p:nvSpPr>
          <p:cNvPr id="47" name="الاسم">
            <a:extLst>
              <a:ext uri="{FF2B5EF4-FFF2-40B4-BE49-F238E27FC236}">
                <a16:creationId xmlns:a16="http://schemas.microsoft.com/office/drawing/2014/main" id="{99A50126-48F4-4A3E-B31F-A9F6C51054CA}"/>
              </a:ext>
            </a:extLst>
          </p:cNvPr>
          <p:cNvSpPr txBox="1"/>
          <p:nvPr/>
        </p:nvSpPr>
        <p:spPr>
          <a:xfrm>
            <a:off x="6127642" y="2548021"/>
            <a:ext cx="402143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ريم</a:t>
            </a:r>
          </a:p>
        </p:txBody>
      </p:sp>
      <p:pic>
        <p:nvPicPr>
          <p:cNvPr id="48" name="Picture 9">
            <a:extLst>
              <a:ext uri="{FF2B5EF4-FFF2-40B4-BE49-F238E27FC236}">
                <a16:creationId xmlns:a16="http://schemas.microsoft.com/office/drawing/2014/main" id="{3A66E6D3-B04D-479A-842C-0335F1C62E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7692" y="1963179"/>
            <a:ext cx="361976" cy="553277"/>
          </a:xfrm>
          <a:prstGeom prst="rect">
            <a:avLst/>
          </a:prstGeom>
        </p:spPr>
      </p:pic>
      <p:sp>
        <p:nvSpPr>
          <p:cNvPr id="49" name="الاسم">
            <a:extLst>
              <a:ext uri="{FF2B5EF4-FFF2-40B4-BE49-F238E27FC236}">
                <a16:creationId xmlns:a16="http://schemas.microsoft.com/office/drawing/2014/main" id="{4F051996-3172-4EFF-9893-2BCBC4981E65}"/>
              </a:ext>
            </a:extLst>
          </p:cNvPr>
          <p:cNvSpPr txBox="1"/>
          <p:nvPr/>
        </p:nvSpPr>
        <p:spPr>
          <a:xfrm>
            <a:off x="5357371" y="2539692"/>
            <a:ext cx="517873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سارا</a:t>
            </a:r>
          </a:p>
        </p:txBody>
      </p:sp>
      <p:pic>
        <p:nvPicPr>
          <p:cNvPr id="50" name="Picture 9">
            <a:extLst>
              <a:ext uri="{FF2B5EF4-FFF2-40B4-BE49-F238E27FC236}">
                <a16:creationId xmlns:a16="http://schemas.microsoft.com/office/drawing/2014/main" id="{D6E1B1C3-FBF4-4DCA-B12C-8BA299F889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68484" y="1975560"/>
            <a:ext cx="361976" cy="553277"/>
          </a:xfrm>
          <a:prstGeom prst="rect">
            <a:avLst/>
          </a:prstGeom>
        </p:spPr>
      </p:pic>
      <p:sp>
        <p:nvSpPr>
          <p:cNvPr id="51" name="الاسم">
            <a:extLst>
              <a:ext uri="{FF2B5EF4-FFF2-40B4-BE49-F238E27FC236}">
                <a16:creationId xmlns:a16="http://schemas.microsoft.com/office/drawing/2014/main" id="{6BDB5130-7BC9-4113-A949-DD86DA30B811}"/>
              </a:ext>
            </a:extLst>
          </p:cNvPr>
          <p:cNvSpPr txBox="1"/>
          <p:nvPr/>
        </p:nvSpPr>
        <p:spPr>
          <a:xfrm>
            <a:off x="4527288" y="2565357"/>
            <a:ext cx="432901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سارة</a:t>
            </a:r>
          </a:p>
        </p:txBody>
      </p:sp>
      <p:pic>
        <p:nvPicPr>
          <p:cNvPr id="52" name="Picture 9">
            <a:extLst>
              <a:ext uri="{FF2B5EF4-FFF2-40B4-BE49-F238E27FC236}">
                <a16:creationId xmlns:a16="http://schemas.microsoft.com/office/drawing/2014/main" id="{FD5B2183-58AF-4190-86EC-DA69B7EAE5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8816" y="1985498"/>
            <a:ext cx="361976" cy="553277"/>
          </a:xfrm>
          <a:prstGeom prst="rect">
            <a:avLst/>
          </a:prstGeom>
        </p:spPr>
      </p:pic>
      <p:sp>
        <p:nvSpPr>
          <p:cNvPr id="53" name="الاسم">
            <a:extLst>
              <a:ext uri="{FF2B5EF4-FFF2-40B4-BE49-F238E27FC236}">
                <a16:creationId xmlns:a16="http://schemas.microsoft.com/office/drawing/2014/main" id="{3BE2AE46-90DE-4160-BDEE-9DFEB13E4A97}"/>
              </a:ext>
            </a:extLst>
          </p:cNvPr>
          <p:cNvSpPr txBox="1"/>
          <p:nvPr/>
        </p:nvSpPr>
        <p:spPr>
          <a:xfrm>
            <a:off x="3737608" y="2565357"/>
            <a:ext cx="444025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سليمة</a:t>
            </a:r>
          </a:p>
        </p:txBody>
      </p:sp>
      <p:pic>
        <p:nvPicPr>
          <p:cNvPr id="54" name="Picture 9">
            <a:extLst>
              <a:ext uri="{FF2B5EF4-FFF2-40B4-BE49-F238E27FC236}">
                <a16:creationId xmlns:a16="http://schemas.microsoft.com/office/drawing/2014/main" id="{AEE8F9B7-DBBA-4906-906F-0C50B36742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79895" y="1985498"/>
            <a:ext cx="361976" cy="553277"/>
          </a:xfrm>
          <a:prstGeom prst="rect">
            <a:avLst/>
          </a:prstGeom>
        </p:spPr>
      </p:pic>
      <p:sp>
        <p:nvSpPr>
          <p:cNvPr id="55" name="الاسم">
            <a:extLst>
              <a:ext uri="{FF2B5EF4-FFF2-40B4-BE49-F238E27FC236}">
                <a16:creationId xmlns:a16="http://schemas.microsoft.com/office/drawing/2014/main" id="{DACE60B1-9699-4ED9-9C2F-097170FCF624}"/>
              </a:ext>
            </a:extLst>
          </p:cNvPr>
          <p:cNvSpPr txBox="1"/>
          <p:nvPr/>
        </p:nvSpPr>
        <p:spPr>
          <a:xfrm>
            <a:off x="2967272" y="2534663"/>
            <a:ext cx="891005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سندس</a:t>
            </a:r>
          </a:p>
        </p:txBody>
      </p:sp>
      <p:pic>
        <p:nvPicPr>
          <p:cNvPr id="56" name="Picture 9">
            <a:extLst>
              <a:ext uri="{FF2B5EF4-FFF2-40B4-BE49-F238E27FC236}">
                <a16:creationId xmlns:a16="http://schemas.microsoft.com/office/drawing/2014/main" id="{A745B55C-3F3D-4FCA-AAD0-BF9ADC39D4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57941" y="1963179"/>
            <a:ext cx="361976" cy="553277"/>
          </a:xfrm>
          <a:prstGeom prst="rect">
            <a:avLst/>
          </a:prstGeom>
        </p:spPr>
      </p:pic>
      <p:sp>
        <p:nvSpPr>
          <p:cNvPr id="57" name="الاسم">
            <a:extLst>
              <a:ext uri="{FF2B5EF4-FFF2-40B4-BE49-F238E27FC236}">
                <a16:creationId xmlns:a16="http://schemas.microsoft.com/office/drawing/2014/main" id="{438B1386-5C2F-4278-958A-EB2B6AABE7E1}"/>
              </a:ext>
            </a:extLst>
          </p:cNvPr>
          <p:cNvSpPr txBox="1"/>
          <p:nvPr/>
        </p:nvSpPr>
        <p:spPr>
          <a:xfrm>
            <a:off x="2030414" y="2555452"/>
            <a:ext cx="837693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 err="1"/>
              <a:t>عبيرالاحمدي</a:t>
            </a:r>
            <a:endParaRPr lang="ar-SA" sz="1050" dirty="0"/>
          </a:p>
        </p:txBody>
      </p:sp>
      <p:pic>
        <p:nvPicPr>
          <p:cNvPr id="58" name="Picture 9">
            <a:extLst>
              <a:ext uri="{FF2B5EF4-FFF2-40B4-BE49-F238E27FC236}">
                <a16:creationId xmlns:a16="http://schemas.microsoft.com/office/drawing/2014/main" id="{072575C6-0C9F-4BBE-83D4-8B7E5DDF57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68273" y="1973117"/>
            <a:ext cx="361976" cy="553277"/>
          </a:xfrm>
          <a:prstGeom prst="rect">
            <a:avLst/>
          </a:prstGeom>
        </p:spPr>
      </p:pic>
      <p:sp>
        <p:nvSpPr>
          <p:cNvPr id="59" name="الاسم">
            <a:extLst>
              <a:ext uri="{FF2B5EF4-FFF2-40B4-BE49-F238E27FC236}">
                <a16:creationId xmlns:a16="http://schemas.microsoft.com/office/drawing/2014/main" id="{067D517D-9047-4B4E-B48D-25052169A6F4}"/>
              </a:ext>
            </a:extLst>
          </p:cNvPr>
          <p:cNvSpPr txBox="1"/>
          <p:nvPr/>
        </p:nvSpPr>
        <p:spPr>
          <a:xfrm>
            <a:off x="1243561" y="2534663"/>
            <a:ext cx="1065558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عبير </a:t>
            </a:r>
            <a:r>
              <a:rPr lang="ar-SA" sz="1050" dirty="0" err="1"/>
              <a:t>الكحيلي</a:t>
            </a:r>
            <a:endParaRPr lang="ar-SA" sz="1050" dirty="0"/>
          </a:p>
        </p:txBody>
      </p:sp>
      <p:pic>
        <p:nvPicPr>
          <p:cNvPr id="60" name="Picture 9">
            <a:extLst>
              <a:ext uri="{FF2B5EF4-FFF2-40B4-BE49-F238E27FC236}">
                <a16:creationId xmlns:a16="http://schemas.microsoft.com/office/drawing/2014/main" id="{52C3E99A-7031-48C4-AADF-82DAA94834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9352" y="1973117"/>
            <a:ext cx="361976" cy="553277"/>
          </a:xfrm>
          <a:prstGeom prst="rect">
            <a:avLst/>
          </a:prstGeom>
        </p:spPr>
      </p:pic>
      <p:sp>
        <p:nvSpPr>
          <p:cNvPr id="84" name="TextBox 2">
            <a:extLst>
              <a:ext uri="{FF2B5EF4-FFF2-40B4-BE49-F238E27FC236}">
                <a16:creationId xmlns:a16="http://schemas.microsoft.com/office/drawing/2014/main" id="{7817A8F8-DC77-461B-8796-E53CDA5914FF}"/>
              </a:ext>
            </a:extLst>
          </p:cNvPr>
          <p:cNvSpPr txBox="1"/>
          <p:nvPr/>
        </p:nvSpPr>
        <p:spPr>
          <a:xfrm>
            <a:off x="813811" y="3391077"/>
            <a:ext cx="382740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0"/>
              </a:lnSpc>
            </a:pPr>
            <a:endParaRPr sz="1050"/>
          </a:p>
        </p:txBody>
      </p:sp>
      <p:sp>
        <p:nvSpPr>
          <p:cNvPr id="87" name="الاسم">
            <a:extLst>
              <a:ext uri="{FF2B5EF4-FFF2-40B4-BE49-F238E27FC236}">
                <a16:creationId xmlns:a16="http://schemas.microsoft.com/office/drawing/2014/main" id="{CCC0A13C-71E9-4E3B-A047-93439932CCF1}"/>
              </a:ext>
            </a:extLst>
          </p:cNvPr>
          <p:cNvSpPr txBox="1"/>
          <p:nvPr/>
        </p:nvSpPr>
        <p:spPr>
          <a:xfrm>
            <a:off x="6880851" y="3482537"/>
            <a:ext cx="568731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  غدير</a:t>
            </a:r>
          </a:p>
        </p:txBody>
      </p:sp>
      <p:pic>
        <p:nvPicPr>
          <p:cNvPr id="88" name="Picture 9">
            <a:extLst>
              <a:ext uri="{FF2B5EF4-FFF2-40B4-BE49-F238E27FC236}">
                <a16:creationId xmlns:a16="http://schemas.microsoft.com/office/drawing/2014/main" id="{86C52A14-4820-4B8D-A9D7-418C47CAE1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96613" y="2902678"/>
            <a:ext cx="361976" cy="553277"/>
          </a:xfrm>
          <a:prstGeom prst="rect">
            <a:avLst/>
          </a:prstGeom>
        </p:spPr>
      </p:pic>
      <p:sp>
        <p:nvSpPr>
          <p:cNvPr id="89" name="الاسم">
            <a:extLst>
              <a:ext uri="{FF2B5EF4-FFF2-40B4-BE49-F238E27FC236}">
                <a16:creationId xmlns:a16="http://schemas.microsoft.com/office/drawing/2014/main" id="{F40C1C13-D471-45B1-84EA-F8C84CC8E673}"/>
              </a:ext>
            </a:extLst>
          </p:cNvPr>
          <p:cNvSpPr txBox="1"/>
          <p:nvPr/>
        </p:nvSpPr>
        <p:spPr>
          <a:xfrm>
            <a:off x="6142074" y="3469762"/>
            <a:ext cx="447704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ليان</a:t>
            </a:r>
          </a:p>
        </p:txBody>
      </p:sp>
      <p:pic>
        <p:nvPicPr>
          <p:cNvPr id="90" name="Picture 9">
            <a:extLst>
              <a:ext uri="{FF2B5EF4-FFF2-40B4-BE49-F238E27FC236}">
                <a16:creationId xmlns:a16="http://schemas.microsoft.com/office/drawing/2014/main" id="{E056E9A7-873E-49D6-BD7D-379F2975C3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7692" y="2902678"/>
            <a:ext cx="361976" cy="553277"/>
          </a:xfrm>
          <a:prstGeom prst="rect">
            <a:avLst/>
          </a:prstGeom>
        </p:spPr>
      </p:pic>
      <p:sp>
        <p:nvSpPr>
          <p:cNvPr id="91" name="الاسم">
            <a:extLst>
              <a:ext uri="{FF2B5EF4-FFF2-40B4-BE49-F238E27FC236}">
                <a16:creationId xmlns:a16="http://schemas.microsoft.com/office/drawing/2014/main" id="{6F0B6F88-43CF-4E70-80E3-7FD87ADB9FFA}"/>
              </a:ext>
            </a:extLst>
          </p:cNvPr>
          <p:cNvSpPr txBox="1"/>
          <p:nvPr/>
        </p:nvSpPr>
        <p:spPr>
          <a:xfrm>
            <a:off x="5402943" y="3496344"/>
            <a:ext cx="501808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لين</a:t>
            </a:r>
          </a:p>
        </p:txBody>
      </p:sp>
      <p:pic>
        <p:nvPicPr>
          <p:cNvPr id="92" name="Picture 9">
            <a:extLst>
              <a:ext uri="{FF2B5EF4-FFF2-40B4-BE49-F238E27FC236}">
                <a16:creationId xmlns:a16="http://schemas.microsoft.com/office/drawing/2014/main" id="{808D656A-57D0-46F7-B155-6AF213C4DF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68484" y="2915059"/>
            <a:ext cx="361976" cy="553277"/>
          </a:xfrm>
          <a:prstGeom prst="rect">
            <a:avLst/>
          </a:prstGeom>
        </p:spPr>
      </p:pic>
      <p:sp>
        <p:nvSpPr>
          <p:cNvPr id="93" name="الاسم">
            <a:extLst>
              <a:ext uri="{FF2B5EF4-FFF2-40B4-BE49-F238E27FC236}">
                <a16:creationId xmlns:a16="http://schemas.microsoft.com/office/drawing/2014/main" id="{384D2A26-A7FE-4B4D-BA16-E966F0BD8ADD}"/>
              </a:ext>
            </a:extLst>
          </p:cNvPr>
          <p:cNvSpPr txBox="1"/>
          <p:nvPr/>
        </p:nvSpPr>
        <p:spPr>
          <a:xfrm>
            <a:off x="4468710" y="3505822"/>
            <a:ext cx="712502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لينا منصور</a:t>
            </a:r>
          </a:p>
        </p:txBody>
      </p:sp>
      <p:pic>
        <p:nvPicPr>
          <p:cNvPr id="94" name="Picture 9">
            <a:extLst>
              <a:ext uri="{FF2B5EF4-FFF2-40B4-BE49-F238E27FC236}">
                <a16:creationId xmlns:a16="http://schemas.microsoft.com/office/drawing/2014/main" id="{29A04899-3C43-4C48-87AA-3D4812C6A7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8816" y="2924998"/>
            <a:ext cx="361976" cy="553277"/>
          </a:xfrm>
          <a:prstGeom prst="rect">
            <a:avLst/>
          </a:prstGeom>
        </p:spPr>
      </p:pic>
      <p:sp>
        <p:nvSpPr>
          <p:cNvPr id="95" name="الاسم">
            <a:extLst>
              <a:ext uri="{FF2B5EF4-FFF2-40B4-BE49-F238E27FC236}">
                <a16:creationId xmlns:a16="http://schemas.microsoft.com/office/drawing/2014/main" id="{2E002381-B68A-40AE-8607-8554B6C431DE}"/>
              </a:ext>
            </a:extLst>
          </p:cNvPr>
          <p:cNvSpPr txBox="1"/>
          <p:nvPr/>
        </p:nvSpPr>
        <p:spPr>
          <a:xfrm>
            <a:off x="3658025" y="3505822"/>
            <a:ext cx="699820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لينا ناصر</a:t>
            </a:r>
          </a:p>
        </p:txBody>
      </p:sp>
      <p:pic>
        <p:nvPicPr>
          <p:cNvPr id="96" name="Picture 9">
            <a:extLst>
              <a:ext uri="{FF2B5EF4-FFF2-40B4-BE49-F238E27FC236}">
                <a16:creationId xmlns:a16="http://schemas.microsoft.com/office/drawing/2014/main" id="{489BAA9A-4EF6-4353-AD4F-BD23A0AECC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79895" y="2924998"/>
            <a:ext cx="361976" cy="553277"/>
          </a:xfrm>
          <a:prstGeom prst="rect">
            <a:avLst/>
          </a:prstGeom>
        </p:spPr>
      </p:pic>
      <p:sp>
        <p:nvSpPr>
          <p:cNvPr id="97" name="الاسم">
            <a:extLst>
              <a:ext uri="{FF2B5EF4-FFF2-40B4-BE49-F238E27FC236}">
                <a16:creationId xmlns:a16="http://schemas.microsoft.com/office/drawing/2014/main" id="{EE41BAB9-3011-4961-B4AA-A42A479FE9EB}"/>
              </a:ext>
            </a:extLst>
          </p:cNvPr>
          <p:cNvSpPr txBox="1"/>
          <p:nvPr/>
        </p:nvSpPr>
        <p:spPr>
          <a:xfrm>
            <a:off x="3057999" y="3474877"/>
            <a:ext cx="422315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وعد</a:t>
            </a:r>
          </a:p>
        </p:txBody>
      </p:sp>
      <p:pic>
        <p:nvPicPr>
          <p:cNvPr id="98" name="Picture 9">
            <a:extLst>
              <a:ext uri="{FF2B5EF4-FFF2-40B4-BE49-F238E27FC236}">
                <a16:creationId xmlns:a16="http://schemas.microsoft.com/office/drawing/2014/main" id="{18074F58-3D0B-4654-99E8-CAFF4651A5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57941" y="2902678"/>
            <a:ext cx="361976" cy="553277"/>
          </a:xfrm>
          <a:prstGeom prst="rect">
            <a:avLst/>
          </a:prstGeom>
        </p:spPr>
      </p:pic>
      <p:sp>
        <p:nvSpPr>
          <p:cNvPr id="2" name="تحفيز1">
            <a:extLst>
              <a:ext uri="{FF2B5EF4-FFF2-40B4-BE49-F238E27FC236}">
                <a16:creationId xmlns:a16="http://schemas.microsoft.com/office/drawing/2014/main" id="{8538C580-B9D5-4D0A-AB2E-5B9BB7F8E6D8}"/>
              </a:ext>
            </a:extLst>
          </p:cNvPr>
          <p:cNvSpPr txBox="1"/>
          <p:nvPr/>
        </p:nvSpPr>
        <p:spPr>
          <a:xfrm>
            <a:off x="2413620" y="614257"/>
            <a:ext cx="38274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350" b="1" dirty="0"/>
              <a:t>مثابرتك الدائمة تؤهلك للتفوق والنجاح المستمر</a:t>
            </a:r>
          </a:p>
          <a:p>
            <a:endParaRPr lang="ar-SA" sz="1050" dirty="0"/>
          </a:p>
        </p:txBody>
      </p:sp>
    </p:spTree>
    <p:extLst>
      <p:ext uri="{BB962C8B-B14F-4D97-AF65-F5344CB8AC3E}">
        <p14:creationId xmlns:p14="http://schemas.microsoft.com/office/powerpoint/2010/main" val="2209175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5CD91-31A6-43C4-96A5-881DD46B0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0" y="-23525"/>
            <a:ext cx="9144000" cy="5143500"/>
          </a:xfrm>
          <a:prstGeom prst="rect">
            <a:avLst/>
          </a:prstGeom>
        </p:spPr>
      </p:pic>
      <p:grpSp>
        <p:nvGrpSpPr>
          <p:cNvPr id="4" name="Tekhnologic Logo">
            <a:extLst>
              <a:ext uri="{FF2B5EF4-FFF2-40B4-BE49-F238E27FC236}">
                <a16:creationId xmlns:a16="http://schemas.microsoft.com/office/drawing/2014/main" id="{9C3B2A61-94A0-48FD-B553-3546450CF361}"/>
              </a:ext>
            </a:extLst>
          </p:cNvPr>
          <p:cNvGrpSpPr/>
          <p:nvPr/>
        </p:nvGrpSpPr>
        <p:grpSpPr>
          <a:xfrm>
            <a:off x="4264213" y="4995769"/>
            <a:ext cx="618782" cy="135000"/>
            <a:chOff x="5464435" y="6630924"/>
            <a:chExt cx="825043" cy="180000"/>
          </a:xfrm>
        </p:grpSpPr>
        <p:pic>
          <p:nvPicPr>
            <p:cNvPr id="5" name="Image">
              <a:extLst>
                <a:ext uri="{FF2B5EF4-FFF2-40B4-BE49-F238E27FC236}">
                  <a16:creationId xmlns:a16="http://schemas.microsoft.com/office/drawing/2014/main" id="{24F0DFA3-2833-4171-A1DF-83A53FEEB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6" name="Text">
              <a:extLst>
                <a:ext uri="{FF2B5EF4-FFF2-40B4-BE49-F238E27FC236}">
                  <a16:creationId xmlns:a16="http://schemas.microsoft.com/office/drawing/2014/main" id="{AE5BF1E2-F0C8-41F3-86E6-6D3F0CE93E81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675" b="1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7" name="Spinner BG">
            <a:extLst>
              <a:ext uri="{FF2B5EF4-FFF2-40B4-BE49-F238E27FC236}">
                <a16:creationId xmlns:a16="http://schemas.microsoft.com/office/drawing/2014/main" id="{BCF3B96D-F0DB-48FC-89ED-536ADA1BCD62}"/>
              </a:ext>
            </a:extLst>
          </p:cNvPr>
          <p:cNvSpPr/>
          <p:nvPr/>
        </p:nvSpPr>
        <p:spPr>
          <a:xfrm>
            <a:off x="2142000" y="141750"/>
            <a:ext cx="4860000" cy="486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8" name="Anchor">
            <a:extLst>
              <a:ext uri="{FF2B5EF4-FFF2-40B4-BE49-F238E27FC236}">
                <a16:creationId xmlns:a16="http://schemas.microsoft.com/office/drawing/2014/main" id="{F148B670-D244-48C5-9159-2E9C37A4404B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Spinning Wheel 20">
            <a:extLst>
              <a:ext uri="{FF2B5EF4-FFF2-40B4-BE49-F238E27FC236}">
                <a16:creationId xmlns:a16="http://schemas.microsoft.com/office/drawing/2014/main" id="{9D7C1AC5-389F-4007-AFA6-46136B6CA82A}"/>
              </a:ext>
            </a:extLst>
          </p:cNvPr>
          <p:cNvGrpSpPr/>
          <p:nvPr/>
        </p:nvGrpSpPr>
        <p:grpSpPr>
          <a:xfrm>
            <a:off x="2277000" y="276751"/>
            <a:ext cx="4590001" cy="4589999"/>
            <a:chOff x="3036000" y="369001"/>
            <a:chExt cx="6120001" cy="6119999"/>
          </a:xfrm>
        </p:grpSpPr>
        <p:sp>
          <p:nvSpPr>
            <p:cNvPr id="51" name="Segment 20">
              <a:extLst>
                <a:ext uri="{FF2B5EF4-FFF2-40B4-BE49-F238E27FC236}">
                  <a16:creationId xmlns:a16="http://schemas.microsoft.com/office/drawing/2014/main" id="{7533B4CF-566B-4E35-A61E-DE6F4F34D3AA}"/>
                </a:ext>
              </a:extLst>
            </p:cNvPr>
            <p:cNvSpPr/>
            <p:nvPr/>
          </p:nvSpPr>
          <p:spPr>
            <a:xfrm>
              <a:off x="5171245" y="369001"/>
              <a:ext cx="929980" cy="2233001"/>
            </a:xfrm>
            <a:custGeom>
              <a:avLst/>
              <a:gdLst>
                <a:gd name="connsiteX0" fmla="*/ 924755 w 929980"/>
                <a:gd name="connsiteY0" fmla="*/ 0 h 2233001"/>
                <a:gd name="connsiteX1" fmla="*/ 929980 w 929980"/>
                <a:gd name="connsiteY1" fmla="*/ 132 h 2233001"/>
                <a:gd name="connsiteX2" fmla="*/ 929980 w 929980"/>
                <a:gd name="connsiteY2" fmla="*/ 2197283 h 2233001"/>
                <a:gd name="connsiteX3" fmla="*/ 924755 w 929980"/>
                <a:gd name="connsiteY3" fmla="*/ 2197019 h 2233001"/>
                <a:gd name="connsiteX4" fmla="*/ 750834 w 929980"/>
                <a:gd name="connsiteY4" fmla="*/ 2214552 h 2233001"/>
                <a:gd name="connsiteX5" fmla="*/ 679085 w 929980"/>
                <a:gd name="connsiteY5" fmla="*/ 2233001 h 2233001"/>
                <a:gd name="connsiteX6" fmla="*/ 0 w 929980"/>
                <a:gd name="connsiteY6" fmla="*/ 142991 h 2233001"/>
                <a:gd name="connsiteX7" fmla="*/ 14805 w 929980"/>
                <a:gd name="connsiteY7" fmla="*/ 137572 h 2233001"/>
                <a:gd name="connsiteX8" fmla="*/ 924755 w 929980"/>
                <a:gd name="connsiteY8" fmla="*/ 0 h 22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980" h="2233001">
                  <a:moveTo>
                    <a:pt x="924755" y="0"/>
                  </a:moveTo>
                  <a:lnTo>
                    <a:pt x="929980" y="132"/>
                  </a:lnTo>
                  <a:lnTo>
                    <a:pt x="929980" y="2197283"/>
                  </a:lnTo>
                  <a:lnTo>
                    <a:pt x="924755" y="2197019"/>
                  </a:lnTo>
                  <a:cubicBezTo>
                    <a:pt x="865179" y="2197019"/>
                    <a:pt x="807013" y="2203056"/>
                    <a:pt x="750834" y="2214552"/>
                  </a:cubicBezTo>
                  <a:lnTo>
                    <a:pt x="679085" y="2233001"/>
                  </a:lnTo>
                  <a:lnTo>
                    <a:pt x="0" y="142991"/>
                  </a:lnTo>
                  <a:lnTo>
                    <a:pt x="14805" y="137572"/>
                  </a:lnTo>
                  <a:cubicBezTo>
                    <a:pt x="302258" y="48164"/>
                    <a:pt x="607882" y="0"/>
                    <a:pt x="92475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52" name="Segment 19">
              <a:extLst>
                <a:ext uri="{FF2B5EF4-FFF2-40B4-BE49-F238E27FC236}">
                  <a16:creationId xmlns:a16="http://schemas.microsoft.com/office/drawing/2014/main" id="{066A8298-CCE8-4699-96DF-49BC9D7B2B8D}"/>
                </a:ext>
              </a:extLst>
            </p:cNvPr>
            <p:cNvSpPr/>
            <p:nvPr/>
          </p:nvSpPr>
          <p:spPr>
            <a:xfrm>
              <a:off x="4302812" y="513229"/>
              <a:ext cx="1544025" cy="2216574"/>
            </a:xfrm>
            <a:custGeom>
              <a:avLst/>
              <a:gdLst>
                <a:gd name="connsiteX0" fmla="*/ 865050 w 1544025"/>
                <a:gd name="connsiteY0" fmla="*/ 0 h 2216574"/>
                <a:gd name="connsiteX1" fmla="*/ 1544025 w 1544025"/>
                <a:gd name="connsiteY1" fmla="*/ 2089670 h 2216574"/>
                <a:gd name="connsiteX2" fmla="*/ 1536565 w 1544025"/>
                <a:gd name="connsiteY2" fmla="*/ 2091588 h 2216574"/>
                <a:gd name="connsiteX3" fmla="*/ 1310688 w 1544025"/>
                <a:gd name="connsiteY3" fmla="*/ 2200174 h 2216574"/>
                <a:gd name="connsiteX4" fmla="*/ 1290811 w 1544025"/>
                <a:gd name="connsiteY4" fmla="*/ 2216574 h 2216574"/>
                <a:gd name="connsiteX5" fmla="*/ 0 w 1544025"/>
                <a:gd name="connsiteY5" fmla="*/ 439924 h 2216574"/>
                <a:gd name="connsiteX6" fmla="*/ 82314 w 1544025"/>
                <a:gd name="connsiteY6" fmla="*/ 378371 h 2216574"/>
                <a:gd name="connsiteX7" fmla="*/ 602099 w 1544025"/>
                <a:gd name="connsiteY7" fmla="*/ 96241 h 2216574"/>
                <a:gd name="connsiteX8" fmla="*/ 865050 w 1544025"/>
                <a:gd name="connsiteY8" fmla="*/ 0 h 221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025" h="2216574">
                  <a:moveTo>
                    <a:pt x="865050" y="0"/>
                  </a:moveTo>
                  <a:lnTo>
                    <a:pt x="1544025" y="2089670"/>
                  </a:lnTo>
                  <a:lnTo>
                    <a:pt x="1536565" y="2091588"/>
                  </a:lnTo>
                  <a:cubicBezTo>
                    <a:pt x="1455498" y="2116803"/>
                    <a:pt x="1379555" y="2153649"/>
                    <a:pt x="1310688" y="2200174"/>
                  </a:cubicBezTo>
                  <a:lnTo>
                    <a:pt x="1290811" y="2216574"/>
                  </a:lnTo>
                  <a:lnTo>
                    <a:pt x="0" y="439924"/>
                  </a:lnTo>
                  <a:lnTo>
                    <a:pt x="82314" y="378371"/>
                  </a:lnTo>
                  <a:cubicBezTo>
                    <a:pt x="245107" y="268390"/>
                    <a:pt x="419053" y="173663"/>
                    <a:pt x="602099" y="96241"/>
                  </a:cubicBezTo>
                  <a:lnTo>
                    <a:pt x="86505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53" name="Segment 18">
              <a:extLst>
                <a:ext uri="{FF2B5EF4-FFF2-40B4-BE49-F238E27FC236}">
                  <a16:creationId xmlns:a16="http://schemas.microsoft.com/office/drawing/2014/main" id="{6645F106-0E09-4B06-8CCD-175C0CE78F5E}"/>
                </a:ext>
              </a:extLst>
            </p:cNvPr>
            <p:cNvSpPr/>
            <p:nvPr/>
          </p:nvSpPr>
          <p:spPr>
            <a:xfrm>
              <a:off x="3629528" y="955310"/>
              <a:ext cx="1961312" cy="1959216"/>
            </a:xfrm>
            <a:custGeom>
              <a:avLst/>
              <a:gdLst>
                <a:gd name="connsiteX0" fmla="*/ 670399 w 1961312"/>
                <a:gd name="connsiteY0" fmla="*/ 0 h 1959216"/>
                <a:gd name="connsiteX1" fmla="*/ 1961312 w 1961312"/>
                <a:gd name="connsiteY1" fmla="*/ 1776788 h 1959216"/>
                <a:gd name="connsiteX2" fmla="*/ 1856252 w 1961312"/>
                <a:gd name="connsiteY2" fmla="*/ 1863470 h 1959216"/>
                <a:gd name="connsiteX3" fmla="*/ 1777255 w 1961312"/>
                <a:gd name="connsiteY3" fmla="*/ 1959216 h 1959216"/>
                <a:gd name="connsiteX4" fmla="*/ 0 w 1961312"/>
                <a:gd name="connsiteY4" fmla="*/ 667964 h 1959216"/>
                <a:gd name="connsiteX5" fmla="*/ 105227 w 1961312"/>
                <a:gd name="connsiteY5" fmla="*/ 527246 h 1959216"/>
                <a:gd name="connsiteX6" fmla="*/ 520028 w 1961312"/>
                <a:gd name="connsiteY6" fmla="*/ 112445 h 1959216"/>
                <a:gd name="connsiteX7" fmla="*/ 670399 w 1961312"/>
                <a:gd name="connsiteY7" fmla="*/ 0 h 195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1312" h="1959216">
                  <a:moveTo>
                    <a:pt x="670399" y="0"/>
                  </a:moveTo>
                  <a:lnTo>
                    <a:pt x="1961312" y="1776788"/>
                  </a:lnTo>
                  <a:lnTo>
                    <a:pt x="1856252" y="1863470"/>
                  </a:lnTo>
                  <a:lnTo>
                    <a:pt x="1777255" y="1959216"/>
                  </a:lnTo>
                  <a:lnTo>
                    <a:pt x="0" y="667964"/>
                  </a:lnTo>
                  <a:lnTo>
                    <a:pt x="105227" y="527246"/>
                  </a:lnTo>
                  <a:cubicBezTo>
                    <a:pt x="229949" y="376118"/>
                    <a:pt x="368900" y="237167"/>
                    <a:pt x="520028" y="112445"/>
                  </a:cubicBezTo>
                  <a:lnTo>
                    <a:pt x="670399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54" name="Segmen 17">
              <a:extLst>
                <a:ext uri="{FF2B5EF4-FFF2-40B4-BE49-F238E27FC236}">
                  <a16:creationId xmlns:a16="http://schemas.microsoft.com/office/drawing/2014/main" id="{D2EE0739-4373-47B7-9A26-299D9B7362C4}"/>
                </a:ext>
              </a:extLst>
            </p:cNvPr>
            <p:cNvSpPr/>
            <p:nvPr/>
          </p:nvSpPr>
          <p:spPr>
            <a:xfrm>
              <a:off x="3190260" y="1626158"/>
              <a:ext cx="2214229" cy="1526040"/>
            </a:xfrm>
            <a:custGeom>
              <a:avLst/>
              <a:gdLst>
                <a:gd name="connsiteX0" fmla="*/ 437113 w 2214229"/>
                <a:gd name="connsiteY0" fmla="*/ 0 h 1526040"/>
                <a:gd name="connsiteX1" fmla="*/ 2214229 w 2214229"/>
                <a:gd name="connsiteY1" fmla="*/ 1291150 h 1526040"/>
                <a:gd name="connsiteX2" fmla="*/ 2190144 w 2214229"/>
                <a:gd name="connsiteY2" fmla="*/ 1320341 h 1526040"/>
                <a:gd name="connsiteX3" fmla="*/ 2110577 w 2214229"/>
                <a:gd name="connsiteY3" fmla="*/ 1466931 h 1526040"/>
                <a:gd name="connsiteX4" fmla="*/ 2088943 w 2214229"/>
                <a:gd name="connsiteY4" fmla="*/ 1526040 h 1526040"/>
                <a:gd name="connsiteX5" fmla="*/ 0 w 2214229"/>
                <a:gd name="connsiteY5" fmla="*/ 847301 h 1526040"/>
                <a:gd name="connsiteX6" fmla="*/ 86211 w 2214229"/>
                <a:gd name="connsiteY6" fmla="*/ 611752 h 1526040"/>
                <a:gd name="connsiteX7" fmla="*/ 368341 w 2214229"/>
                <a:gd name="connsiteY7" fmla="*/ 91967 h 1526040"/>
                <a:gd name="connsiteX8" fmla="*/ 437113 w 2214229"/>
                <a:gd name="connsiteY8" fmla="*/ 0 h 152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4229" h="1526040">
                  <a:moveTo>
                    <a:pt x="437113" y="0"/>
                  </a:moveTo>
                  <a:lnTo>
                    <a:pt x="2214229" y="1291150"/>
                  </a:lnTo>
                  <a:lnTo>
                    <a:pt x="2190144" y="1320341"/>
                  </a:lnTo>
                  <a:cubicBezTo>
                    <a:pt x="2159127" y="1366252"/>
                    <a:pt x="2132412" y="1415308"/>
                    <a:pt x="2110577" y="1466931"/>
                  </a:cubicBezTo>
                  <a:lnTo>
                    <a:pt x="2088943" y="1526040"/>
                  </a:lnTo>
                  <a:lnTo>
                    <a:pt x="0" y="847301"/>
                  </a:lnTo>
                  <a:lnTo>
                    <a:pt x="86211" y="611752"/>
                  </a:lnTo>
                  <a:cubicBezTo>
                    <a:pt x="163633" y="428705"/>
                    <a:pt x="258360" y="254760"/>
                    <a:pt x="368341" y="91967"/>
                  </a:cubicBezTo>
                  <a:lnTo>
                    <a:pt x="43711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55" name="Segment 16">
              <a:extLst>
                <a:ext uri="{FF2B5EF4-FFF2-40B4-BE49-F238E27FC236}">
                  <a16:creationId xmlns:a16="http://schemas.microsoft.com/office/drawing/2014/main" id="{1EED89E9-CA08-4BFF-849D-BCCFD45068AC}"/>
                </a:ext>
              </a:extLst>
            </p:cNvPr>
            <p:cNvSpPr/>
            <p:nvPr/>
          </p:nvSpPr>
          <p:spPr>
            <a:xfrm>
              <a:off x="3036000" y="2476842"/>
              <a:ext cx="2241964" cy="962112"/>
            </a:xfrm>
            <a:custGeom>
              <a:avLst/>
              <a:gdLst>
                <a:gd name="connsiteX0" fmla="*/ 153020 w 2241964"/>
                <a:gd name="connsiteY0" fmla="*/ 0 h 962112"/>
                <a:gd name="connsiteX1" fmla="*/ 2241964 w 2241964"/>
                <a:gd name="connsiteY1" fmla="*/ 678739 h 962112"/>
                <a:gd name="connsiteX2" fmla="*/ 2235817 w 2241964"/>
                <a:gd name="connsiteY2" fmla="*/ 695534 h 962112"/>
                <a:gd name="connsiteX3" fmla="*/ 2197019 w 2241964"/>
                <a:gd name="connsiteY3" fmla="*/ 952158 h 962112"/>
                <a:gd name="connsiteX4" fmla="*/ 2197522 w 2241964"/>
                <a:gd name="connsiteY4" fmla="*/ 962112 h 962112"/>
                <a:gd name="connsiteX5" fmla="*/ 252 w 2241964"/>
                <a:gd name="connsiteY5" fmla="*/ 962112 h 962112"/>
                <a:gd name="connsiteX6" fmla="*/ 0 w 2241964"/>
                <a:gd name="connsiteY6" fmla="*/ 952158 h 962112"/>
                <a:gd name="connsiteX7" fmla="*/ 137572 w 2241964"/>
                <a:gd name="connsiteY7" fmla="*/ 42208 h 962112"/>
                <a:gd name="connsiteX8" fmla="*/ 153020 w 2241964"/>
                <a:gd name="connsiteY8" fmla="*/ 0 h 96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1964" h="962112">
                  <a:moveTo>
                    <a:pt x="153020" y="0"/>
                  </a:moveTo>
                  <a:lnTo>
                    <a:pt x="2241964" y="678739"/>
                  </a:lnTo>
                  <a:lnTo>
                    <a:pt x="2235817" y="695534"/>
                  </a:lnTo>
                  <a:cubicBezTo>
                    <a:pt x="2210603" y="776602"/>
                    <a:pt x="2197019" y="862794"/>
                    <a:pt x="2197019" y="952158"/>
                  </a:cubicBezTo>
                  <a:lnTo>
                    <a:pt x="2197522" y="962112"/>
                  </a:lnTo>
                  <a:lnTo>
                    <a:pt x="252" y="962112"/>
                  </a:lnTo>
                  <a:lnTo>
                    <a:pt x="0" y="952158"/>
                  </a:lnTo>
                  <a:cubicBezTo>
                    <a:pt x="0" y="635285"/>
                    <a:pt x="48165" y="329661"/>
                    <a:pt x="137572" y="42208"/>
                  </a:cubicBezTo>
                  <a:lnTo>
                    <a:pt x="153020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56" name="Segment 15">
              <a:extLst>
                <a:ext uri="{FF2B5EF4-FFF2-40B4-BE49-F238E27FC236}">
                  <a16:creationId xmlns:a16="http://schemas.microsoft.com/office/drawing/2014/main" id="{66811E68-4AC3-45FB-B4A6-E33342AF006A}"/>
                </a:ext>
              </a:extLst>
            </p:cNvPr>
            <p:cNvSpPr/>
            <p:nvPr/>
          </p:nvSpPr>
          <p:spPr>
            <a:xfrm>
              <a:off x="3036344" y="3442554"/>
              <a:ext cx="2239003" cy="931452"/>
            </a:xfrm>
            <a:custGeom>
              <a:avLst/>
              <a:gdLst>
                <a:gd name="connsiteX0" fmla="*/ 0 w 2239003"/>
                <a:gd name="connsiteY0" fmla="*/ 0 h 931452"/>
                <a:gd name="connsiteX1" fmla="*/ 2197361 w 2239003"/>
                <a:gd name="connsiteY1" fmla="*/ 0 h 931452"/>
                <a:gd name="connsiteX2" fmla="*/ 2201131 w 2239003"/>
                <a:gd name="connsiteY2" fmla="*/ 74681 h 931452"/>
                <a:gd name="connsiteX3" fmla="*/ 2235474 w 2239003"/>
                <a:gd name="connsiteY3" fmla="*/ 243070 h 931452"/>
                <a:gd name="connsiteX4" fmla="*/ 2239003 w 2239003"/>
                <a:gd name="connsiteY4" fmla="*/ 252712 h 931452"/>
                <a:gd name="connsiteX5" fmla="*/ 150059 w 2239003"/>
                <a:gd name="connsiteY5" fmla="*/ 931452 h 931452"/>
                <a:gd name="connsiteX6" fmla="*/ 137229 w 2239003"/>
                <a:gd name="connsiteY6" fmla="*/ 896396 h 931452"/>
                <a:gd name="connsiteX7" fmla="*/ 3639 w 2239003"/>
                <a:gd name="connsiteY7" fmla="*/ 143913 h 931452"/>
                <a:gd name="connsiteX8" fmla="*/ 0 w 2239003"/>
                <a:gd name="connsiteY8" fmla="*/ 0 h 93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9003" h="931452">
                  <a:moveTo>
                    <a:pt x="0" y="0"/>
                  </a:moveTo>
                  <a:lnTo>
                    <a:pt x="2197361" y="0"/>
                  </a:lnTo>
                  <a:lnTo>
                    <a:pt x="2201131" y="74681"/>
                  </a:lnTo>
                  <a:cubicBezTo>
                    <a:pt x="2207024" y="132703"/>
                    <a:pt x="2218664" y="189025"/>
                    <a:pt x="2235474" y="243070"/>
                  </a:cubicBezTo>
                  <a:lnTo>
                    <a:pt x="2239003" y="252712"/>
                  </a:lnTo>
                  <a:lnTo>
                    <a:pt x="150059" y="931452"/>
                  </a:lnTo>
                  <a:lnTo>
                    <a:pt x="137229" y="896396"/>
                  </a:lnTo>
                  <a:cubicBezTo>
                    <a:pt x="62723" y="656852"/>
                    <a:pt x="16858" y="404689"/>
                    <a:pt x="3639" y="1439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57" name="Segment 14">
              <a:extLst>
                <a:ext uri="{FF2B5EF4-FFF2-40B4-BE49-F238E27FC236}">
                  <a16:creationId xmlns:a16="http://schemas.microsoft.com/office/drawing/2014/main" id="{C8EB58F2-4C66-4CA3-A10D-4D54EF65A76A}"/>
                </a:ext>
              </a:extLst>
            </p:cNvPr>
            <p:cNvSpPr/>
            <p:nvPr/>
          </p:nvSpPr>
          <p:spPr>
            <a:xfrm>
              <a:off x="3187642" y="3698651"/>
              <a:ext cx="2197955" cy="1509463"/>
            </a:xfrm>
            <a:custGeom>
              <a:avLst/>
              <a:gdLst>
                <a:gd name="connsiteX0" fmla="*/ 2088944 w 2197955"/>
                <a:gd name="connsiteY0" fmla="*/ 0 h 1509463"/>
                <a:gd name="connsiteX1" fmla="*/ 2113195 w 2197955"/>
                <a:gd name="connsiteY1" fmla="*/ 66261 h 1509463"/>
                <a:gd name="connsiteX2" fmla="*/ 2192762 w 2197955"/>
                <a:gd name="connsiteY2" fmla="*/ 212851 h 1509463"/>
                <a:gd name="connsiteX3" fmla="*/ 2197955 w 2197955"/>
                <a:gd name="connsiteY3" fmla="*/ 219145 h 1509463"/>
                <a:gd name="connsiteX4" fmla="*/ 421986 w 2197955"/>
                <a:gd name="connsiteY4" fmla="*/ 1509463 h 1509463"/>
                <a:gd name="connsiteX5" fmla="*/ 370959 w 2197955"/>
                <a:gd name="connsiteY5" fmla="*/ 1441225 h 1509463"/>
                <a:gd name="connsiteX6" fmla="*/ 88829 w 2197955"/>
                <a:gd name="connsiteY6" fmla="*/ 921440 h 1509463"/>
                <a:gd name="connsiteX7" fmla="*/ 0 w 2197955"/>
                <a:gd name="connsiteY7" fmla="*/ 678739 h 1509463"/>
                <a:gd name="connsiteX8" fmla="*/ 2088944 w 2197955"/>
                <a:gd name="connsiteY8" fmla="*/ 0 h 150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7955" h="1509463">
                  <a:moveTo>
                    <a:pt x="2088944" y="0"/>
                  </a:moveTo>
                  <a:lnTo>
                    <a:pt x="2113195" y="66261"/>
                  </a:lnTo>
                  <a:cubicBezTo>
                    <a:pt x="2135030" y="117884"/>
                    <a:pt x="2161745" y="166940"/>
                    <a:pt x="2192762" y="212851"/>
                  </a:cubicBezTo>
                  <a:lnTo>
                    <a:pt x="2197955" y="219145"/>
                  </a:lnTo>
                  <a:lnTo>
                    <a:pt x="421986" y="1509463"/>
                  </a:lnTo>
                  <a:lnTo>
                    <a:pt x="370959" y="1441225"/>
                  </a:lnTo>
                  <a:cubicBezTo>
                    <a:pt x="260978" y="1278432"/>
                    <a:pt x="166251" y="1104487"/>
                    <a:pt x="88829" y="921440"/>
                  </a:cubicBezTo>
                  <a:lnTo>
                    <a:pt x="0" y="678739"/>
                  </a:lnTo>
                  <a:lnTo>
                    <a:pt x="2088944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58" name="Segment 13">
              <a:extLst>
                <a:ext uri="{FF2B5EF4-FFF2-40B4-BE49-F238E27FC236}">
                  <a16:creationId xmlns:a16="http://schemas.microsoft.com/office/drawing/2014/main" id="{666596AE-C0C3-4AF9-86A9-3C9180999D97}"/>
                </a:ext>
              </a:extLst>
            </p:cNvPr>
            <p:cNvSpPr/>
            <p:nvPr/>
          </p:nvSpPr>
          <p:spPr>
            <a:xfrm>
              <a:off x="3611783" y="3920578"/>
              <a:ext cx="1987180" cy="1988408"/>
            </a:xfrm>
            <a:custGeom>
              <a:avLst/>
              <a:gdLst>
                <a:gd name="connsiteX0" fmla="*/ 1776109 w 1987180"/>
                <a:gd name="connsiteY0" fmla="*/ 0 h 1988408"/>
                <a:gd name="connsiteX1" fmla="*/ 1873997 w 1987180"/>
                <a:gd name="connsiteY1" fmla="*/ 118642 h 1988408"/>
                <a:gd name="connsiteX2" fmla="*/ 1987180 w 1987180"/>
                <a:gd name="connsiteY2" fmla="*/ 212026 h 1988408"/>
                <a:gd name="connsiteX3" fmla="*/ 696563 w 1987180"/>
                <a:gd name="connsiteY3" fmla="*/ 1988408 h 1988408"/>
                <a:gd name="connsiteX4" fmla="*/ 537773 w 1987180"/>
                <a:gd name="connsiteY4" fmla="*/ 1869667 h 1988408"/>
                <a:gd name="connsiteX5" fmla="*/ 122972 w 1987180"/>
                <a:gd name="connsiteY5" fmla="*/ 1454866 h 1988408"/>
                <a:gd name="connsiteX6" fmla="*/ 0 w 1987180"/>
                <a:gd name="connsiteY6" fmla="*/ 1290418 h 1988408"/>
                <a:gd name="connsiteX7" fmla="*/ 1776109 w 1987180"/>
                <a:gd name="connsiteY7" fmla="*/ 0 h 198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7180" h="1988408">
                  <a:moveTo>
                    <a:pt x="1776109" y="0"/>
                  </a:moveTo>
                  <a:lnTo>
                    <a:pt x="1873997" y="118642"/>
                  </a:lnTo>
                  <a:lnTo>
                    <a:pt x="1987180" y="212026"/>
                  </a:lnTo>
                  <a:lnTo>
                    <a:pt x="696563" y="1988408"/>
                  </a:lnTo>
                  <a:lnTo>
                    <a:pt x="537773" y="1869667"/>
                  </a:lnTo>
                  <a:cubicBezTo>
                    <a:pt x="386645" y="1744945"/>
                    <a:pt x="247694" y="1605994"/>
                    <a:pt x="122972" y="1454866"/>
                  </a:cubicBezTo>
                  <a:lnTo>
                    <a:pt x="0" y="1290418"/>
                  </a:lnTo>
                  <a:lnTo>
                    <a:pt x="1776109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59" name="Segment 12">
              <a:extLst>
                <a:ext uri="{FF2B5EF4-FFF2-40B4-BE49-F238E27FC236}">
                  <a16:creationId xmlns:a16="http://schemas.microsoft.com/office/drawing/2014/main" id="{C9F3418A-40D1-45D6-9A19-275FA6329CD1}"/>
                </a:ext>
              </a:extLst>
            </p:cNvPr>
            <p:cNvSpPr/>
            <p:nvPr/>
          </p:nvSpPr>
          <p:spPr>
            <a:xfrm>
              <a:off x="4311231" y="4134899"/>
              <a:ext cx="1536937" cy="2210344"/>
            </a:xfrm>
            <a:custGeom>
              <a:avLst/>
              <a:gdLst>
                <a:gd name="connsiteX0" fmla="*/ 1290515 w 1536937"/>
                <a:gd name="connsiteY0" fmla="*/ 0 h 2210344"/>
                <a:gd name="connsiteX1" fmla="*/ 1302269 w 1536937"/>
                <a:gd name="connsiteY1" fmla="*/ 9698 h 2210344"/>
                <a:gd name="connsiteX2" fmla="*/ 1528146 w 1536937"/>
                <a:gd name="connsiteY2" fmla="*/ 118284 h 2210344"/>
                <a:gd name="connsiteX3" fmla="*/ 1536937 w 1536937"/>
                <a:gd name="connsiteY3" fmla="*/ 120545 h 2210344"/>
                <a:gd name="connsiteX4" fmla="*/ 857920 w 1536937"/>
                <a:gd name="connsiteY4" fmla="*/ 2210344 h 2210344"/>
                <a:gd name="connsiteX5" fmla="*/ 593680 w 1536937"/>
                <a:gd name="connsiteY5" fmla="*/ 2113631 h 2210344"/>
                <a:gd name="connsiteX6" fmla="*/ 73895 w 1536937"/>
                <a:gd name="connsiteY6" fmla="*/ 1831501 h 2210344"/>
                <a:gd name="connsiteX7" fmla="*/ 0 w 1536937"/>
                <a:gd name="connsiteY7" fmla="*/ 1776243 h 2210344"/>
                <a:gd name="connsiteX8" fmla="*/ 1290515 w 1536937"/>
                <a:gd name="connsiteY8" fmla="*/ 0 h 221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937" h="2210344">
                  <a:moveTo>
                    <a:pt x="1290515" y="0"/>
                  </a:moveTo>
                  <a:lnTo>
                    <a:pt x="1302269" y="9698"/>
                  </a:lnTo>
                  <a:cubicBezTo>
                    <a:pt x="1371136" y="56224"/>
                    <a:pt x="1447079" y="93070"/>
                    <a:pt x="1528146" y="118284"/>
                  </a:cubicBezTo>
                  <a:lnTo>
                    <a:pt x="1536937" y="120545"/>
                  </a:lnTo>
                  <a:lnTo>
                    <a:pt x="857920" y="2210344"/>
                  </a:lnTo>
                  <a:lnTo>
                    <a:pt x="593680" y="2113631"/>
                  </a:lnTo>
                  <a:cubicBezTo>
                    <a:pt x="410634" y="2036209"/>
                    <a:pt x="236688" y="1941482"/>
                    <a:pt x="73895" y="1831501"/>
                  </a:cubicBezTo>
                  <a:lnTo>
                    <a:pt x="0" y="1776243"/>
                  </a:lnTo>
                  <a:lnTo>
                    <a:pt x="1290515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60" name="Segment 11">
              <a:extLst>
                <a:ext uri="{FF2B5EF4-FFF2-40B4-BE49-F238E27FC236}">
                  <a16:creationId xmlns:a16="http://schemas.microsoft.com/office/drawing/2014/main" id="{73CF06D2-D24C-4814-9532-761977AECC6A}"/>
                </a:ext>
              </a:extLst>
            </p:cNvPr>
            <p:cNvSpPr/>
            <p:nvPr/>
          </p:nvSpPr>
          <p:spPr>
            <a:xfrm>
              <a:off x="5172533" y="4256342"/>
              <a:ext cx="937216" cy="2232658"/>
            </a:xfrm>
            <a:custGeom>
              <a:avLst/>
              <a:gdLst>
                <a:gd name="connsiteX0" fmla="*/ 679127 w 937216"/>
                <a:gd name="connsiteY0" fmla="*/ 0 h 2232658"/>
                <a:gd name="connsiteX1" fmla="*/ 749546 w 937216"/>
                <a:gd name="connsiteY1" fmla="*/ 18106 h 2232658"/>
                <a:gd name="connsiteX2" fmla="*/ 923467 w 937216"/>
                <a:gd name="connsiteY2" fmla="*/ 35639 h 2232658"/>
                <a:gd name="connsiteX3" fmla="*/ 937216 w 937216"/>
                <a:gd name="connsiteY3" fmla="*/ 34945 h 2232658"/>
                <a:gd name="connsiteX4" fmla="*/ 937216 w 937216"/>
                <a:gd name="connsiteY4" fmla="*/ 2232311 h 2232658"/>
                <a:gd name="connsiteX5" fmla="*/ 923467 w 937216"/>
                <a:gd name="connsiteY5" fmla="*/ 2232658 h 2232658"/>
                <a:gd name="connsiteX6" fmla="*/ 13517 w 937216"/>
                <a:gd name="connsiteY6" fmla="*/ 2095086 h 2232658"/>
                <a:gd name="connsiteX7" fmla="*/ 0 w 937216"/>
                <a:gd name="connsiteY7" fmla="*/ 2090139 h 2232658"/>
                <a:gd name="connsiteX8" fmla="*/ 679127 w 937216"/>
                <a:gd name="connsiteY8" fmla="*/ 0 h 22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216" h="2232658">
                  <a:moveTo>
                    <a:pt x="679127" y="0"/>
                  </a:moveTo>
                  <a:lnTo>
                    <a:pt x="749546" y="18106"/>
                  </a:lnTo>
                  <a:cubicBezTo>
                    <a:pt x="805725" y="29602"/>
                    <a:pt x="863891" y="35639"/>
                    <a:pt x="923467" y="35639"/>
                  </a:cubicBezTo>
                  <a:lnTo>
                    <a:pt x="937216" y="34945"/>
                  </a:lnTo>
                  <a:lnTo>
                    <a:pt x="937216" y="2232311"/>
                  </a:lnTo>
                  <a:lnTo>
                    <a:pt x="923467" y="2232658"/>
                  </a:lnTo>
                  <a:cubicBezTo>
                    <a:pt x="606594" y="2232658"/>
                    <a:pt x="300970" y="2184494"/>
                    <a:pt x="13517" y="2095086"/>
                  </a:cubicBezTo>
                  <a:lnTo>
                    <a:pt x="0" y="2090139"/>
                  </a:lnTo>
                  <a:lnTo>
                    <a:pt x="67912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0" name="Segment 10">
              <a:extLst>
                <a:ext uri="{FF2B5EF4-FFF2-40B4-BE49-F238E27FC236}">
                  <a16:creationId xmlns:a16="http://schemas.microsoft.com/office/drawing/2014/main" id="{4E09B906-B889-4B76-98B9-5EC6F45FFFE3}"/>
                </a:ext>
              </a:extLst>
            </p:cNvPr>
            <p:cNvSpPr/>
            <p:nvPr/>
          </p:nvSpPr>
          <p:spPr>
            <a:xfrm>
              <a:off x="6113350" y="4248824"/>
              <a:ext cx="929927" cy="2239739"/>
            </a:xfrm>
            <a:custGeom>
              <a:avLst/>
              <a:gdLst>
                <a:gd name="connsiteX0" fmla="*/ 251188 w 929927"/>
                <a:gd name="connsiteY0" fmla="*/ 0 h 2239739"/>
                <a:gd name="connsiteX1" fmla="*/ 929927 w 929927"/>
                <a:gd name="connsiteY1" fmla="*/ 2088944 h 2239739"/>
                <a:gd name="connsiteX2" fmla="*/ 892601 w 929927"/>
                <a:gd name="connsiteY2" fmla="*/ 2102605 h 2239739"/>
                <a:gd name="connsiteX3" fmla="*/ 140118 w 929927"/>
                <a:gd name="connsiteY3" fmla="*/ 2236195 h 2239739"/>
                <a:gd name="connsiteX4" fmla="*/ 0 w 929927"/>
                <a:gd name="connsiteY4" fmla="*/ 2239739 h 2239739"/>
                <a:gd name="connsiteX5" fmla="*/ 0 w 929927"/>
                <a:gd name="connsiteY5" fmla="*/ 42282 h 2239739"/>
                <a:gd name="connsiteX6" fmla="*/ 70886 w 929927"/>
                <a:gd name="connsiteY6" fmla="*/ 38703 h 2239739"/>
                <a:gd name="connsiteX7" fmla="*/ 239275 w 929927"/>
                <a:gd name="connsiteY7" fmla="*/ 4360 h 2239739"/>
                <a:gd name="connsiteX8" fmla="*/ 251188 w 929927"/>
                <a:gd name="connsiteY8" fmla="*/ 0 h 223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927" h="2239739">
                  <a:moveTo>
                    <a:pt x="251188" y="0"/>
                  </a:moveTo>
                  <a:lnTo>
                    <a:pt x="929927" y="2088944"/>
                  </a:lnTo>
                  <a:lnTo>
                    <a:pt x="892601" y="2102605"/>
                  </a:lnTo>
                  <a:cubicBezTo>
                    <a:pt x="653057" y="2177112"/>
                    <a:pt x="400894" y="2222977"/>
                    <a:pt x="140118" y="2236195"/>
                  </a:cubicBezTo>
                  <a:lnTo>
                    <a:pt x="0" y="2239739"/>
                  </a:lnTo>
                  <a:lnTo>
                    <a:pt x="0" y="42282"/>
                  </a:lnTo>
                  <a:lnTo>
                    <a:pt x="70886" y="38703"/>
                  </a:lnTo>
                  <a:cubicBezTo>
                    <a:pt x="128908" y="32810"/>
                    <a:pt x="185230" y="21170"/>
                    <a:pt x="239275" y="4360"/>
                  </a:cubicBezTo>
                  <a:lnTo>
                    <a:pt x="251188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1" name="Segment 9">
              <a:extLst>
                <a:ext uri="{FF2B5EF4-FFF2-40B4-BE49-F238E27FC236}">
                  <a16:creationId xmlns:a16="http://schemas.microsoft.com/office/drawing/2014/main" id="{A550A924-DAC4-4082-8F9B-4DA45239239C}"/>
                </a:ext>
              </a:extLst>
            </p:cNvPr>
            <p:cNvSpPr/>
            <p:nvPr/>
          </p:nvSpPr>
          <p:spPr>
            <a:xfrm>
              <a:off x="6367921" y="4131263"/>
              <a:ext cx="1517419" cy="2205267"/>
            </a:xfrm>
            <a:custGeom>
              <a:avLst/>
              <a:gdLst>
                <a:gd name="connsiteX0" fmla="*/ 226744 w 1517419"/>
                <a:gd name="connsiteY0" fmla="*/ 0 h 2205267"/>
                <a:gd name="connsiteX1" fmla="*/ 1517419 w 1517419"/>
                <a:gd name="connsiteY1" fmla="*/ 1776464 h 2205267"/>
                <a:gd name="connsiteX2" fmla="*/ 1438955 w 1517419"/>
                <a:gd name="connsiteY2" fmla="*/ 1835138 h 2205267"/>
                <a:gd name="connsiteX3" fmla="*/ 919170 w 1517419"/>
                <a:gd name="connsiteY3" fmla="*/ 2117268 h 2205267"/>
                <a:gd name="connsiteX4" fmla="*/ 678739 w 1517419"/>
                <a:gd name="connsiteY4" fmla="*/ 2205267 h 2205267"/>
                <a:gd name="connsiteX5" fmla="*/ 0 w 1517419"/>
                <a:gd name="connsiteY5" fmla="*/ 116323 h 2205267"/>
                <a:gd name="connsiteX6" fmla="*/ 63991 w 1517419"/>
                <a:gd name="connsiteY6" fmla="*/ 92902 h 2205267"/>
                <a:gd name="connsiteX7" fmla="*/ 210581 w 1517419"/>
                <a:gd name="connsiteY7" fmla="*/ 13335 h 2205267"/>
                <a:gd name="connsiteX8" fmla="*/ 226744 w 1517419"/>
                <a:gd name="connsiteY8" fmla="*/ 0 h 220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419" h="2205267">
                  <a:moveTo>
                    <a:pt x="226744" y="0"/>
                  </a:moveTo>
                  <a:lnTo>
                    <a:pt x="1517419" y="1776464"/>
                  </a:lnTo>
                  <a:lnTo>
                    <a:pt x="1438955" y="1835138"/>
                  </a:lnTo>
                  <a:cubicBezTo>
                    <a:pt x="1276162" y="1945119"/>
                    <a:pt x="1102217" y="2039846"/>
                    <a:pt x="919170" y="2117268"/>
                  </a:cubicBezTo>
                  <a:lnTo>
                    <a:pt x="678739" y="2205267"/>
                  </a:lnTo>
                  <a:lnTo>
                    <a:pt x="0" y="116323"/>
                  </a:lnTo>
                  <a:lnTo>
                    <a:pt x="63991" y="92902"/>
                  </a:lnTo>
                  <a:cubicBezTo>
                    <a:pt x="115614" y="71067"/>
                    <a:pt x="164670" y="44352"/>
                    <a:pt x="210581" y="13335"/>
                  </a:cubicBezTo>
                  <a:lnTo>
                    <a:pt x="22674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2" name="Segment 8">
              <a:extLst>
                <a:ext uri="{FF2B5EF4-FFF2-40B4-BE49-F238E27FC236}">
                  <a16:creationId xmlns:a16="http://schemas.microsoft.com/office/drawing/2014/main" id="{C1F25920-B305-4256-BA86-48D8FBEF4B82}"/>
                </a:ext>
              </a:extLst>
            </p:cNvPr>
            <p:cNvSpPr/>
            <p:nvPr/>
          </p:nvSpPr>
          <p:spPr>
            <a:xfrm>
              <a:off x="6597446" y="3927542"/>
              <a:ext cx="1977375" cy="1978029"/>
            </a:xfrm>
            <a:custGeom>
              <a:avLst/>
              <a:gdLst>
                <a:gd name="connsiteX0" fmla="*/ 200918 w 1977375"/>
                <a:gd name="connsiteY0" fmla="*/ 0 h 1978029"/>
                <a:gd name="connsiteX1" fmla="*/ 1977375 w 1977375"/>
                <a:gd name="connsiteY1" fmla="*/ 1290672 h 1978029"/>
                <a:gd name="connsiteX2" fmla="*/ 1859800 w 1977375"/>
                <a:gd name="connsiteY2" fmla="*/ 1447903 h 1978029"/>
                <a:gd name="connsiteX3" fmla="*/ 1444999 w 1977375"/>
                <a:gd name="connsiteY3" fmla="*/ 1862704 h 1978029"/>
                <a:gd name="connsiteX4" fmla="*/ 1290778 w 1977375"/>
                <a:gd name="connsiteY4" fmla="*/ 1978029 h 1978029"/>
                <a:gd name="connsiteX5" fmla="*/ 0 w 1977375"/>
                <a:gd name="connsiteY5" fmla="*/ 201426 h 1978029"/>
                <a:gd name="connsiteX6" fmla="*/ 108775 w 1977375"/>
                <a:gd name="connsiteY6" fmla="*/ 111679 h 1978029"/>
                <a:gd name="connsiteX7" fmla="*/ 200918 w 1977375"/>
                <a:gd name="connsiteY7" fmla="*/ 0 h 197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7375" h="1978029">
                  <a:moveTo>
                    <a:pt x="200918" y="0"/>
                  </a:moveTo>
                  <a:lnTo>
                    <a:pt x="1977375" y="1290672"/>
                  </a:lnTo>
                  <a:lnTo>
                    <a:pt x="1859800" y="1447903"/>
                  </a:lnTo>
                  <a:cubicBezTo>
                    <a:pt x="1735078" y="1599031"/>
                    <a:pt x="1596127" y="1737982"/>
                    <a:pt x="1444999" y="1862704"/>
                  </a:cubicBezTo>
                  <a:lnTo>
                    <a:pt x="1290778" y="1978029"/>
                  </a:lnTo>
                  <a:lnTo>
                    <a:pt x="0" y="201426"/>
                  </a:lnTo>
                  <a:lnTo>
                    <a:pt x="108775" y="111679"/>
                  </a:lnTo>
                  <a:lnTo>
                    <a:pt x="200918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3" name="Segment 7">
              <a:extLst>
                <a:ext uri="{FF2B5EF4-FFF2-40B4-BE49-F238E27FC236}">
                  <a16:creationId xmlns:a16="http://schemas.microsoft.com/office/drawing/2014/main" id="{B2405CC7-B673-418F-92A0-4CF651D40336}"/>
                </a:ext>
              </a:extLst>
            </p:cNvPr>
            <p:cNvSpPr/>
            <p:nvPr/>
          </p:nvSpPr>
          <p:spPr>
            <a:xfrm>
              <a:off x="6800659" y="3697150"/>
              <a:ext cx="2204250" cy="1518181"/>
            </a:xfrm>
            <a:custGeom>
              <a:avLst/>
              <a:gdLst>
                <a:gd name="connsiteX0" fmla="*/ 115306 w 2204250"/>
                <a:gd name="connsiteY0" fmla="*/ 0 h 1518181"/>
                <a:gd name="connsiteX1" fmla="*/ 2204250 w 2204250"/>
                <a:gd name="connsiteY1" fmla="*/ 678739 h 1518181"/>
                <a:gd name="connsiteX2" fmla="*/ 2114871 w 2204250"/>
                <a:gd name="connsiteY2" fmla="*/ 922941 h 1518181"/>
                <a:gd name="connsiteX3" fmla="*/ 1832741 w 2204250"/>
                <a:gd name="connsiteY3" fmla="*/ 1442726 h 1518181"/>
                <a:gd name="connsiteX4" fmla="*/ 1776317 w 2204250"/>
                <a:gd name="connsiteY4" fmla="*/ 1518181 h 1518181"/>
                <a:gd name="connsiteX5" fmla="*/ 0 w 2204250"/>
                <a:gd name="connsiteY5" fmla="*/ 227610 h 1518181"/>
                <a:gd name="connsiteX6" fmla="*/ 10938 w 2204250"/>
                <a:gd name="connsiteY6" fmla="*/ 214352 h 1518181"/>
                <a:gd name="connsiteX7" fmla="*/ 90505 w 2204250"/>
                <a:gd name="connsiteY7" fmla="*/ 67762 h 1518181"/>
                <a:gd name="connsiteX8" fmla="*/ 115306 w 2204250"/>
                <a:gd name="connsiteY8" fmla="*/ 0 h 151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4250" h="1518181">
                  <a:moveTo>
                    <a:pt x="115306" y="0"/>
                  </a:moveTo>
                  <a:lnTo>
                    <a:pt x="2204250" y="678739"/>
                  </a:lnTo>
                  <a:lnTo>
                    <a:pt x="2114871" y="922941"/>
                  </a:lnTo>
                  <a:cubicBezTo>
                    <a:pt x="2037449" y="1105988"/>
                    <a:pt x="1942722" y="1279933"/>
                    <a:pt x="1832741" y="1442726"/>
                  </a:cubicBezTo>
                  <a:lnTo>
                    <a:pt x="1776317" y="1518181"/>
                  </a:lnTo>
                  <a:lnTo>
                    <a:pt x="0" y="227610"/>
                  </a:lnTo>
                  <a:lnTo>
                    <a:pt x="10938" y="214352"/>
                  </a:lnTo>
                  <a:cubicBezTo>
                    <a:pt x="41955" y="168441"/>
                    <a:pt x="68670" y="119385"/>
                    <a:pt x="90505" y="67762"/>
                  </a:cubicBezTo>
                  <a:lnTo>
                    <a:pt x="115306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4" name="Segment 6">
              <a:extLst>
                <a:ext uri="{FF2B5EF4-FFF2-40B4-BE49-F238E27FC236}">
                  <a16:creationId xmlns:a16="http://schemas.microsoft.com/office/drawing/2014/main" id="{D9D33BC2-0B2B-4514-A8A6-B9EE0B1C30B0}"/>
                </a:ext>
              </a:extLst>
            </p:cNvPr>
            <p:cNvSpPr/>
            <p:nvPr/>
          </p:nvSpPr>
          <p:spPr>
            <a:xfrm>
              <a:off x="6917204" y="3427201"/>
              <a:ext cx="2238797" cy="945305"/>
            </a:xfrm>
            <a:custGeom>
              <a:avLst/>
              <a:gdLst>
                <a:gd name="connsiteX0" fmla="*/ 41687 w 2238797"/>
                <a:gd name="connsiteY0" fmla="*/ 0 h 945305"/>
                <a:gd name="connsiteX1" fmla="*/ 2238751 w 2238797"/>
                <a:gd name="connsiteY1" fmla="*/ 0 h 945305"/>
                <a:gd name="connsiteX2" fmla="*/ 2238797 w 2238797"/>
                <a:gd name="connsiteY2" fmla="*/ 1800 h 945305"/>
                <a:gd name="connsiteX3" fmla="*/ 2101225 w 2238797"/>
                <a:gd name="connsiteY3" fmla="*/ 911750 h 945305"/>
                <a:gd name="connsiteX4" fmla="*/ 2088944 w 2238797"/>
                <a:gd name="connsiteY4" fmla="*/ 945305 h 945305"/>
                <a:gd name="connsiteX5" fmla="*/ 0 w 2238797"/>
                <a:gd name="connsiteY5" fmla="*/ 266566 h 945305"/>
                <a:gd name="connsiteX6" fmla="*/ 2980 w 2238797"/>
                <a:gd name="connsiteY6" fmla="*/ 258424 h 945305"/>
                <a:gd name="connsiteX7" fmla="*/ 41778 w 2238797"/>
                <a:gd name="connsiteY7" fmla="*/ 1800 h 945305"/>
                <a:gd name="connsiteX8" fmla="*/ 41687 w 2238797"/>
                <a:gd name="connsiteY8" fmla="*/ 0 h 94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8797" h="945305">
                  <a:moveTo>
                    <a:pt x="41687" y="0"/>
                  </a:moveTo>
                  <a:lnTo>
                    <a:pt x="2238751" y="0"/>
                  </a:lnTo>
                  <a:lnTo>
                    <a:pt x="2238797" y="1800"/>
                  </a:lnTo>
                  <a:cubicBezTo>
                    <a:pt x="2238797" y="318673"/>
                    <a:pt x="2190633" y="624297"/>
                    <a:pt x="2101225" y="911750"/>
                  </a:cubicBezTo>
                  <a:lnTo>
                    <a:pt x="2088944" y="945305"/>
                  </a:lnTo>
                  <a:lnTo>
                    <a:pt x="0" y="266566"/>
                  </a:lnTo>
                  <a:lnTo>
                    <a:pt x="2980" y="258424"/>
                  </a:lnTo>
                  <a:cubicBezTo>
                    <a:pt x="28195" y="177357"/>
                    <a:pt x="41778" y="91165"/>
                    <a:pt x="41778" y="1800"/>
                  </a:cubicBezTo>
                  <a:lnTo>
                    <a:pt x="41687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5" name="Segment 5">
              <a:extLst>
                <a:ext uri="{FF2B5EF4-FFF2-40B4-BE49-F238E27FC236}">
                  <a16:creationId xmlns:a16="http://schemas.microsoft.com/office/drawing/2014/main" id="{C48CEEE6-19BF-47D5-9F1A-20579FF108AD}"/>
                </a:ext>
              </a:extLst>
            </p:cNvPr>
            <p:cNvSpPr/>
            <p:nvPr/>
          </p:nvSpPr>
          <p:spPr>
            <a:xfrm>
              <a:off x="6922105" y="2500874"/>
              <a:ext cx="2233759" cy="922727"/>
            </a:xfrm>
            <a:custGeom>
              <a:avLst/>
              <a:gdLst>
                <a:gd name="connsiteX0" fmla="*/ 2089671 w 2233759"/>
                <a:gd name="connsiteY0" fmla="*/ 0 h 922727"/>
                <a:gd name="connsiteX1" fmla="*/ 2096324 w 2233759"/>
                <a:gd name="connsiteY1" fmla="*/ 18177 h 922727"/>
                <a:gd name="connsiteX2" fmla="*/ 2229914 w 2233759"/>
                <a:gd name="connsiteY2" fmla="*/ 770660 h 922727"/>
                <a:gd name="connsiteX3" fmla="*/ 2233759 w 2233759"/>
                <a:gd name="connsiteY3" fmla="*/ 922727 h 922727"/>
                <a:gd name="connsiteX4" fmla="*/ 36605 w 2233759"/>
                <a:gd name="connsiteY4" fmla="*/ 922727 h 922727"/>
                <a:gd name="connsiteX5" fmla="*/ 32422 w 2233759"/>
                <a:gd name="connsiteY5" fmla="*/ 839892 h 922727"/>
                <a:gd name="connsiteX6" fmla="*/ 19344 w 2233759"/>
                <a:gd name="connsiteY6" fmla="*/ 754206 h 922727"/>
                <a:gd name="connsiteX7" fmla="*/ 0 w 2233759"/>
                <a:gd name="connsiteY7" fmla="*/ 678975 h 922727"/>
                <a:gd name="connsiteX8" fmla="*/ 2089671 w 2233759"/>
                <a:gd name="connsiteY8" fmla="*/ 0 h 92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3759" h="922727">
                  <a:moveTo>
                    <a:pt x="2089671" y="0"/>
                  </a:moveTo>
                  <a:lnTo>
                    <a:pt x="2096324" y="18177"/>
                  </a:lnTo>
                  <a:cubicBezTo>
                    <a:pt x="2170830" y="257721"/>
                    <a:pt x="2216696" y="509884"/>
                    <a:pt x="2229914" y="770660"/>
                  </a:cubicBezTo>
                  <a:lnTo>
                    <a:pt x="2233759" y="922727"/>
                  </a:lnTo>
                  <a:lnTo>
                    <a:pt x="36605" y="922727"/>
                  </a:lnTo>
                  <a:lnTo>
                    <a:pt x="32422" y="839892"/>
                  </a:lnTo>
                  <a:cubicBezTo>
                    <a:pt x="29476" y="810881"/>
                    <a:pt x="25092" y="782295"/>
                    <a:pt x="19344" y="754206"/>
                  </a:cubicBezTo>
                  <a:lnTo>
                    <a:pt x="0" y="678975"/>
                  </a:lnTo>
                  <a:lnTo>
                    <a:pt x="2089671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6" name="Segment 4">
              <a:extLst>
                <a:ext uri="{FF2B5EF4-FFF2-40B4-BE49-F238E27FC236}">
                  <a16:creationId xmlns:a16="http://schemas.microsoft.com/office/drawing/2014/main" id="{DCCB30AA-E7FC-4EFD-8C18-6645073542F3}"/>
                </a:ext>
              </a:extLst>
            </p:cNvPr>
            <p:cNvSpPr/>
            <p:nvPr/>
          </p:nvSpPr>
          <p:spPr>
            <a:xfrm>
              <a:off x="6807715" y="1651534"/>
              <a:ext cx="2202823" cy="1524821"/>
            </a:xfrm>
            <a:custGeom>
              <a:avLst/>
              <a:gdLst>
                <a:gd name="connsiteX0" fmla="*/ 1775890 w 2202823"/>
                <a:gd name="connsiteY0" fmla="*/ 0 h 1524821"/>
                <a:gd name="connsiteX1" fmla="*/ 1825686 w 2202823"/>
                <a:gd name="connsiteY1" fmla="*/ 66592 h 1524821"/>
                <a:gd name="connsiteX2" fmla="*/ 2107816 w 2202823"/>
                <a:gd name="connsiteY2" fmla="*/ 586377 h 1524821"/>
                <a:gd name="connsiteX3" fmla="*/ 2202823 w 2202823"/>
                <a:gd name="connsiteY3" fmla="*/ 845956 h 1524821"/>
                <a:gd name="connsiteX4" fmla="*/ 113492 w 2202823"/>
                <a:gd name="connsiteY4" fmla="*/ 1524821 h 1524821"/>
                <a:gd name="connsiteX5" fmla="*/ 112469 w 2202823"/>
                <a:gd name="connsiteY5" fmla="*/ 1520843 h 1524821"/>
                <a:gd name="connsiteX6" fmla="*/ 3883 w 2202823"/>
                <a:gd name="connsiteY6" fmla="*/ 1294966 h 1524821"/>
                <a:gd name="connsiteX7" fmla="*/ 0 w 2202823"/>
                <a:gd name="connsiteY7" fmla="*/ 1290260 h 1524821"/>
                <a:gd name="connsiteX8" fmla="*/ 1775890 w 2202823"/>
                <a:gd name="connsiteY8" fmla="*/ 0 h 152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823" h="1524821">
                  <a:moveTo>
                    <a:pt x="1775890" y="0"/>
                  </a:moveTo>
                  <a:lnTo>
                    <a:pt x="1825686" y="66592"/>
                  </a:lnTo>
                  <a:cubicBezTo>
                    <a:pt x="1935667" y="229385"/>
                    <a:pt x="2030394" y="403330"/>
                    <a:pt x="2107816" y="586377"/>
                  </a:cubicBezTo>
                  <a:lnTo>
                    <a:pt x="2202823" y="845956"/>
                  </a:lnTo>
                  <a:lnTo>
                    <a:pt x="113492" y="1524821"/>
                  </a:lnTo>
                  <a:lnTo>
                    <a:pt x="112469" y="1520843"/>
                  </a:lnTo>
                  <a:cubicBezTo>
                    <a:pt x="87255" y="1439776"/>
                    <a:pt x="50409" y="1363833"/>
                    <a:pt x="3883" y="1294966"/>
                  </a:cubicBezTo>
                  <a:lnTo>
                    <a:pt x="0" y="1290260"/>
                  </a:lnTo>
                  <a:lnTo>
                    <a:pt x="1775890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7" name="Segment 3">
              <a:extLst>
                <a:ext uri="{FF2B5EF4-FFF2-40B4-BE49-F238E27FC236}">
                  <a16:creationId xmlns:a16="http://schemas.microsoft.com/office/drawing/2014/main" id="{3AB33F1F-0DDC-446C-AD60-7B22F0DC1D0F}"/>
                </a:ext>
              </a:extLst>
            </p:cNvPr>
            <p:cNvSpPr/>
            <p:nvPr/>
          </p:nvSpPr>
          <p:spPr>
            <a:xfrm>
              <a:off x="6606981" y="959820"/>
              <a:ext cx="1974467" cy="1979190"/>
            </a:xfrm>
            <a:custGeom>
              <a:avLst/>
              <a:gdLst>
                <a:gd name="connsiteX0" fmla="*/ 1291124 w 1974467"/>
                <a:gd name="connsiteY0" fmla="*/ 0 h 1979190"/>
                <a:gd name="connsiteX1" fmla="*/ 1435464 w 1974467"/>
                <a:gd name="connsiteY1" fmla="*/ 107935 h 1979190"/>
                <a:gd name="connsiteX2" fmla="*/ 1850265 w 1974467"/>
                <a:gd name="connsiteY2" fmla="*/ 522736 h 1979190"/>
                <a:gd name="connsiteX3" fmla="*/ 1974467 w 1974467"/>
                <a:gd name="connsiteY3" fmla="*/ 688830 h 1979190"/>
                <a:gd name="connsiteX4" fmla="*/ 198438 w 1974467"/>
                <a:gd name="connsiteY4" fmla="*/ 1979190 h 1979190"/>
                <a:gd name="connsiteX5" fmla="*/ 99240 w 1974467"/>
                <a:gd name="connsiteY5" fmla="*/ 1858960 h 1979190"/>
                <a:gd name="connsiteX6" fmla="*/ 0 w 1974467"/>
                <a:gd name="connsiteY6" fmla="*/ 1777080 h 1979190"/>
                <a:gd name="connsiteX7" fmla="*/ 1291124 w 1974467"/>
                <a:gd name="connsiteY7" fmla="*/ 0 h 197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4467" h="1979190">
                  <a:moveTo>
                    <a:pt x="1291124" y="0"/>
                  </a:moveTo>
                  <a:lnTo>
                    <a:pt x="1435464" y="107935"/>
                  </a:lnTo>
                  <a:cubicBezTo>
                    <a:pt x="1586592" y="232657"/>
                    <a:pt x="1725543" y="371608"/>
                    <a:pt x="1850265" y="522736"/>
                  </a:cubicBezTo>
                  <a:lnTo>
                    <a:pt x="1974467" y="688830"/>
                  </a:lnTo>
                  <a:lnTo>
                    <a:pt x="198438" y="1979190"/>
                  </a:lnTo>
                  <a:lnTo>
                    <a:pt x="99240" y="1858960"/>
                  </a:lnTo>
                  <a:lnTo>
                    <a:pt x="0" y="1777080"/>
                  </a:lnTo>
                  <a:lnTo>
                    <a:pt x="1291124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8" name="Segment 2">
              <a:extLst>
                <a:ext uri="{FF2B5EF4-FFF2-40B4-BE49-F238E27FC236}">
                  <a16:creationId xmlns:a16="http://schemas.microsoft.com/office/drawing/2014/main" id="{B626232E-4056-4440-B2CC-5DA025854F8E}"/>
                </a:ext>
              </a:extLst>
            </p:cNvPr>
            <p:cNvSpPr/>
            <p:nvPr/>
          </p:nvSpPr>
          <p:spPr>
            <a:xfrm>
              <a:off x="6370337" y="522357"/>
              <a:ext cx="1524885" cy="2212249"/>
            </a:xfrm>
            <a:custGeom>
              <a:avLst/>
              <a:gdLst>
                <a:gd name="connsiteX0" fmla="*/ 678739 w 1524885"/>
                <a:gd name="connsiteY0" fmla="*/ 0 h 2212249"/>
                <a:gd name="connsiteX1" fmla="*/ 916754 w 1524885"/>
                <a:gd name="connsiteY1" fmla="*/ 87114 h 2212249"/>
                <a:gd name="connsiteX2" fmla="*/ 1436539 w 1524885"/>
                <a:gd name="connsiteY2" fmla="*/ 369244 h 2212249"/>
                <a:gd name="connsiteX3" fmla="*/ 1524885 w 1524885"/>
                <a:gd name="connsiteY3" fmla="*/ 435307 h 2212249"/>
                <a:gd name="connsiteX4" fmla="*/ 233862 w 1524885"/>
                <a:gd name="connsiteY4" fmla="*/ 2212249 h 2212249"/>
                <a:gd name="connsiteX5" fmla="*/ 208165 w 1524885"/>
                <a:gd name="connsiteY5" fmla="*/ 2191047 h 2212249"/>
                <a:gd name="connsiteX6" fmla="*/ 61575 w 1524885"/>
                <a:gd name="connsiteY6" fmla="*/ 2111480 h 2212249"/>
                <a:gd name="connsiteX7" fmla="*/ 0 w 1524885"/>
                <a:gd name="connsiteY7" fmla="*/ 2088944 h 2212249"/>
                <a:gd name="connsiteX8" fmla="*/ 678739 w 1524885"/>
                <a:gd name="connsiteY8" fmla="*/ 0 h 221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885" h="2212249">
                  <a:moveTo>
                    <a:pt x="678739" y="0"/>
                  </a:moveTo>
                  <a:lnTo>
                    <a:pt x="916754" y="87114"/>
                  </a:lnTo>
                  <a:cubicBezTo>
                    <a:pt x="1099801" y="164536"/>
                    <a:pt x="1273746" y="259263"/>
                    <a:pt x="1436539" y="369244"/>
                  </a:cubicBezTo>
                  <a:lnTo>
                    <a:pt x="1524885" y="435307"/>
                  </a:lnTo>
                  <a:lnTo>
                    <a:pt x="233862" y="2212249"/>
                  </a:lnTo>
                  <a:lnTo>
                    <a:pt x="208165" y="2191047"/>
                  </a:lnTo>
                  <a:cubicBezTo>
                    <a:pt x="162254" y="2160030"/>
                    <a:pt x="113198" y="2133315"/>
                    <a:pt x="61575" y="2111480"/>
                  </a:cubicBezTo>
                  <a:lnTo>
                    <a:pt x="0" y="2088944"/>
                  </a:lnTo>
                  <a:lnTo>
                    <a:pt x="678739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9" name="Segment 1">
              <a:extLst>
                <a:ext uri="{FF2B5EF4-FFF2-40B4-BE49-F238E27FC236}">
                  <a16:creationId xmlns:a16="http://schemas.microsoft.com/office/drawing/2014/main" id="{908766E5-CF55-4087-9DB8-ADF3CF1B0831}"/>
                </a:ext>
              </a:extLst>
            </p:cNvPr>
            <p:cNvSpPr/>
            <p:nvPr/>
          </p:nvSpPr>
          <p:spPr>
            <a:xfrm>
              <a:off x="6104826" y="369223"/>
              <a:ext cx="940867" cy="2240838"/>
            </a:xfrm>
            <a:custGeom>
              <a:avLst/>
              <a:gdLst>
                <a:gd name="connsiteX0" fmla="*/ 0 w 940867"/>
                <a:gd name="connsiteY0" fmla="*/ 0 h 2240838"/>
                <a:gd name="connsiteX1" fmla="*/ 148642 w 940867"/>
                <a:gd name="connsiteY1" fmla="*/ 3759 h 2240838"/>
                <a:gd name="connsiteX2" fmla="*/ 901125 w 940867"/>
                <a:gd name="connsiteY2" fmla="*/ 137349 h 2240838"/>
                <a:gd name="connsiteX3" fmla="*/ 940867 w 940867"/>
                <a:gd name="connsiteY3" fmla="*/ 151895 h 2240838"/>
                <a:gd name="connsiteX4" fmla="*/ 262128 w 940867"/>
                <a:gd name="connsiteY4" fmla="*/ 2240838 h 2240838"/>
                <a:gd name="connsiteX5" fmla="*/ 247799 w 940867"/>
                <a:gd name="connsiteY5" fmla="*/ 2235594 h 2240838"/>
                <a:gd name="connsiteX6" fmla="*/ 79410 w 940867"/>
                <a:gd name="connsiteY6" fmla="*/ 2201251 h 2240838"/>
                <a:gd name="connsiteX7" fmla="*/ 0 w 940867"/>
                <a:gd name="connsiteY7" fmla="*/ 2197242 h 2240838"/>
                <a:gd name="connsiteX8" fmla="*/ 0 w 940867"/>
                <a:gd name="connsiteY8" fmla="*/ 0 h 224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867" h="2240838">
                  <a:moveTo>
                    <a:pt x="0" y="0"/>
                  </a:moveTo>
                  <a:lnTo>
                    <a:pt x="148642" y="3759"/>
                  </a:lnTo>
                  <a:cubicBezTo>
                    <a:pt x="409418" y="16977"/>
                    <a:pt x="661581" y="62843"/>
                    <a:pt x="901125" y="137349"/>
                  </a:cubicBezTo>
                  <a:lnTo>
                    <a:pt x="940867" y="151895"/>
                  </a:lnTo>
                  <a:lnTo>
                    <a:pt x="262128" y="2240838"/>
                  </a:lnTo>
                  <a:lnTo>
                    <a:pt x="247799" y="2235594"/>
                  </a:lnTo>
                  <a:cubicBezTo>
                    <a:pt x="193754" y="2218784"/>
                    <a:pt x="137432" y="2207144"/>
                    <a:pt x="79410" y="2201251"/>
                  </a:cubicBezTo>
                  <a:lnTo>
                    <a:pt x="0" y="2197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00" name="Segment 20 Text">
              <a:extLst>
                <a:ext uri="{FF2B5EF4-FFF2-40B4-BE49-F238E27FC236}">
                  <a16:creationId xmlns:a16="http://schemas.microsoft.com/office/drawing/2014/main" id="{27BF4241-7F2E-4E6B-8C28-8C2F0709769F}"/>
                </a:ext>
              </a:extLst>
            </p:cNvPr>
            <p:cNvSpPr/>
            <p:nvPr/>
          </p:nvSpPr>
          <p:spPr>
            <a:xfrm rot="15576345">
              <a:off x="4716029" y="106562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01" name="Segment 19 Text">
              <a:extLst>
                <a:ext uri="{FF2B5EF4-FFF2-40B4-BE49-F238E27FC236}">
                  <a16:creationId xmlns:a16="http://schemas.microsoft.com/office/drawing/2014/main" id="{91BBC05B-30C5-419D-860F-DADB86355CB5}"/>
                </a:ext>
              </a:extLst>
            </p:cNvPr>
            <p:cNvSpPr/>
            <p:nvPr/>
          </p:nvSpPr>
          <p:spPr>
            <a:xfrm rot="14471101">
              <a:off x="4108590" y="124967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02" name="Segment 18 Text">
              <a:extLst>
                <a:ext uri="{FF2B5EF4-FFF2-40B4-BE49-F238E27FC236}">
                  <a16:creationId xmlns:a16="http://schemas.microsoft.com/office/drawing/2014/main" id="{48B89D03-C286-403C-9AC6-0957607A2151}"/>
                </a:ext>
              </a:extLst>
            </p:cNvPr>
            <p:cNvSpPr/>
            <p:nvPr/>
          </p:nvSpPr>
          <p:spPr>
            <a:xfrm rot="13451075">
              <a:off x="3611688" y="162316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03" name="Segment 17 Text">
              <a:extLst>
                <a:ext uri="{FF2B5EF4-FFF2-40B4-BE49-F238E27FC236}">
                  <a16:creationId xmlns:a16="http://schemas.microsoft.com/office/drawing/2014/main" id="{07510266-43A4-4DFA-82F7-344820A95DB6}"/>
                </a:ext>
              </a:extLst>
            </p:cNvPr>
            <p:cNvSpPr/>
            <p:nvPr/>
          </p:nvSpPr>
          <p:spPr>
            <a:xfrm rot="12366945">
              <a:off x="3243532" y="213256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04" name="Segment 16 Text">
              <a:extLst>
                <a:ext uri="{FF2B5EF4-FFF2-40B4-BE49-F238E27FC236}">
                  <a16:creationId xmlns:a16="http://schemas.microsoft.com/office/drawing/2014/main" id="{DD23C47F-B713-443E-8963-8A1CE816934D}"/>
                </a:ext>
              </a:extLst>
            </p:cNvPr>
            <p:cNvSpPr/>
            <p:nvPr/>
          </p:nvSpPr>
          <p:spPr>
            <a:xfrm rot="11306519">
              <a:off x="3067077" y="274636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13" name="Segment 15 Text">
              <a:extLst>
                <a:ext uri="{FF2B5EF4-FFF2-40B4-BE49-F238E27FC236}">
                  <a16:creationId xmlns:a16="http://schemas.microsoft.com/office/drawing/2014/main" id="{31897BA5-66EC-4E81-A604-6485F2F2B9FF}"/>
                </a:ext>
              </a:extLst>
            </p:cNvPr>
            <p:cNvSpPr/>
            <p:nvPr/>
          </p:nvSpPr>
          <p:spPr>
            <a:xfrm rot="10149926">
              <a:off x="3067077" y="336986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14" name="Segment 14 Text">
              <a:extLst>
                <a:ext uri="{FF2B5EF4-FFF2-40B4-BE49-F238E27FC236}">
                  <a16:creationId xmlns:a16="http://schemas.microsoft.com/office/drawing/2014/main" id="{8C78717D-ECED-4747-8DCE-D6E4AF8E4486}"/>
                </a:ext>
              </a:extLst>
            </p:cNvPr>
            <p:cNvSpPr/>
            <p:nvPr/>
          </p:nvSpPr>
          <p:spPr>
            <a:xfrm rot="9182237">
              <a:off x="3254106" y="391987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15" name="Segment 13 Text">
              <a:extLst>
                <a:ext uri="{FF2B5EF4-FFF2-40B4-BE49-F238E27FC236}">
                  <a16:creationId xmlns:a16="http://schemas.microsoft.com/office/drawing/2014/main" id="{03A1741E-DC1B-44AE-ABAD-4C17BFC7CA2A}"/>
                </a:ext>
              </a:extLst>
            </p:cNvPr>
            <p:cNvSpPr/>
            <p:nvPr/>
          </p:nvSpPr>
          <p:spPr>
            <a:xfrm rot="8043545">
              <a:off x="3651559" y="443561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16" name="Segment 12 Text">
              <a:extLst>
                <a:ext uri="{FF2B5EF4-FFF2-40B4-BE49-F238E27FC236}">
                  <a16:creationId xmlns:a16="http://schemas.microsoft.com/office/drawing/2014/main" id="{7A28AE59-09B6-464E-BD07-B8D321C80237}"/>
                </a:ext>
              </a:extLst>
            </p:cNvPr>
            <p:cNvSpPr/>
            <p:nvPr/>
          </p:nvSpPr>
          <p:spPr>
            <a:xfrm rot="6926181">
              <a:off x="4170726" y="480542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17" name="Segment 11 Text">
              <a:extLst>
                <a:ext uri="{FF2B5EF4-FFF2-40B4-BE49-F238E27FC236}">
                  <a16:creationId xmlns:a16="http://schemas.microsoft.com/office/drawing/2014/main" id="{F1CC3CFF-D0E8-49CE-86DB-AD1C43CF3DBC}"/>
                </a:ext>
              </a:extLst>
            </p:cNvPr>
            <p:cNvSpPr/>
            <p:nvPr/>
          </p:nvSpPr>
          <p:spPr>
            <a:xfrm rot="5837799">
              <a:off x="4765270" y="500693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18" name="Segment 10 Text">
              <a:extLst>
                <a:ext uri="{FF2B5EF4-FFF2-40B4-BE49-F238E27FC236}">
                  <a16:creationId xmlns:a16="http://schemas.microsoft.com/office/drawing/2014/main" id="{73613D5A-6AC3-41D4-BF29-0FB8872AA564}"/>
                </a:ext>
              </a:extLst>
            </p:cNvPr>
            <p:cNvSpPr/>
            <p:nvPr/>
          </p:nvSpPr>
          <p:spPr>
            <a:xfrm rot="4815310">
              <a:off x="5372950" y="498559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19" name="Segment 9 Text">
              <a:extLst>
                <a:ext uri="{FF2B5EF4-FFF2-40B4-BE49-F238E27FC236}">
                  <a16:creationId xmlns:a16="http://schemas.microsoft.com/office/drawing/2014/main" id="{1B3FFADD-74E3-4BB7-82F0-72A2D0FD4B13}"/>
                </a:ext>
              </a:extLst>
            </p:cNvPr>
            <p:cNvSpPr/>
            <p:nvPr/>
          </p:nvSpPr>
          <p:spPr>
            <a:xfrm rot="3680776">
              <a:off x="5954386" y="478046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20" name="Segment 8 Text">
              <a:extLst>
                <a:ext uri="{FF2B5EF4-FFF2-40B4-BE49-F238E27FC236}">
                  <a16:creationId xmlns:a16="http://schemas.microsoft.com/office/drawing/2014/main" id="{2CD53F5A-7F0F-4159-8813-111187052FF9}"/>
                </a:ext>
              </a:extLst>
            </p:cNvPr>
            <p:cNvSpPr/>
            <p:nvPr/>
          </p:nvSpPr>
          <p:spPr>
            <a:xfrm rot="2690616">
              <a:off x="6443942" y="441475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21" name="Segment 7 Text">
              <a:extLst>
                <a:ext uri="{FF2B5EF4-FFF2-40B4-BE49-F238E27FC236}">
                  <a16:creationId xmlns:a16="http://schemas.microsoft.com/office/drawing/2014/main" id="{5AB01273-39F7-48A0-94B6-88916327962D}"/>
                </a:ext>
              </a:extLst>
            </p:cNvPr>
            <p:cNvSpPr/>
            <p:nvPr/>
          </p:nvSpPr>
          <p:spPr>
            <a:xfrm rot="1585716">
              <a:off x="6815606" y="39131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22" name="Segment 6 Text">
              <a:extLst>
                <a:ext uri="{FF2B5EF4-FFF2-40B4-BE49-F238E27FC236}">
                  <a16:creationId xmlns:a16="http://schemas.microsoft.com/office/drawing/2014/main" id="{19FE1C81-D471-4987-B559-E5DA4564FADC}"/>
                </a:ext>
              </a:extLst>
            </p:cNvPr>
            <p:cNvSpPr/>
            <p:nvPr/>
          </p:nvSpPr>
          <p:spPr>
            <a:xfrm rot="452216">
              <a:off x="7003901" y="332552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23" name="Segment 5 Text">
              <a:extLst>
                <a:ext uri="{FF2B5EF4-FFF2-40B4-BE49-F238E27FC236}">
                  <a16:creationId xmlns:a16="http://schemas.microsoft.com/office/drawing/2014/main" id="{C89AEBF2-791C-497C-9B29-8C20673EE16B}"/>
                </a:ext>
              </a:extLst>
            </p:cNvPr>
            <p:cNvSpPr/>
            <p:nvPr/>
          </p:nvSpPr>
          <p:spPr>
            <a:xfrm rot="21099828">
              <a:off x="6991941" y="270957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24" name="Segment 4 Text">
              <a:extLst>
                <a:ext uri="{FF2B5EF4-FFF2-40B4-BE49-F238E27FC236}">
                  <a16:creationId xmlns:a16="http://schemas.microsoft.com/office/drawing/2014/main" id="{D23B3FE0-6493-4F6D-996F-4624CDB0CA9A}"/>
                </a:ext>
              </a:extLst>
            </p:cNvPr>
            <p:cNvSpPr/>
            <p:nvPr/>
          </p:nvSpPr>
          <p:spPr>
            <a:xfrm rot="19985801">
              <a:off x="6818023" y="214207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25" name="Segment 3 Text">
              <a:extLst>
                <a:ext uri="{FF2B5EF4-FFF2-40B4-BE49-F238E27FC236}">
                  <a16:creationId xmlns:a16="http://schemas.microsoft.com/office/drawing/2014/main" id="{EA4A2915-70B6-4B17-AC53-AB82A6BA80BF}"/>
                </a:ext>
              </a:extLst>
            </p:cNvPr>
            <p:cNvSpPr/>
            <p:nvPr/>
          </p:nvSpPr>
          <p:spPr>
            <a:xfrm rot="18915660">
              <a:off x="6437135" y="162316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26" name="Segment 2 Text">
              <a:extLst>
                <a:ext uri="{FF2B5EF4-FFF2-40B4-BE49-F238E27FC236}">
                  <a16:creationId xmlns:a16="http://schemas.microsoft.com/office/drawing/2014/main" id="{D56D8713-0AF7-4888-A481-BCA1733A9413}"/>
                </a:ext>
              </a:extLst>
            </p:cNvPr>
            <p:cNvSpPr/>
            <p:nvPr/>
          </p:nvSpPr>
          <p:spPr>
            <a:xfrm rot="17872985">
              <a:off x="5917940" y="124481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27" name="Segment 1 Text">
              <a:extLst>
                <a:ext uri="{FF2B5EF4-FFF2-40B4-BE49-F238E27FC236}">
                  <a16:creationId xmlns:a16="http://schemas.microsoft.com/office/drawing/2014/main" id="{DA811EB8-CF1F-4AD8-B8CD-F47EA46033EF}"/>
                </a:ext>
              </a:extLst>
            </p:cNvPr>
            <p:cNvSpPr/>
            <p:nvPr/>
          </p:nvSpPr>
          <p:spPr>
            <a:xfrm rot="16701266">
              <a:off x="5343961" y="105448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</p:grpSp>
      <p:grpSp>
        <p:nvGrpSpPr>
          <p:cNvPr id="30" name="Spin Button">
            <a:extLst>
              <a:ext uri="{FF2B5EF4-FFF2-40B4-BE49-F238E27FC236}">
                <a16:creationId xmlns:a16="http://schemas.microsoft.com/office/drawing/2014/main" id="{5A4AE164-BDC2-4C05-9DBE-540CC6E78467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31" name="Spin Button">
              <a:extLst>
                <a:ext uri="{FF2B5EF4-FFF2-40B4-BE49-F238E27FC236}">
                  <a16:creationId xmlns:a16="http://schemas.microsoft.com/office/drawing/2014/main" id="{9AEA8EA1-DEE8-4F31-B59A-5B19D9F0ECB2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6E08BFD4-18AD-44C3-B109-AB78CA2C84A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33" name="Arrow: Curved Down 32">
              <a:extLst>
                <a:ext uri="{FF2B5EF4-FFF2-40B4-BE49-F238E27FC236}">
                  <a16:creationId xmlns:a16="http://schemas.microsoft.com/office/drawing/2014/main" id="{7B7ED7CB-63BC-4D0E-8121-A1B5864A5D78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</p:grpSp>
      <p:sp>
        <p:nvSpPr>
          <p:cNvPr id="34" name="العجلة">
            <a:extLst>
              <a:ext uri="{FF2B5EF4-FFF2-40B4-BE49-F238E27FC236}">
                <a16:creationId xmlns:a16="http://schemas.microsoft.com/office/drawing/2014/main" id="{A7B16688-256D-4D3D-BCA2-9CD3DE1E0372}"/>
              </a:ext>
            </a:extLst>
          </p:cNvPr>
          <p:cNvSpPr/>
          <p:nvPr/>
        </p:nvSpPr>
        <p:spPr>
          <a:xfrm rot="10800000">
            <a:off x="4305905" y="-1649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2" name="العجلة">
            <a:hlinkClick r:id="rId6" action="ppaction://hlinksldjump"/>
          </p:cNvPr>
          <p:cNvSpPr txBox="1"/>
          <p:nvPr/>
        </p:nvSpPr>
        <p:spPr>
          <a:xfrm>
            <a:off x="479711" y="4078514"/>
            <a:ext cx="1023257" cy="5092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3200" dirty="0">
                <a:hlinkClick r:id="rId6" action="ppaction://hlinksldjump"/>
              </a:rPr>
              <a:t>عودة</a:t>
            </a:r>
            <a:endParaRPr kumimoji="0" lang="ar-SA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51913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0" y="3943625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5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4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8" name="صورة 2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2" y="1853701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247362" y="4846997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88FC66E6-5B07-BE48-9A00-F2FD966C519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2" t="40013" r="51772" b="32377"/>
          <a:stretch/>
        </p:blipFill>
        <p:spPr>
          <a:xfrm>
            <a:off x="1765322" y="1340529"/>
            <a:ext cx="2473574" cy="2425952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9E56D112-B8E0-6444-A75B-C4E4D0D9CE7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t="41528" r="59934" b="33866"/>
          <a:stretch/>
        </p:blipFill>
        <p:spPr>
          <a:xfrm>
            <a:off x="6645759" y="1108957"/>
            <a:ext cx="2510999" cy="2682771"/>
          </a:xfrm>
          <a:prstGeom prst="rect">
            <a:avLst/>
          </a:prstGeom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6FAC07CA-5718-A046-85EC-29A19C7E7167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" t="43034" r="61898" b="32088"/>
          <a:stretch/>
        </p:blipFill>
        <p:spPr>
          <a:xfrm>
            <a:off x="4064694" y="55779"/>
            <a:ext cx="2628323" cy="2656649"/>
          </a:xfrm>
          <a:prstGeom prst="rect">
            <a:avLst/>
          </a:prstGeom>
        </p:spPr>
      </p:pic>
      <p:sp>
        <p:nvSpPr>
          <p:cNvPr id="7" name="مستطيل: زوايا قطرية مقصوصة 6">
            <a:extLst>
              <a:ext uri="{FF2B5EF4-FFF2-40B4-BE49-F238E27FC236}">
                <a16:creationId xmlns:a16="http://schemas.microsoft.com/office/drawing/2014/main" id="{6DEFBD6A-E840-7641-9F4A-B3AE2D9F7DEE}"/>
              </a:ext>
            </a:extLst>
          </p:cNvPr>
          <p:cNvSpPr/>
          <p:nvPr/>
        </p:nvSpPr>
        <p:spPr>
          <a:xfrm>
            <a:off x="6793217" y="16747"/>
            <a:ext cx="2216081" cy="978218"/>
          </a:xfrm>
          <a:prstGeom prst="snip2DiagRect">
            <a:avLst>
              <a:gd name="adj1" fmla="val 50000"/>
              <a:gd name="adj2" fmla="val 5000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تغذية راجعة</a:t>
            </a:r>
          </a:p>
        </p:txBody>
      </p:sp>
    </p:spTree>
    <p:extLst>
      <p:ext uri="{BB962C8B-B14F-4D97-AF65-F5344CB8AC3E}">
        <p14:creationId xmlns:p14="http://schemas.microsoft.com/office/powerpoint/2010/main" val="424304869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12305" y="3759277"/>
            <a:ext cx="1586968" cy="1392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70" y="1890826"/>
            <a:ext cx="643018" cy="699458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839298" y="4766994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</a:t>
            </a:r>
            <a:r>
              <a:rPr kumimoji="0" lang="ar-SA" sz="1800" b="0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الردادي</a:t>
            </a: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FillTx/>
              <a:latin typeface="Aldhabi" panose="01000000000000000000" pitchFamily="2" charset="-78"/>
              <a:cs typeface="Aldhabi" panose="01000000000000000000" pitchFamily="2" charset="-78"/>
              <a:sym typeface="Arial"/>
            </a:endParaRPr>
          </a:p>
        </p:txBody>
      </p:sp>
      <p:sp>
        <p:nvSpPr>
          <p:cNvPr id="2" name="فقاعة الكلام: بيضاوية 1">
            <a:extLst>
              <a:ext uri="{FF2B5EF4-FFF2-40B4-BE49-F238E27FC236}">
                <a16:creationId xmlns:a16="http://schemas.microsoft.com/office/drawing/2014/main" id="{F2835472-AA89-1C48-8448-E0B725A70E7C}"/>
              </a:ext>
            </a:extLst>
          </p:cNvPr>
          <p:cNvSpPr/>
          <p:nvPr/>
        </p:nvSpPr>
        <p:spPr>
          <a:xfrm>
            <a:off x="3742921" y="284365"/>
            <a:ext cx="4627172" cy="1558052"/>
          </a:xfrm>
          <a:prstGeom prst="wedgeEllipseCallout">
            <a:avLst>
              <a:gd name="adj1" fmla="val -64317"/>
              <a:gd name="adj2" fmla="val 52477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سنبدأ اليوم ان شاء الله وحدة جديدة في فرع مختلف من فروع العلم </a:t>
            </a: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1800" dirty="0">
                <a:solidFill>
                  <a:srgbClr val="000000"/>
                </a:solidFill>
              </a:rPr>
              <a:t>من منكن تعرف في فرع من فروع العلم كانت مواضيع الوحدة السابقة</a:t>
            </a: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4160E7BE-2E7B-FE48-A0EF-57E6BC53F318}"/>
              </a:ext>
            </a:extLst>
          </p:cNvPr>
          <p:cNvSpPr/>
          <p:nvPr/>
        </p:nvSpPr>
        <p:spPr>
          <a:xfrm>
            <a:off x="4141670" y="2211151"/>
            <a:ext cx="4627172" cy="1168539"/>
          </a:xfrm>
          <a:prstGeom prst="wedgeEllipseCallout">
            <a:avLst>
              <a:gd name="adj1" fmla="val -76630"/>
              <a:gd name="adj2" fmla="val -6230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احسنت انه علم الأرض والفضاء </a:t>
            </a: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1800" dirty="0">
                <a:solidFill>
                  <a:srgbClr val="000000"/>
                </a:solidFill>
              </a:rPr>
              <a:t>وفي هذه الوحدة باذن الله ستكون دروسنا في علم الاحياء </a:t>
            </a: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8A5C49A-9B04-6D49-9C40-9B5CBDAD455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1103" y="98067"/>
            <a:ext cx="4160798" cy="536304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34161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51048" y="3901839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5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4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8" name="صورة 2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2" y="1853701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169337" y="4808210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E695FCE5-069E-FD43-B014-FB7FB01D77D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10056" r="-2152"/>
          <a:stretch/>
        </p:blipFill>
        <p:spPr>
          <a:xfrm>
            <a:off x="5663541" y="3240"/>
            <a:ext cx="3297674" cy="3857946"/>
          </a:xfrm>
          <a:prstGeom prst="rect">
            <a:avLst/>
          </a:prstGeom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28554023-D02B-0947-89A5-6631B5CB15D8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4" b="8976"/>
          <a:stretch/>
        </p:blipFill>
        <p:spPr>
          <a:xfrm>
            <a:off x="1945782" y="92648"/>
            <a:ext cx="3587699" cy="385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1772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51048" y="3901839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5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4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صورة 2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2" y="1853701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85173" y="4782945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44EF6F90-D8F3-FF42-AFA0-D0C08B134A96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/>
          <a:stretch/>
        </p:blipFill>
        <p:spPr>
          <a:xfrm>
            <a:off x="5161968" y="-41839"/>
            <a:ext cx="3752640" cy="3852470"/>
          </a:xfrm>
          <a:prstGeom prst="rect">
            <a:avLst/>
          </a:prstGeom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27256F47-4220-C34F-969D-5C22CCCE14D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9"/>
          <a:stretch/>
        </p:blipFill>
        <p:spPr>
          <a:xfrm>
            <a:off x="1979441" y="-21643"/>
            <a:ext cx="3159150" cy="3812078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5184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4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5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2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3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6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5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صورة 2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" y="1842417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253595" y="4971610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  <p:pic>
        <p:nvPicPr>
          <p:cNvPr id="2" name="trim.5D040317-5DAF-4D60-A2F7-38DC6B36A0E4.MOV">
            <a:hlinkClick r:id="" action="ppaction://media"/>
            <a:extLst>
              <a:ext uri="{FF2B5EF4-FFF2-40B4-BE49-F238E27FC236}">
                <a16:creationId xmlns:a16="http://schemas.microsoft.com/office/drawing/2014/main" id="{38A41310-CDD8-2D43-A173-FC433270A1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3775" y="3064"/>
            <a:ext cx="7281561" cy="4004859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50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2329" y="3894938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5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4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Picture 4" descr="نتيجة بحث الصور عن countdown gif 2 minutes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55" y="2687202"/>
            <a:ext cx="944512" cy="31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صورة 2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2" y="1853701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161066" y="4787082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33FCE0B0-183E-C247-9489-8689CDFFBCD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22"/>
          <a:stretch/>
        </p:blipFill>
        <p:spPr>
          <a:xfrm>
            <a:off x="2684999" y="196530"/>
            <a:ext cx="4819232" cy="35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2611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" y="1842417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260169" y="4966654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CAE77E43-223F-A54E-8972-3D166CA566F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43878" r="45400" b="32974"/>
          <a:stretch/>
        </p:blipFill>
        <p:spPr>
          <a:xfrm>
            <a:off x="1826258" y="173128"/>
            <a:ext cx="3129397" cy="1916240"/>
          </a:xfrm>
          <a:prstGeom prst="rect">
            <a:avLst/>
          </a:prstGeom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5685AA74-2184-1243-8D76-B9F0EA07E72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902" y="2063317"/>
            <a:ext cx="1727200" cy="1727200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E19AEFEC-0D8F-DD4C-B043-39F174D34FC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88" y="163872"/>
            <a:ext cx="1846837" cy="1846837"/>
          </a:xfrm>
          <a:prstGeom prst="rect">
            <a:avLst/>
          </a:prstGeom>
        </p:spPr>
      </p:pic>
      <p:pic>
        <p:nvPicPr>
          <p:cNvPr id="7" name="صورة 7">
            <a:extLst>
              <a:ext uri="{FF2B5EF4-FFF2-40B4-BE49-F238E27FC236}">
                <a16:creationId xmlns:a16="http://schemas.microsoft.com/office/drawing/2014/main" id="{478C7D76-AB98-B246-AB77-F3F4036432F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84" y="788787"/>
            <a:ext cx="1459518" cy="2443844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B2DF7C2B-1A6E-5742-BCF9-C3A6431D7F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71" y="2106247"/>
            <a:ext cx="2431832" cy="1675262"/>
          </a:xfrm>
          <a:prstGeom prst="rect">
            <a:avLst/>
          </a:prstGeom>
        </p:spPr>
      </p:pic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id="{545C56D4-F6A1-E641-B2FC-2EDF38BA2E22}"/>
              </a:ext>
            </a:extLst>
          </p:cNvPr>
          <p:cNvSpPr/>
          <p:nvPr/>
        </p:nvSpPr>
        <p:spPr>
          <a:xfrm>
            <a:off x="-70853" y="62805"/>
            <a:ext cx="2856424" cy="1168539"/>
          </a:xfrm>
          <a:prstGeom prst="wedgeEllipseCallout">
            <a:avLst>
              <a:gd name="adj1" fmla="val -9"/>
              <a:gd name="adj2" fmla="val 136168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1800" dirty="0">
                <a:solidFill>
                  <a:srgbClr val="000000"/>
                </a:solidFill>
              </a:rPr>
              <a:t>برأيك ماهو الرابط بين هذه الصور ايتها المفكرة المبدعة </a:t>
            </a: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252DFD6-16CB-3C45-B178-2C78E87FDE5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982765" y="570555"/>
            <a:ext cx="4180635" cy="476302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51076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87167969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418</Words>
  <Application>Microsoft Office PowerPoint</Application>
  <PresentationFormat>On-screen Show (16:9)</PresentationFormat>
  <Paragraphs>107</Paragraphs>
  <Slides>28</Slides>
  <Notes>7</Notes>
  <HiddenSlides>2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Hp</dc:creator>
  <cp:lastModifiedBy>Hp</cp:lastModifiedBy>
  <cp:revision>43</cp:revision>
  <dcterms:modified xsi:type="dcterms:W3CDTF">2022-03-20T04:15:55Z</dcterms:modified>
</cp:coreProperties>
</file>