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553" t="5978" b="1095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263835" y="1852069"/>
            <a:ext cx="4217465" cy="84349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16253" y="3010842"/>
            <a:ext cx="5796832" cy="305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1"/>
              </a:lnSpc>
            </a:pPr>
            <a:r>
              <a:rPr lang="en-US" sz="5815">
                <a:solidFill>
                  <a:srgbClr val="FF5757"/>
                </a:solidFill>
                <a:cs typeface="Open Sans"/>
              </a:rPr>
              <a:t>استمع </a:t>
            </a:r>
          </a:p>
          <a:p>
            <a:pPr algn="ctr">
              <a:lnSpc>
                <a:spcPts val="8141"/>
              </a:lnSpc>
            </a:pPr>
            <a:endParaRPr lang="en-US" sz="5815">
              <a:solidFill>
                <a:srgbClr val="FF5757"/>
              </a:solidFill>
              <a:cs typeface="Open Sans"/>
            </a:endParaRPr>
          </a:p>
          <a:p>
            <a:pPr algn="ctr">
              <a:lnSpc>
                <a:spcPts val="8141"/>
              </a:lnSpc>
            </a:pPr>
            <a:r>
              <a:rPr lang="en-US" sz="5815">
                <a:solidFill>
                  <a:srgbClr val="FF5757"/>
                </a:solidFill>
                <a:cs typeface="Open Sans"/>
              </a:rPr>
              <a:t>الى حديث المعلم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370" t="16250" r="37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02589" y="1028700"/>
            <a:ext cx="9533142" cy="55768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06400" y="5876532"/>
            <a:ext cx="8048762" cy="41268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50133" y="2472303"/>
            <a:ext cx="8638053" cy="255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73"/>
              </a:lnSpc>
            </a:pPr>
            <a:r>
              <a:rPr lang="en-US" sz="7338">
                <a:solidFill>
                  <a:srgbClr val="FFFFFF"/>
                </a:solidFill>
                <a:cs typeface="Open Sans"/>
              </a:rPr>
              <a:t>أساعد معلمي إن طلب المساعدة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9523" b="588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55096" y="3202947"/>
            <a:ext cx="3232904" cy="70840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80860" y="1869944"/>
            <a:ext cx="11827781" cy="5956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657643" y="3508134"/>
            <a:ext cx="9833794" cy="2547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4"/>
              </a:lnSpc>
            </a:pPr>
            <a:r>
              <a:rPr lang="en-US" sz="7310">
                <a:solidFill>
                  <a:srgbClr val="FFFFFF"/>
                </a:solidFill>
                <a:cs typeface="Open Sans"/>
              </a:rPr>
              <a:t>لا أغادر الصف إلا بإذن معلمي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1218" r="2538" b="654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82779" y="4797513"/>
            <a:ext cx="7070767" cy="54894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35572" y="4012230"/>
            <a:ext cx="6778972" cy="113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5"/>
              </a:lnSpc>
            </a:pPr>
            <a:r>
              <a:rPr lang="en-US" sz="6610" u="sng">
                <a:solidFill>
                  <a:srgbClr val="000000"/>
                </a:solidFill>
                <a:cs typeface="Open Sans Bold Italics"/>
              </a:rPr>
              <a:t>أدعو لمعلمي بالخير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333" t="10427" b="72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53347"/>
            <a:ext cx="7873850" cy="6786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3"/>
              </a:lnSpc>
            </a:pPr>
            <a:r>
              <a:rPr lang="en-US" sz="12881">
                <a:solidFill>
                  <a:srgbClr val="000000"/>
                </a:solidFill>
                <a:cs typeface="Open Sans"/>
              </a:rPr>
              <a:t>ألقي التحية على معلمي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7068" r="2500" b="536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32303-AB00-8D48-93A3-4B5A70C3C9A0}"/>
              </a:ext>
            </a:extLst>
          </p:cNvPr>
          <p:cNvSpPr txBox="1"/>
          <p:nvPr/>
        </p:nvSpPr>
        <p:spPr>
          <a:xfrm>
            <a:off x="9144000" y="1360013"/>
            <a:ext cx="7629406" cy="4462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33"/>
              </a:lnSpc>
            </a:pPr>
            <a:r>
              <a:rPr lang="ar-SA" sz="12881" dirty="0">
                <a:solidFill>
                  <a:srgbClr val="000000"/>
                </a:solidFill>
                <a:cs typeface="Open Sans"/>
              </a:rPr>
              <a:t>أحترم معلمي و اقدره</a:t>
            </a:r>
            <a:r>
              <a:rPr lang="en-US" sz="12881" dirty="0">
                <a:solidFill>
                  <a:srgbClr val="000000"/>
                </a:solidFill>
                <a:cs typeface="Open Sans"/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استمع الى حديث المعلم</dc:title>
  <dc:creator>user</dc:creator>
  <cp:lastModifiedBy>spider pal</cp:lastModifiedBy>
  <cp:revision>3</cp:revision>
  <dcterms:created xsi:type="dcterms:W3CDTF">2006-08-16T00:00:00Z</dcterms:created>
  <dcterms:modified xsi:type="dcterms:W3CDTF">2021-10-04T16:21:32Z</dcterms:modified>
  <dc:identifier>DAErgVYITDQ</dc:identifier>
</cp:coreProperties>
</file>