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60" r:id="rId3"/>
    <p:sldId id="271" r:id="rId4"/>
    <p:sldId id="279" r:id="rId5"/>
    <p:sldId id="272" r:id="rId6"/>
    <p:sldId id="273" r:id="rId7"/>
    <p:sldId id="274" r:id="rId8"/>
    <p:sldId id="275" r:id="rId9"/>
    <p:sldId id="276" r:id="rId10"/>
    <p:sldId id="277" r:id="rId11"/>
    <p:sldId id="278" r:id="rId12"/>
    <p:sldId id="269" r:id="rId13"/>
    <p:sldId id="259" r:id="rId14"/>
    <p:sldId id="265" r:id="rId15"/>
    <p:sldId id="258" r:id="rId16"/>
    <p:sldId id="266" r:id="rId17"/>
    <p:sldId id="267" r:id="rId18"/>
    <p:sldId id="268" r:id="rId19"/>
    <p:sldId id="261" r:id="rId20"/>
    <p:sldId id="262" r:id="rId21"/>
    <p:sldId id="263" r:id="rId22"/>
    <p:sldId id="264" r:id="rId23"/>
    <p:sldId id="270" r:id="rId24"/>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6DAA2E-4FDA-46D1-95DF-31E1982751B2}" type="doc">
      <dgm:prSet loTypeId="urn:microsoft.com/office/officeart/2005/8/layout/cycle5" loCatId="cycle" qsTypeId="urn:microsoft.com/office/officeart/2005/8/quickstyle/simple1" qsCatId="simple" csTypeId="urn:microsoft.com/office/officeart/2005/8/colors/colorful1" csCatId="colorful" phldr="1"/>
      <dgm:spPr/>
      <dgm:t>
        <a:bodyPr/>
        <a:lstStyle/>
        <a:p>
          <a:pPr rtl="1"/>
          <a:endParaRPr lang="ar-EG"/>
        </a:p>
      </dgm:t>
    </dgm:pt>
    <dgm:pt modelId="{9A1B5031-A2B6-417F-836D-E165B6AB4E99}">
      <dgm:prSet phldrT="[Text]"/>
      <dgm:spPr/>
      <dgm:t>
        <a:bodyPr/>
        <a:lstStyle/>
        <a:p>
          <a:pPr rtl="1"/>
          <a:r>
            <a:rPr lang="ar-EG" b="1" dirty="0" smtClean="0"/>
            <a:t>الاكل الطازج</a:t>
          </a:r>
          <a:endParaRPr lang="ar-EG" b="1" dirty="0"/>
        </a:p>
      </dgm:t>
    </dgm:pt>
    <dgm:pt modelId="{EB16FE20-DAF6-490F-ABA2-89E30EF61CCB}" type="parTrans" cxnId="{C7748B38-2710-4565-8839-7774CF908445}">
      <dgm:prSet/>
      <dgm:spPr/>
      <dgm:t>
        <a:bodyPr/>
        <a:lstStyle/>
        <a:p>
          <a:pPr rtl="1"/>
          <a:endParaRPr lang="ar-EG"/>
        </a:p>
      </dgm:t>
    </dgm:pt>
    <dgm:pt modelId="{97807BEA-A4FF-477A-B62E-E0F2A3291E2B}" type="sibTrans" cxnId="{C7748B38-2710-4565-8839-7774CF908445}">
      <dgm:prSet/>
      <dgm:spPr/>
      <dgm:t>
        <a:bodyPr/>
        <a:lstStyle/>
        <a:p>
          <a:pPr rtl="1"/>
          <a:endParaRPr lang="ar-EG"/>
        </a:p>
      </dgm:t>
    </dgm:pt>
    <dgm:pt modelId="{5B4894DD-07FE-4C3A-9395-FC8709DD5B83}">
      <dgm:prSet phldrT="[Text]"/>
      <dgm:spPr/>
      <dgm:t>
        <a:bodyPr/>
        <a:lstStyle/>
        <a:p>
          <a:pPr rtl="1"/>
          <a:r>
            <a:rPr lang="ar-EG" b="1" dirty="0" smtClean="0"/>
            <a:t>دبس البلح</a:t>
          </a:r>
          <a:endParaRPr lang="ar-EG" b="1" dirty="0"/>
        </a:p>
      </dgm:t>
    </dgm:pt>
    <dgm:pt modelId="{4AF25AFD-16E5-4DF4-98BC-410E75EF7874}" type="parTrans" cxnId="{91EF594E-1737-4C79-A914-9C9C053387A8}">
      <dgm:prSet/>
      <dgm:spPr/>
      <dgm:t>
        <a:bodyPr/>
        <a:lstStyle/>
        <a:p>
          <a:pPr rtl="1"/>
          <a:endParaRPr lang="ar-EG"/>
        </a:p>
      </dgm:t>
    </dgm:pt>
    <dgm:pt modelId="{C8B578D8-3B20-40F5-B04F-E763122FA5C9}" type="sibTrans" cxnId="{91EF594E-1737-4C79-A914-9C9C053387A8}">
      <dgm:prSet/>
      <dgm:spPr/>
      <dgm:t>
        <a:bodyPr/>
        <a:lstStyle/>
        <a:p>
          <a:pPr rtl="1"/>
          <a:endParaRPr lang="ar-EG"/>
        </a:p>
      </dgm:t>
    </dgm:pt>
    <dgm:pt modelId="{B98E25D0-EBE7-4E46-A932-33E2E453A7D2}">
      <dgm:prSet phldrT="[Text]"/>
      <dgm:spPr/>
      <dgm:t>
        <a:bodyPr/>
        <a:lstStyle/>
        <a:p>
          <a:pPr rtl="1"/>
          <a:r>
            <a:rPr lang="ar-EG" b="1" dirty="0" smtClean="0"/>
            <a:t>الخميره والكحول</a:t>
          </a:r>
          <a:endParaRPr lang="ar-EG" b="1" dirty="0"/>
        </a:p>
      </dgm:t>
    </dgm:pt>
    <dgm:pt modelId="{F5C48E64-5F95-4391-9C0D-42BF98CCC151}" type="parTrans" cxnId="{E2AEED40-0A1E-4EFA-8171-96030C7D3687}">
      <dgm:prSet/>
      <dgm:spPr/>
      <dgm:t>
        <a:bodyPr/>
        <a:lstStyle/>
        <a:p>
          <a:pPr rtl="1"/>
          <a:endParaRPr lang="ar-EG"/>
        </a:p>
      </dgm:t>
    </dgm:pt>
    <dgm:pt modelId="{D0BF41A3-9CDE-4EDC-B207-E1481E133652}" type="sibTrans" cxnId="{E2AEED40-0A1E-4EFA-8171-96030C7D3687}">
      <dgm:prSet/>
      <dgm:spPr/>
      <dgm:t>
        <a:bodyPr/>
        <a:lstStyle/>
        <a:p>
          <a:pPr rtl="1"/>
          <a:endParaRPr lang="ar-EG"/>
        </a:p>
      </dgm:t>
    </dgm:pt>
    <dgm:pt modelId="{22617FEA-1062-46B4-8603-7564FC5E785F}">
      <dgm:prSet phldrT="[Text]"/>
      <dgm:spPr/>
      <dgm:t>
        <a:bodyPr/>
        <a:lstStyle/>
        <a:p>
          <a:pPr rtl="1"/>
          <a:r>
            <a:rPr lang="ar-EG" b="1" dirty="0" smtClean="0"/>
            <a:t>العجوه والمخبوزات</a:t>
          </a:r>
          <a:endParaRPr lang="ar-EG" b="1" dirty="0"/>
        </a:p>
      </dgm:t>
    </dgm:pt>
    <dgm:pt modelId="{2E57E8EC-F4D7-4EDB-A8D0-9A010F9D47A8}" type="sibTrans" cxnId="{21153B79-E2DE-4BDC-8EF3-47820F9F3232}">
      <dgm:prSet/>
      <dgm:spPr/>
      <dgm:t>
        <a:bodyPr/>
        <a:lstStyle/>
        <a:p>
          <a:pPr rtl="1"/>
          <a:endParaRPr lang="ar-EG"/>
        </a:p>
      </dgm:t>
    </dgm:pt>
    <dgm:pt modelId="{575B7875-11F3-419A-9DF2-9243418D5C84}" type="parTrans" cxnId="{21153B79-E2DE-4BDC-8EF3-47820F9F3232}">
      <dgm:prSet/>
      <dgm:spPr/>
      <dgm:t>
        <a:bodyPr/>
        <a:lstStyle/>
        <a:p>
          <a:pPr rtl="1"/>
          <a:endParaRPr lang="ar-EG"/>
        </a:p>
      </dgm:t>
    </dgm:pt>
    <dgm:pt modelId="{B4FC6667-BA50-44AE-A464-245C293E75EF}">
      <dgm:prSet phldrT="[Text]" custT="1"/>
      <dgm:spPr/>
      <dgm:t>
        <a:bodyPr/>
        <a:lstStyle/>
        <a:p>
          <a:pPr rtl="1"/>
          <a:r>
            <a:rPr lang="ar-EG" sz="2400" b="1" dirty="0" smtClean="0"/>
            <a:t>صناعه الخل</a:t>
          </a:r>
        </a:p>
      </dgm:t>
    </dgm:pt>
    <dgm:pt modelId="{F762AB83-7986-47C0-AA63-8B6EB1150388}" type="sibTrans" cxnId="{233D23E7-F9EA-487F-AD65-73A1AC471CC2}">
      <dgm:prSet/>
      <dgm:spPr/>
      <dgm:t>
        <a:bodyPr/>
        <a:lstStyle/>
        <a:p>
          <a:pPr rtl="1"/>
          <a:endParaRPr lang="ar-EG"/>
        </a:p>
      </dgm:t>
    </dgm:pt>
    <dgm:pt modelId="{34315ACE-F981-4280-A204-25A1121FE2AE}" type="parTrans" cxnId="{233D23E7-F9EA-487F-AD65-73A1AC471CC2}">
      <dgm:prSet/>
      <dgm:spPr/>
      <dgm:t>
        <a:bodyPr/>
        <a:lstStyle/>
        <a:p>
          <a:pPr rtl="1"/>
          <a:endParaRPr lang="ar-EG"/>
        </a:p>
      </dgm:t>
    </dgm:pt>
    <dgm:pt modelId="{B080A2FE-02BC-4C16-98CD-0B2E0F489BCC}" type="pres">
      <dgm:prSet presAssocID="{746DAA2E-4FDA-46D1-95DF-31E1982751B2}" presName="cycle" presStyleCnt="0">
        <dgm:presLayoutVars>
          <dgm:dir/>
          <dgm:resizeHandles val="exact"/>
        </dgm:presLayoutVars>
      </dgm:prSet>
      <dgm:spPr/>
    </dgm:pt>
    <dgm:pt modelId="{275A970D-0628-447F-82B0-23F1D6824266}" type="pres">
      <dgm:prSet presAssocID="{9A1B5031-A2B6-417F-836D-E165B6AB4E99}" presName="node" presStyleLbl="node1" presStyleIdx="0" presStyleCnt="5">
        <dgm:presLayoutVars>
          <dgm:bulletEnabled val="1"/>
        </dgm:presLayoutVars>
      </dgm:prSet>
      <dgm:spPr/>
    </dgm:pt>
    <dgm:pt modelId="{5965A785-4113-4E0F-ACAB-7ED8D0C2D9F0}" type="pres">
      <dgm:prSet presAssocID="{9A1B5031-A2B6-417F-836D-E165B6AB4E99}" presName="spNode" presStyleCnt="0"/>
      <dgm:spPr/>
    </dgm:pt>
    <dgm:pt modelId="{98E10EA5-1B5B-4E57-9D69-4F201B71A60E}" type="pres">
      <dgm:prSet presAssocID="{97807BEA-A4FF-477A-B62E-E0F2A3291E2B}" presName="sibTrans" presStyleLbl="sibTrans1D1" presStyleIdx="0" presStyleCnt="5"/>
      <dgm:spPr/>
    </dgm:pt>
    <dgm:pt modelId="{956277C6-B293-4512-BFA4-5807C2DA8061}" type="pres">
      <dgm:prSet presAssocID="{5B4894DD-07FE-4C3A-9395-FC8709DD5B83}" presName="node" presStyleLbl="node1" presStyleIdx="1" presStyleCnt="5">
        <dgm:presLayoutVars>
          <dgm:bulletEnabled val="1"/>
        </dgm:presLayoutVars>
      </dgm:prSet>
      <dgm:spPr/>
    </dgm:pt>
    <dgm:pt modelId="{4ADD3307-4119-49D2-8BE1-706F051FAC03}" type="pres">
      <dgm:prSet presAssocID="{5B4894DD-07FE-4C3A-9395-FC8709DD5B83}" presName="spNode" presStyleCnt="0"/>
      <dgm:spPr/>
    </dgm:pt>
    <dgm:pt modelId="{A2834C77-3E17-45DA-A6AC-08E195652473}" type="pres">
      <dgm:prSet presAssocID="{C8B578D8-3B20-40F5-B04F-E763122FA5C9}" presName="sibTrans" presStyleLbl="sibTrans1D1" presStyleIdx="1" presStyleCnt="5"/>
      <dgm:spPr/>
    </dgm:pt>
    <dgm:pt modelId="{5F0F941A-A789-48C4-93A6-3A768C3A0C1A}" type="pres">
      <dgm:prSet presAssocID="{B98E25D0-EBE7-4E46-A932-33E2E453A7D2}" presName="node" presStyleLbl="node1" presStyleIdx="2" presStyleCnt="5">
        <dgm:presLayoutVars>
          <dgm:bulletEnabled val="1"/>
        </dgm:presLayoutVars>
      </dgm:prSet>
      <dgm:spPr/>
      <dgm:t>
        <a:bodyPr/>
        <a:lstStyle/>
        <a:p>
          <a:pPr rtl="1"/>
          <a:endParaRPr lang="ar-EG"/>
        </a:p>
      </dgm:t>
    </dgm:pt>
    <dgm:pt modelId="{F85BE281-810F-4C0B-9BAC-3ED4CA73E582}" type="pres">
      <dgm:prSet presAssocID="{B98E25D0-EBE7-4E46-A932-33E2E453A7D2}" presName="spNode" presStyleCnt="0"/>
      <dgm:spPr/>
    </dgm:pt>
    <dgm:pt modelId="{B2531140-E928-4A41-A715-E529F256B962}" type="pres">
      <dgm:prSet presAssocID="{D0BF41A3-9CDE-4EDC-B207-E1481E133652}" presName="sibTrans" presStyleLbl="sibTrans1D1" presStyleIdx="2" presStyleCnt="5"/>
      <dgm:spPr/>
    </dgm:pt>
    <dgm:pt modelId="{EF348F41-5C34-4A8C-9978-1F606BD735F6}" type="pres">
      <dgm:prSet presAssocID="{B4FC6667-BA50-44AE-A464-245C293E75EF}" presName="node" presStyleLbl="node1" presStyleIdx="3" presStyleCnt="5">
        <dgm:presLayoutVars>
          <dgm:bulletEnabled val="1"/>
        </dgm:presLayoutVars>
      </dgm:prSet>
      <dgm:spPr/>
      <dgm:t>
        <a:bodyPr/>
        <a:lstStyle/>
        <a:p>
          <a:pPr rtl="1"/>
          <a:endParaRPr lang="ar-EG"/>
        </a:p>
      </dgm:t>
    </dgm:pt>
    <dgm:pt modelId="{B43515A8-97D1-4794-8E45-996E3573F820}" type="pres">
      <dgm:prSet presAssocID="{B4FC6667-BA50-44AE-A464-245C293E75EF}" presName="spNode" presStyleCnt="0"/>
      <dgm:spPr/>
    </dgm:pt>
    <dgm:pt modelId="{C754EA77-42CA-4607-9FEB-81FBF1CB56EB}" type="pres">
      <dgm:prSet presAssocID="{F762AB83-7986-47C0-AA63-8B6EB1150388}" presName="sibTrans" presStyleLbl="sibTrans1D1" presStyleIdx="3" presStyleCnt="5"/>
      <dgm:spPr/>
    </dgm:pt>
    <dgm:pt modelId="{59230CB5-6440-43C9-88D4-9A7924A217D6}" type="pres">
      <dgm:prSet presAssocID="{22617FEA-1062-46B4-8603-7564FC5E785F}" presName="node" presStyleLbl="node1" presStyleIdx="4" presStyleCnt="5">
        <dgm:presLayoutVars>
          <dgm:bulletEnabled val="1"/>
        </dgm:presLayoutVars>
      </dgm:prSet>
      <dgm:spPr/>
      <dgm:t>
        <a:bodyPr/>
        <a:lstStyle/>
        <a:p>
          <a:pPr rtl="1"/>
          <a:endParaRPr lang="ar-EG"/>
        </a:p>
      </dgm:t>
    </dgm:pt>
    <dgm:pt modelId="{72EAF8B5-8861-4118-B146-47368DA38EF8}" type="pres">
      <dgm:prSet presAssocID="{22617FEA-1062-46B4-8603-7564FC5E785F}" presName="spNode" presStyleCnt="0"/>
      <dgm:spPr/>
    </dgm:pt>
    <dgm:pt modelId="{C97048F6-EFEB-43E4-8816-0581E2274301}" type="pres">
      <dgm:prSet presAssocID="{2E57E8EC-F4D7-4EDB-A8D0-9A010F9D47A8}" presName="sibTrans" presStyleLbl="sibTrans1D1" presStyleIdx="4" presStyleCnt="5"/>
      <dgm:spPr/>
    </dgm:pt>
  </dgm:ptLst>
  <dgm:cxnLst>
    <dgm:cxn modelId="{09CB49CE-5169-42DE-B72C-75CE0FBA379A}" type="presOf" srcId="{2E57E8EC-F4D7-4EDB-A8D0-9A010F9D47A8}" destId="{C97048F6-EFEB-43E4-8816-0581E2274301}" srcOrd="0" destOrd="0" presId="urn:microsoft.com/office/officeart/2005/8/layout/cycle5"/>
    <dgm:cxn modelId="{256061D1-A7C8-4973-A393-39354B4B86AA}" type="presOf" srcId="{746DAA2E-4FDA-46D1-95DF-31E1982751B2}" destId="{B080A2FE-02BC-4C16-98CD-0B2E0F489BCC}" srcOrd="0" destOrd="0" presId="urn:microsoft.com/office/officeart/2005/8/layout/cycle5"/>
    <dgm:cxn modelId="{91EF594E-1737-4C79-A914-9C9C053387A8}" srcId="{746DAA2E-4FDA-46D1-95DF-31E1982751B2}" destId="{5B4894DD-07FE-4C3A-9395-FC8709DD5B83}" srcOrd="1" destOrd="0" parTransId="{4AF25AFD-16E5-4DF4-98BC-410E75EF7874}" sibTransId="{C8B578D8-3B20-40F5-B04F-E763122FA5C9}"/>
    <dgm:cxn modelId="{C7748B38-2710-4565-8839-7774CF908445}" srcId="{746DAA2E-4FDA-46D1-95DF-31E1982751B2}" destId="{9A1B5031-A2B6-417F-836D-E165B6AB4E99}" srcOrd="0" destOrd="0" parTransId="{EB16FE20-DAF6-490F-ABA2-89E30EF61CCB}" sibTransId="{97807BEA-A4FF-477A-B62E-E0F2A3291E2B}"/>
    <dgm:cxn modelId="{7BA9F7B7-01EF-476F-AF69-05B025C291C4}" type="presOf" srcId="{C8B578D8-3B20-40F5-B04F-E763122FA5C9}" destId="{A2834C77-3E17-45DA-A6AC-08E195652473}" srcOrd="0" destOrd="0" presId="urn:microsoft.com/office/officeart/2005/8/layout/cycle5"/>
    <dgm:cxn modelId="{388BF3ED-E1C7-4702-AAAB-0FD7820CC3F4}" type="presOf" srcId="{D0BF41A3-9CDE-4EDC-B207-E1481E133652}" destId="{B2531140-E928-4A41-A715-E529F256B962}" srcOrd="0" destOrd="0" presId="urn:microsoft.com/office/officeart/2005/8/layout/cycle5"/>
    <dgm:cxn modelId="{98CCB8A2-6859-425A-AEBC-9F62E347BECB}" type="presOf" srcId="{B98E25D0-EBE7-4E46-A932-33E2E453A7D2}" destId="{5F0F941A-A789-48C4-93A6-3A768C3A0C1A}" srcOrd="0" destOrd="0" presId="urn:microsoft.com/office/officeart/2005/8/layout/cycle5"/>
    <dgm:cxn modelId="{330EBB6A-A5DF-46A9-A313-421FEEF54697}" type="presOf" srcId="{22617FEA-1062-46B4-8603-7564FC5E785F}" destId="{59230CB5-6440-43C9-88D4-9A7924A217D6}" srcOrd="0" destOrd="0" presId="urn:microsoft.com/office/officeart/2005/8/layout/cycle5"/>
    <dgm:cxn modelId="{21153B79-E2DE-4BDC-8EF3-47820F9F3232}" srcId="{746DAA2E-4FDA-46D1-95DF-31E1982751B2}" destId="{22617FEA-1062-46B4-8603-7564FC5E785F}" srcOrd="4" destOrd="0" parTransId="{575B7875-11F3-419A-9DF2-9243418D5C84}" sibTransId="{2E57E8EC-F4D7-4EDB-A8D0-9A010F9D47A8}"/>
    <dgm:cxn modelId="{233D23E7-F9EA-487F-AD65-73A1AC471CC2}" srcId="{746DAA2E-4FDA-46D1-95DF-31E1982751B2}" destId="{B4FC6667-BA50-44AE-A464-245C293E75EF}" srcOrd="3" destOrd="0" parTransId="{34315ACE-F981-4280-A204-25A1121FE2AE}" sibTransId="{F762AB83-7986-47C0-AA63-8B6EB1150388}"/>
    <dgm:cxn modelId="{E2AEED40-0A1E-4EFA-8171-96030C7D3687}" srcId="{746DAA2E-4FDA-46D1-95DF-31E1982751B2}" destId="{B98E25D0-EBE7-4E46-A932-33E2E453A7D2}" srcOrd="2" destOrd="0" parTransId="{F5C48E64-5F95-4391-9C0D-42BF98CCC151}" sibTransId="{D0BF41A3-9CDE-4EDC-B207-E1481E133652}"/>
    <dgm:cxn modelId="{45462E0B-6747-4AD6-8ADF-E940CD20C574}" type="presOf" srcId="{F762AB83-7986-47C0-AA63-8B6EB1150388}" destId="{C754EA77-42CA-4607-9FEB-81FBF1CB56EB}" srcOrd="0" destOrd="0" presId="urn:microsoft.com/office/officeart/2005/8/layout/cycle5"/>
    <dgm:cxn modelId="{2D73E866-9267-43AA-B4BB-260C710545CF}" type="presOf" srcId="{B4FC6667-BA50-44AE-A464-245C293E75EF}" destId="{EF348F41-5C34-4A8C-9978-1F606BD735F6}" srcOrd="0" destOrd="0" presId="urn:microsoft.com/office/officeart/2005/8/layout/cycle5"/>
    <dgm:cxn modelId="{851FB312-101D-4FDA-8027-2E9B851EEA74}" type="presOf" srcId="{5B4894DD-07FE-4C3A-9395-FC8709DD5B83}" destId="{956277C6-B293-4512-BFA4-5807C2DA8061}" srcOrd="0" destOrd="0" presId="urn:microsoft.com/office/officeart/2005/8/layout/cycle5"/>
    <dgm:cxn modelId="{37A383D8-8C03-43D0-A0EC-8F6B1FABDECD}" type="presOf" srcId="{9A1B5031-A2B6-417F-836D-E165B6AB4E99}" destId="{275A970D-0628-447F-82B0-23F1D6824266}" srcOrd="0" destOrd="0" presId="urn:microsoft.com/office/officeart/2005/8/layout/cycle5"/>
    <dgm:cxn modelId="{C441B40B-0A24-4B4A-B607-1E3C1B6AEF2E}" type="presOf" srcId="{97807BEA-A4FF-477A-B62E-E0F2A3291E2B}" destId="{98E10EA5-1B5B-4E57-9D69-4F201B71A60E}" srcOrd="0" destOrd="0" presId="urn:microsoft.com/office/officeart/2005/8/layout/cycle5"/>
    <dgm:cxn modelId="{CFC46902-9F2F-4FE4-A2CE-3FE80CFA4C75}" type="presParOf" srcId="{B080A2FE-02BC-4C16-98CD-0B2E0F489BCC}" destId="{275A970D-0628-447F-82B0-23F1D6824266}" srcOrd="0" destOrd="0" presId="urn:microsoft.com/office/officeart/2005/8/layout/cycle5"/>
    <dgm:cxn modelId="{7F46D82F-7806-4D62-AEF5-BA04C6866719}" type="presParOf" srcId="{B080A2FE-02BC-4C16-98CD-0B2E0F489BCC}" destId="{5965A785-4113-4E0F-ACAB-7ED8D0C2D9F0}" srcOrd="1" destOrd="0" presId="urn:microsoft.com/office/officeart/2005/8/layout/cycle5"/>
    <dgm:cxn modelId="{8096DFDB-8495-4ED1-BFC0-770E221D0B7D}" type="presParOf" srcId="{B080A2FE-02BC-4C16-98CD-0B2E0F489BCC}" destId="{98E10EA5-1B5B-4E57-9D69-4F201B71A60E}" srcOrd="2" destOrd="0" presId="urn:microsoft.com/office/officeart/2005/8/layout/cycle5"/>
    <dgm:cxn modelId="{F41FAECB-15BF-496B-B1A8-F8F7108AB0C8}" type="presParOf" srcId="{B080A2FE-02BC-4C16-98CD-0B2E0F489BCC}" destId="{956277C6-B293-4512-BFA4-5807C2DA8061}" srcOrd="3" destOrd="0" presId="urn:microsoft.com/office/officeart/2005/8/layout/cycle5"/>
    <dgm:cxn modelId="{156BC1C5-43A1-40FB-9C08-EF0FC4089587}" type="presParOf" srcId="{B080A2FE-02BC-4C16-98CD-0B2E0F489BCC}" destId="{4ADD3307-4119-49D2-8BE1-706F051FAC03}" srcOrd="4" destOrd="0" presId="urn:microsoft.com/office/officeart/2005/8/layout/cycle5"/>
    <dgm:cxn modelId="{66804A35-A19D-43D5-B1D8-44C90F621877}" type="presParOf" srcId="{B080A2FE-02BC-4C16-98CD-0B2E0F489BCC}" destId="{A2834C77-3E17-45DA-A6AC-08E195652473}" srcOrd="5" destOrd="0" presId="urn:microsoft.com/office/officeart/2005/8/layout/cycle5"/>
    <dgm:cxn modelId="{0565A154-FE64-49AB-9B2A-BF352B21DDC3}" type="presParOf" srcId="{B080A2FE-02BC-4C16-98CD-0B2E0F489BCC}" destId="{5F0F941A-A789-48C4-93A6-3A768C3A0C1A}" srcOrd="6" destOrd="0" presId="urn:microsoft.com/office/officeart/2005/8/layout/cycle5"/>
    <dgm:cxn modelId="{F3472A93-11E6-4F6F-A4CB-52BD3467539C}" type="presParOf" srcId="{B080A2FE-02BC-4C16-98CD-0B2E0F489BCC}" destId="{F85BE281-810F-4C0B-9BAC-3ED4CA73E582}" srcOrd="7" destOrd="0" presId="urn:microsoft.com/office/officeart/2005/8/layout/cycle5"/>
    <dgm:cxn modelId="{AC950213-015A-45D5-AF28-2479BA99A412}" type="presParOf" srcId="{B080A2FE-02BC-4C16-98CD-0B2E0F489BCC}" destId="{B2531140-E928-4A41-A715-E529F256B962}" srcOrd="8" destOrd="0" presId="urn:microsoft.com/office/officeart/2005/8/layout/cycle5"/>
    <dgm:cxn modelId="{9C739622-149C-4572-8715-94D112555299}" type="presParOf" srcId="{B080A2FE-02BC-4C16-98CD-0B2E0F489BCC}" destId="{EF348F41-5C34-4A8C-9978-1F606BD735F6}" srcOrd="9" destOrd="0" presId="urn:microsoft.com/office/officeart/2005/8/layout/cycle5"/>
    <dgm:cxn modelId="{D1C51DF4-9B29-4919-AE07-03E6D13EAF80}" type="presParOf" srcId="{B080A2FE-02BC-4C16-98CD-0B2E0F489BCC}" destId="{B43515A8-97D1-4794-8E45-996E3573F820}" srcOrd="10" destOrd="0" presId="urn:microsoft.com/office/officeart/2005/8/layout/cycle5"/>
    <dgm:cxn modelId="{23BE2945-DB9C-4513-8B54-2953D56676AC}" type="presParOf" srcId="{B080A2FE-02BC-4C16-98CD-0B2E0F489BCC}" destId="{C754EA77-42CA-4607-9FEB-81FBF1CB56EB}" srcOrd="11" destOrd="0" presId="urn:microsoft.com/office/officeart/2005/8/layout/cycle5"/>
    <dgm:cxn modelId="{2D85CAC8-C47C-4718-84F2-95736B392553}" type="presParOf" srcId="{B080A2FE-02BC-4C16-98CD-0B2E0F489BCC}" destId="{59230CB5-6440-43C9-88D4-9A7924A217D6}" srcOrd="12" destOrd="0" presId="urn:microsoft.com/office/officeart/2005/8/layout/cycle5"/>
    <dgm:cxn modelId="{7DE56D8E-F9A0-41B1-BB13-AE394927D46F}" type="presParOf" srcId="{B080A2FE-02BC-4C16-98CD-0B2E0F489BCC}" destId="{72EAF8B5-8861-4118-B146-47368DA38EF8}" srcOrd="13" destOrd="0" presId="urn:microsoft.com/office/officeart/2005/8/layout/cycle5"/>
    <dgm:cxn modelId="{C900E97D-5E7E-41DE-9C34-9D876497C884}" type="presParOf" srcId="{B080A2FE-02BC-4C16-98CD-0B2E0F489BCC}" destId="{C97048F6-EFEB-43E4-8816-0581E2274301}"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02B68D-5EFB-488B-A3EC-1B58734192FC}" type="doc">
      <dgm:prSet loTypeId="urn:microsoft.com/office/officeart/2005/8/layout/cycle2" loCatId="cycle" qsTypeId="urn:microsoft.com/office/officeart/2005/8/quickstyle/simple1" qsCatId="simple" csTypeId="urn:microsoft.com/office/officeart/2005/8/colors/colorful5" csCatId="colorful" phldr="1"/>
      <dgm:spPr/>
      <dgm:t>
        <a:bodyPr/>
        <a:lstStyle/>
        <a:p>
          <a:pPr rtl="1"/>
          <a:endParaRPr lang="ar-EG"/>
        </a:p>
      </dgm:t>
    </dgm:pt>
    <dgm:pt modelId="{61FF527A-F762-49A9-9A6C-F7CC8DBFFF39}">
      <dgm:prSet phldrT="[Text]"/>
      <dgm:spPr/>
      <dgm:t>
        <a:bodyPr/>
        <a:lstStyle/>
        <a:p>
          <a:pPr rtl="1"/>
          <a:r>
            <a:rPr lang="ar-EG" dirty="0" smtClean="0"/>
            <a:t>الاوراق</a:t>
          </a:r>
          <a:endParaRPr lang="ar-EG" dirty="0"/>
        </a:p>
      </dgm:t>
    </dgm:pt>
    <dgm:pt modelId="{CDB20AB2-8260-4D13-9890-F80E9999687A}" type="parTrans" cxnId="{757B627F-69AE-42C9-A30C-C1299C50BD76}">
      <dgm:prSet/>
      <dgm:spPr/>
      <dgm:t>
        <a:bodyPr/>
        <a:lstStyle/>
        <a:p>
          <a:pPr rtl="1"/>
          <a:endParaRPr lang="ar-EG"/>
        </a:p>
      </dgm:t>
    </dgm:pt>
    <dgm:pt modelId="{B4AEC4E0-CCD2-44F5-B903-824E331F72F5}" type="sibTrans" cxnId="{757B627F-69AE-42C9-A30C-C1299C50BD76}">
      <dgm:prSet/>
      <dgm:spPr/>
      <dgm:t>
        <a:bodyPr/>
        <a:lstStyle/>
        <a:p>
          <a:pPr rtl="1"/>
          <a:endParaRPr lang="ar-EG"/>
        </a:p>
      </dgm:t>
    </dgm:pt>
    <dgm:pt modelId="{4A62DB50-BE2D-4FCB-A6F3-9ACB200AFF72}">
      <dgm:prSet phldrT="[Text]"/>
      <dgm:spPr/>
      <dgm:t>
        <a:bodyPr/>
        <a:lstStyle/>
        <a:p>
          <a:pPr rtl="1"/>
          <a:r>
            <a:rPr lang="ar-EG" dirty="0" smtClean="0"/>
            <a:t>الجذع</a:t>
          </a:r>
          <a:endParaRPr lang="ar-EG" dirty="0"/>
        </a:p>
      </dgm:t>
    </dgm:pt>
    <dgm:pt modelId="{030E00E2-824A-4123-AD4D-870A2616EDAF}" type="parTrans" cxnId="{334352D1-59F8-4113-97B5-FEFC6672973D}">
      <dgm:prSet/>
      <dgm:spPr/>
      <dgm:t>
        <a:bodyPr/>
        <a:lstStyle/>
        <a:p>
          <a:pPr rtl="1"/>
          <a:endParaRPr lang="ar-EG"/>
        </a:p>
      </dgm:t>
    </dgm:pt>
    <dgm:pt modelId="{60FC29FE-2191-4671-9422-4C99EBB8D818}" type="sibTrans" cxnId="{334352D1-59F8-4113-97B5-FEFC6672973D}">
      <dgm:prSet/>
      <dgm:spPr/>
      <dgm:t>
        <a:bodyPr/>
        <a:lstStyle/>
        <a:p>
          <a:pPr rtl="1"/>
          <a:endParaRPr lang="ar-EG"/>
        </a:p>
      </dgm:t>
    </dgm:pt>
    <dgm:pt modelId="{6D4C9AB7-EDCE-41F5-A058-B2820D305B37}">
      <dgm:prSet phldrT="[Text]"/>
      <dgm:spPr/>
      <dgm:t>
        <a:bodyPr/>
        <a:lstStyle/>
        <a:p>
          <a:pPr rtl="1"/>
          <a:r>
            <a:rPr lang="ar-EG" dirty="0" smtClean="0"/>
            <a:t>الفسائل</a:t>
          </a:r>
          <a:endParaRPr lang="ar-EG" dirty="0"/>
        </a:p>
      </dgm:t>
    </dgm:pt>
    <dgm:pt modelId="{38BCC081-F21E-4165-8DAD-7CBD1887CCC6}" type="parTrans" cxnId="{D75D72F4-B81E-46AD-BA95-F6EC73A875A0}">
      <dgm:prSet/>
      <dgm:spPr/>
      <dgm:t>
        <a:bodyPr/>
        <a:lstStyle/>
        <a:p>
          <a:pPr rtl="1"/>
          <a:endParaRPr lang="ar-EG"/>
        </a:p>
      </dgm:t>
    </dgm:pt>
    <dgm:pt modelId="{0978C5CA-CAF1-41C4-A351-312013EA8F6C}" type="sibTrans" cxnId="{D75D72F4-B81E-46AD-BA95-F6EC73A875A0}">
      <dgm:prSet/>
      <dgm:spPr/>
      <dgm:t>
        <a:bodyPr/>
        <a:lstStyle/>
        <a:p>
          <a:pPr rtl="1"/>
          <a:endParaRPr lang="ar-EG"/>
        </a:p>
      </dgm:t>
    </dgm:pt>
    <dgm:pt modelId="{36BB6586-D3B3-46E4-BABB-01AF41307283}">
      <dgm:prSet phldrT="[Text]"/>
      <dgm:spPr/>
      <dgm:t>
        <a:bodyPr/>
        <a:lstStyle/>
        <a:p>
          <a:pPr rtl="1"/>
          <a:r>
            <a:rPr lang="ar-EG" dirty="0" smtClean="0"/>
            <a:t>الجذور</a:t>
          </a:r>
          <a:endParaRPr lang="ar-EG" dirty="0"/>
        </a:p>
      </dgm:t>
    </dgm:pt>
    <dgm:pt modelId="{F09EF18E-EF41-4163-9907-05445FB7E293}" type="parTrans" cxnId="{215E657A-4C8A-4519-BE7B-D26A2277E15D}">
      <dgm:prSet/>
      <dgm:spPr/>
      <dgm:t>
        <a:bodyPr/>
        <a:lstStyle/>
        <a:p>
          <a:pPr rtl="1"/>
          <a:endParaRPr lang="ar-EG"/>
        </a:p>
      </dgm:t>
    </dgm:pt>
    <dgm:pt modelId="{51F11175-FEEF-4EE1-AF8A-F6DE5FC07D6B}" type="sibTrans" cxnId="{215E657A-4C8A-4519-BE7B-D26A2277E15D}">
      <dgm:prSet/>
      <dgm:spPr/>
      <dgm:t>
        <a:bodyPr/>
        <a:lstStyle/>
        <a:p>
          <a:pPr rtl="1"/>
          <a:endParaRPr lang="ar-EG"/>
        </a:p>
      </dgm:t>
    </dgm:pt>
    <dgm:pt modelId="{28EFD784-A00C-44F8-A712-91118096953B}">
      <dgm:prSet phldrT="[Text]"/>
      <dgm:spPr/>
      <dgm:t>
        <a:bodyPr/>
        <a:lstStyle/>
        <a:p>
          <a:pPr rtl="1"/>
          <a:r>
            <a:rPr lang="ar-EG" dirty="0" smtClean="0"/>
            <a:t>الازهار</a:t>
          </a:r>
          <a:endParaRPr lang="ar-EG" dirty="0"/>
        </a:p>
      </dgm:t>
    </dgm:pt>
    <dgm:pt modelId="{CFB0C881-EB06-4D31-AC35-252D7FBE2088}" type="parTrans" cxnId="{763F5F7E-FA0C-479D-BD4B-693137FF93A2}">
      <dgm:prSet/>
      <dgm:spPr/>
      <dgm:t>
        <a:bodyPr/>
        <a:lstStyle/>
        <a:p>
          <a:pPr rtl="1"/>
          <a:endParaRPr lang="ar-EG"/>
        </a:p>
      </dgm:t>
    </dgm:pt>
    <dgm:pt modelId="{A5A8C882-1BF7-4587-9AED-30B3F0D75EAD}" type="sibTrans" cxnId="{763F5F7E-FA0C-479D-BD4B-693137FF93A2}">
      <dgm:prSet/>
      <dgm:spPr/>
      <dgm:t>
        <a:bodyPr/>
        <a:lstStyle/>
        <a:p>
          <a:pPr rtl="1"/>
          <a:endParaRPr lang="ar-EG"/>
        </a:p>
      </dgm:t>
    </dgm:pt>
    <dgm:pt modelId="{CAE2C5FC-90AA-4BCD-B214-53D8051B2467}" type="pres">
      <dgm:prSet presAssocID="{4002B68D-5EFB-488B-A3EC-1B58734192FC}" presName="cycle" presStyleCnt="0">
        <dgm:presLayoutVars>
          <dgm:dir/>
          <dgm:resizeHandles val="exact"/>
        </dgm:presLayoutVars>
      </dgm:prSet>
      <dgm:spPr/>
    </dgm:pt>
    <dgm:pt modelId="{082DDC94-1F8F-4A71-A411-6A9B306B9E90}" type="pres">
      <dgm:prSet presAssocID="{61FF527A-F762-49A9-9A6C-F7CC8DBFFF39}" presName="node" presStyleLbl="node1" presStyleIdx="0" presStyleCnt="5">
        <dgm:presLayoutVars>
          <dgm:bulletEnabled val="1"/>
        </dgm:presLayoutVars>
      </dgm:prSet>
      <dgm:spPr/>
    </dgm:pt>
    <dgm:pt modelId="{801B1978-41FE-4990-8C23-EBA38CC73768}" type="pres">
      <dgm:prSet presAssocID="{B4AEC4E0-CCD2-44F5-B903-824E331F72F5}" presName="sibTrans" presStyleLbl="sibTrans2D1" presStyleIdx="0" presStyleCnt="5"/>
      <dgm:spPr/>
    </dgm:pt>
    <dgm:pt modelId="{CDBB89D3-EBDA-48A6-883C-207421B8DE07}" type="pres">
      <dgm:prSet presAssocID="{B4AEC4E0-CCD2-44F5-B903-824E331F72F5}" presName="connectorText" presStyleLbl="sibTrans2D1" presStyleIdx="0" presStyleCnt="5"/>
      <dgm:spPr/>
    </dgm:pt>
    <dgm:pt modelId="{191CB4E9-2863-4DCD-8BBC-7228DC9C374C}" type="pres">
      <dgm:prSet presAssocID="{4A62DB50-BE2D-4FCB-A6F3-9ACB200AFF72}" presName="node" presStyleLbl="node1" presStyleIdx="1" presStyleCnt="5">
        <dgm:presLayoutVars>
          <dgm:bulletEnabled val="1"/>
        </dgm:presLayoutVars>
      </dgm:prSet>
      <dgm:spPr/>
      <dgm:t>
        <a:bodyPr/>
        <a:lstStyle/>
        <a:p>
          <a:pPr rtl="1"/>
          <a:endParaRPr lang="ar-EG"/>
        </a:p>
      </dgm:t>
    </dgm:pt>
    <dgm:pt modelId="{9F73F033-D555-480A-A293-FC2458BD38E8}" type="pres">
      <dgm:prSet presAssocID="{60FC29FE-2191-4671-9422-4C99EBB8D818}" presName="sibTrans" presStyleLbl="sibTrans2D1" presStyleIdx="1" presStyleCnt="5"/>
      <dgm:spPr/>
    </dgm:pt>
    <dgm:pt modelId="{F7B397E6-BE17-4973-98AE-B721100B277C}" type="pres">
      <dgm:prSet presAssocID="{60FC29FE-2191-4671-9422-4C99EBB8D818}" presName="connectorText" presStyleLbl="sibTrans2D1" presStyleIdx="1" presStyleCnt="5"/>
      <dgm:spPr/>
    </dgm:pt>
    <dgm:pt modelId="{E20A1563-443D-4349-B053-20ABD5069F01}" type="pres">
      <dgm:prSet presAssocID="{6D4C9AB7-EDCE-41F5-A058-B2820D305B37}" presName="node" presStyleLbl="node1" presStyleIdx="2" presStyleCnt="5">
        <dgm:presLayoutVars>
          <dgm:bulletEnabled val="1"/>
        </dgm:presLayoutVars>
      </dgm:prSet>
      <dgm:spPr/>
    </dgm:pt>
    <dgm:pt modelId="{0B90737C-B2F3-4413-95A4-AB370A9A6033}" type="pres">
      <dgm:prSet presAssocID="{0978C5CA-CAF1-41C4-A351-312013EA8F6C}" presName="sibTrans" presStyleLbl="sibTrans2D1" presStyleIdx="2" presStyleCnt="5"/>
      <dgm:spPr/>
    </dgm:pt>
    <dgm:pt modelId="{1D77F935-E480-4C3C-8DCC-D6F647AD5A40}" type="pres">
      <dgm:prSet presAssocID="{0978C5CA-CAF1-41C4-A351-312013EA8F6C}" presName="connectorText" presStyleLbl="sibTrans2D1" presStyleIdx="2" presStyleCnt="5"/>
      <dgm:spPr/>
    </dgm:pt>
    <dgm:pt modelId="{635A74A3-71F4-4195-A08F-0C04A90C6DD9}" type="pres">
      <dgm:prSet presAssocID="{36BB6586-D3B3-46E4-BABB-01AF41307283}" presName="node" presStyleLbl="node1" presStyleIdx="3" presStyleCnt="5">
        <dgm:presLayoutVars>
          <dgm:bulletEnabled val="1"/>
        </dgm:presLayoutVars>
      </dgm:prSet>
      <dgm:spPr/>
      <dgm:t>
        <a:bodyPr/>
        <a:lstStyle/>
        <a:p>
          <a:pPr rtl="1"/>
          <a:endParaRPr lang="ar-EG"/>
        </a:p>
      </dgm:t>
    </dgm:pt>
    <dgm:pt modelId="{99B52D04-D450-4596-B2D0-9D911F0CC9E3}" type="pres">
      <dgm:prSet presAssocID="{51F11175-FEEF-4EE1-AF8A-F6DE5FC07D6B}" presName="sibTrans" presStyleLbl="sibTrans2D1" presStyleIdx="3" presStyleCnt="5"/>
      <dgm:spPr/>
    </dgm:pt>
    <dgm:pt modelId="{2B05F0B4-DF8B-40FE-BF99-1E8219F93EAB}" type="pres">
      <dgm:prSet presAssocID="{51F11175-FEEF-4EE1-AF8A-F6DE5FC07D6B}" presName="connectorText" presStyleLbl="sibTrans2D1" presStyleIdx="3" presStyleCnt="5"/>
      <dgm:spPr/>
    </dgm:pt>
    <dgm:pt modelId="{2A00AFB7-E068-4215-A0A7-57DB1A19B485}" type="pres">
      <dgm:prSet presAssocID="{28EFD784-A00C-44F8-A712-91118096953B}" presName="node" presStyleLbl="node1" presStyleIdx="4" presStyleCnt="5">
        <dgm:presLayoutVars>
          <dgm:bulletEnabled val="1"/>
        </dgm:presLayoutVars>
      </dgm:prSet>
      <dgm:spPr/>
    </dgm:pt>
    <dgm:pt modelId="{76BA33CE-B0B1-4DC6-9B5A-56C1FBBD8551}" type="pres">
      <dgm:prSet presAssocID="{A5A8C882-1BF7-4587-9AED-30B3F0D75EAD}" presName="sibTrans" presStyleLbl="sibTrans2D1" presStyleIdx="4" presStyleCnt="5"/>
      <dgm:spPr/>
    </dgm:pt>
    <dgm:pt modelId="{B2BB1287-2425-4861-9C38-1A7C90341092}" type="pres">
      <dgm:prSet presAssocID="{A5A8C882-1BF7-4587-9AED-30B3F0D75EAD}" presName="connectorText" presStyleLbl="sibTrans2D1" presStyleIdx="4" presStyleCnt="5"/>
      <dgm:spPr/>
    </dgm:pt>
  </dgm:ptLst>
  <dgm:cxnLst>
    <dgm:cxn modelId="{7E0A45A0-3DBF-45F3-B225-910DB424719C}" type="presOf" srcId="{51F11175-FEEF-4EE1-AF8A-F6DE5FC07D6B}" destId="{99B52D04-D450-4596-B2D0-9D911F0CC9E3}" srcOrd="0" destOrd="0" presId="urn:microsoft.com/office/officeart/2005/8/layout/cycle2"/>
    <dgm:cxn modelId="{D75D72F4-B81E-46AD-BA95-F6EC73A875A0}" srcId="{4002B68D-5EFB-488B-A3EC-1B58734192FC}" destId="{6D4C9AB7-EDCE-41F5-A058-B2820D305B37}" srcOrd="2" destOrd="0" parTransId="{38BCC081-F21E-4165-8DAD-7CBD1887CCC6}" sibTransId="{0978C5CA-CAF1-41C4-A351-312013EA8F6C}"/>
    <dgm:cxn modelId="{757B627F-69AE-42C9-A30C-C1299C50BD76}" srcId="{4002B68D-5EFB-488B-A3EC-1B58734192FC}" destId="{61FF527A-F762-49A9-9A6C-F7CC8DBFFF39}" srcOrd="0" destOrd="0" parTransId="{CDB20AB2-8260-4D13-9890-F80E9999687A}" sibTransId="{B4AEC4E0-CCD2-44F5-B903-824E331F72F5}"/>
    <dgm:cxn modelId="{BC17880F-2D66-4113-9FC9-3DD2C3ACB2CC}" type="presOf" srcId="{A5A8C882-1BF7-4587-9AED-30B3F0D75EAD}" destId="{B2BB1287-2425-4861-9C38-1A7C90341092}" srcOrd="1" destOrd="0" presId="urn:microsoft.com/office/officeart/2005/8/layout/cycle2"/>
    <dgm:cxn modelId="{2ED939B6-3C33-413E-A446-86AB47715625}" type="presOf" srcId="{6D4C9AB7-EDCE-41F5-A058-B2820D305B37}" destId="{E20A1563-443D-4349-B053-20ABD5069F01}" srcOrd="0" destOrd="0" presId="urn:microsoft.com/office/officeart/2005/8/layout/cycle2"/>
    <dgm:cxn modelId="{E5461334-D0EC-41DD-B01C-A12AA50831B2}" type="presOf" srcId="{61FF527A-F762-49A9-9A6C-F7CC8DBFFF39}" destId="{082DDC94-1F8F-4A71-A411-6A9B306B9E90}" srcOrd="0" destOrd="0" presId="urn:microsoft.com/office/officeart/2005/8/layout/cycle2"/>
    <dgm:cxn modelId="{5DF0A3A3-9938-4023-8647-E8172C8FF60E}" type="presOf" srcId="{0978C5CA-CAF1-41C4-A351-312013EA8F6C}" destId="{0B90737C-B2F3-4413-95A4-AB370A9A6033}" srcOrd="0" destOrd="0" presId="urn:microsoft.com/office/officeart/2005/8/layout/cycle2"/>
    <dgm:cxn modelId="{3EFAAF1D-D5F7-4951-90DD-1405FC4CEADB}" type="presOf" srcId="{36BB6586-D3B3-46E4-BABB-01AF41307283}" destId="{635A74A3-71F4-4195-A08F-0C04A90C6DD9}" srcOrd="0" destOrd="0" presId="urn:microsoft.com/office/officeart/2005/8/layout/cycle2"/>
    <dgm:cxn modelId="{E3375005-B4BF-4E8A-B0AD-5D663D8A9F87}" type="presOf" srcId="{60FC29FE-2191-4671-9422-4C99EBB8D818}" destId="{F7B397E6-BE17-4973-98AE-B721100B277C}" srcOrd="1" destOrd="0" presId="urn:microsoft.com/office/officeart/2005/8/layout/cycle2"/>
    <dgm:cxn modelId="{2438600D-5D3D-4E86-B199-303553DDB748}" type="presOf" srcId="{4A62DB50-BE2D-4FCB-A6F3-9ACB200AFF72}" destId="{191CB4E9-2863-4DCD-8BBC-7228DC9C374C}" srcOrd="0" destOrd="0" presId="urn:microsoft.com/office/officeart/2005/8/layout/cycle2"/>
    <dgm:cxn modelId="{CBE9AEC6-F55D-4E0D-B173-AF81D6DF7572}" type="presOf" srcId="{A5A8C882-1BF7-4587-9AED-30B3F0D75EAD}" destId="{76BA33CE-B0B1-4DC6-9B5A-56C1FBBD8551}" srcOrd="0" destOrd="0" presId="urn:microsoft.com/office/officeart/2005/8/layout/cycle2"/>
    <dgm:cxn modelId="{763F5F7E-FA0C-479D-BD4B-693137FF93A2}" srcId="{4002B68D-5EFB-488B-A3EC-1B58734192FC}" destId="{28EFD784-A00C-44F8-A712-91118096953B}" srcOrd="4" destOrd="0" parTransId="{CFB0C881-EB06-4D31-AC35-252D7FBE2088}" sibTransId="{A5A8C882-1BF7-4587-9AED-30B3F0D75EAD}"/>
    <dgm:cxn modelId="{6429B5CC-C2BD-43E2-B41D-0626D9AC30B4}" type="presOf" srcId="{B4AEC4E0-CCD2-44F5-B903-824E331F72F5}" destId="{CDBB89D3-EBDA-48A6-883C-207421B8DE07}" srcOrd="1" destOrd="0" presId="urn:microsoft.com/office/officeart/2005/8/layout/cycle2"/>
    <dgm:cxn modelId="{97FF4334-659F-4C66-9EA1-A4DA4E53AEE7}" type="presOf" srcId="{B4AEC4E0-CCD2-44F5-B903-824E331F72F5}" destId="{801B1978-41FE-4990-8C23-EBA38CC73768}" srcOrd="0" destOrd="0" presId="urn:microsoft.com/office/officeart/2005/8/layout/cycle2"/>
    <dgm:cxn modelId="{215E657A-4C8A-4519-BE7B-D26A2277E15D}" srcId="{4002B68D-5EFB-488B-A3EC-1B58734192FC}" destId="{36BB6586-D3B3-46E4-BABB-01AF41307283}" srcOrd="3" destOrd="0" parTransId="{F09EF18E-EF41-4163-9907-05445FB7E293}" sibTransId="{51F11175-FEEF-4EE1-AF8A-F6DE5FC07D6B}"/>
    <dgm:cxn modelId="{334352D1-59F8-4113-97B5-FEFC6672973D}" srcId="{4002B68D-5EFB-488B-A3EC-1B58734192FC}" destId="{4A62DB50-BE2D-4FCB-A6F3-9ACB200AFF72}" srcOrd="1" destOrd="0" parTransId="{030E00E2-824A-4123-AD4D-870A2616EDAF}" sibTransId="{60FC29FE-2191-4671-9422-4C99EBB8D818}"/>
    <dgm:cxn modelId="{41D0EC41-276B-4872-8107-EAD29C07247B}" type="presOf" srcId="{60FC29FE-2191-4671-9422-4C99EBB8D818}" destId="{9F73F033-D555-480A-A293-FC2458BD38E8}" srcOrd="0" destOrd="0" presId="urn:microsoft.com/office/officeart/2005/8/layout/cycle2"/>
    <dgm:cxn modelId="{3C9A788C-09A1-4773-8B9D-C16EC8B99F18}" type="presOf" srcId="{4002B68D-5EFB-488B-A3EC-1B58734192FC}" destId="{CAE2C5FC-90AA-4BCD-B214-53D8051B2467}" srcOrd="0" destOrd="0" presId="urn:microsoft.com/office/officeart/2005/8/layout/cycle2"/>
    <dgm:cxn modelId="{06EEF15B-C1B6-443F-9CDE-4C4922E52201}" type="presOf" srcId="{0978C5CA-CAF1-41C4-A351-312013EA8F6C}" destId="{1D77F935-E480-4C3C-8DCC-D6F647AD5A40}" srcOrd="1" destOrd="0" presId="urn:microsoft.com/office/officeart/2005/8/layout/cycle2"/>
    <dgm:cxn modelId="{729E7174-7A06-4A3F-B216-95396065F3AC}" type="presOf" srcId="{28EFD784-A00C-44F8-A712-91118096953B}" destId="{2A00AFB7-E068-4215-A0A7-57DB1A19B485}" srcOrd="0" destOrd="0" presId="urn:microsoft.com/office/officeart/2005/8/layout/cycle2"/>
    <dgm:cxn modelId="{A745DA1F-CA2E-4011-81FB-4E1433DABD0F}" type="presOf" srcId="{51F11175-FEEF-4EE1-AF8A-F6DE5FC07D6B}" destId="{2B05F0B4-DF8B-40FE-BF99-1E8219F93EAB}" srcOrd="1" destOrd="0" presId="urn:microsoft.com/office/officeart/2005/8/layout/cycle2"/>
    <dgm:cxn modelId="{5CD457A5-E6D5-4D62-A5BB-BBE3190D399D}" type="presParOf" srcId="{CAE2C5FC-90AA-4BCD-B214-53D8051B2467}" destId="{082DDC94-1F8F-4A71-A411-6A9B306B9E90}" srcOrd="0" destOrd="0" presId="urn:microsoft.com/office/officeart/2005/8/layout/cycle2"/>
    <dgm:cxn modelId="{D5805D3F-8485-4A61-AF67-D53886FAAC0D}" type="presParOf" srcId="{CAE2C5FC-90AA-4BCD-B214-53D8051B2467}" destId="{801B1978-41FE-4990-8C23-EBA38CC73768}" srcOrd="1" destOrd="0" presId="urn:microsoft.com/office/officeart/2005/8/layout/cycle2"/>
    <dgm:cxn modelId="{B3BEEF31-9C91-441D-A831-34ACBDF518D9}" type="presParOf" srcId="{801B1978-41FE-4990-8C23-EBA38CC73768}" destId="{CDBB89D3-EBDA-48A6-883C-207421B8DE07}" srcOrd="0" destOrd="0" presId="urn:microsoft.com/office/officeart/2005/8/layout/cycle2"/>
    <dgm:cxn modelId="{E7D1428F-A659-403E-A603-5CFFC4A6A137}" type="presParOf" srcId="{CAE2C5FC-90AA-4BCD-B214-53D8051B2467}" destId="{191CB4E9-2863-4DCD-8BBC-7228DC9C374C}" srcOrd="2" destOrd="0" presId="urn:microsoft.com/office/officeart/2005/8/layout/cycle2"/>
    <dgm:cxn modelId="{7EC2F5B7-3914-4EA7-91AD-37EE80687CE2}" type="presParOf" srcId="{CAE2C5FC-90AA-4BCD-B214-53D8051B2467}" destId="{9F73F033-D555-480A-A293-FC2458BD38E8}" srcOrd="3" destOrd="0" presId="urn:microsoft.com/office/officeart/2005/8/layout/cycle2"/>
    <dgm:cxn modelId="{4AD3A934-D19E-4D4D-96A1-C22F7CF5C9FD}" type="presParOf" srcId="{9F73F033-D555-480A-A293-FC2458BD38E8}" destId="{F7B397E6-BE17-4973-98AE-B721100B277C}" srcOrd="0" destOrd="0" presId="urn:microsoft.com/office/officeart/2005/8/layout/cycle2"/>
    <dgm:cxn modelId="{C8EF7EB0-8A8B-4C20-B7B3-6B82D47F464E}" type="presParOf" srcId="{CAE2C5FC-90AA-4BCD-B214-53D8051B2467}" destId="{E20A1563-443D-4349-B053-20ABD5069F01}" srcOrd="4" destOrd="0" presId="urn:microsoft.com/office/officeart/2005/8/layout/cycle2"/>
    <dgm:cxn modelId="{D27069D1-F4E7-4FD0-B95F-6EAC931E1AFF}" type="presParOf" srcId="{CAE2C5FC-90AA-4BCD-B214-53D8051B2467}" destId="{0B90737C-B2F3-4413-95A4-AB370A9A6033}" srcOrd="5" destOrd="0" presId="urn:microsoft.com/office/officeart/2005/8/layout/cycle2"/>
    <dgm:cxn modelId="{41D19E1D-0588-432A-AFE6-D1E4EA4E8943}" type="presParOf" srcId="{0B90737C-B2F3-4413-95A4-AB370A9A6033}" destId="{1D77F935-E480-4C3C-8DCC-D6F647AD5A40}" srcOrd="0" destOrd="0" presId="urn:microsoft.com/office/officeart/2005/8/layout/cycle2"/>
    <dgm:cxn modelId="{A4A6E58B-BD6A-47D7-B871-42CA4ECBCB73}" type="presParOf" srcId="{CAE2C5FC-90AA-4BCD-B214-53D8051B2467}" destId="{635A74A3-71F4-4195-A08F-0C04A90C6DD9}" srcOrd="6" destOrd="0" presId="urn:microsoft.com/office/officeart/2005/8/layout/cycle2"/>
    <dgm:cxn modelId="{BEE25A25-E702-4746-965C-FF27744CF121}" type="presParOf" srcId="{CAE2C5FC-90AA-4BCD-B214-53D8051B2467}" destId="{99B52D04-D450-4596-B2D0-9D911F0CC9E3}" srcOrd="7" destOrd="0" presId="urn:microsoft.com/office/officeart/2005/8/layout/cycle2"/>
    <dgm:cxn modelId="{3480498B-3CE1-45A6-A274-52F7BB6FC1C0}" type="presParOf" srcId="{99B52D04-D450-4596-B2D0-9D911F0CC9E3}" destId="{2B05F0B4-DF8B-40FE-BF99-1E8219F93EAB}" srcOrd="0" destOrd="0" presId="urn:microsoft.com/office/officeart/2005/8/layout/cycle2"/>
    <dgm:cxn modelId="{8416AD53-BBB7-4F88-88E0-9D7BC83D04F1}" type="presParOf" srcId="{CAE2C5FC-90AA-4BCD-B214-53D8051B2467}" destId="{2A00AFB7-E068-4215-A0A7-57DB1A19B485}" srcOrd="8" destOrd="0" presId="urn:microsoft.com/office/officeart/2005/8/layout/cycle2"/>
    <dgm:cxn modelId="{CD38DD93-8169-44B9-876B-C96B1E308BC0}" type="presParOf" srcId="{CAE2C5FC-90AA-4BCD-B214-53D8051B2467}" destId="{76BA33CE-B0B1-4DC6-9B5A-56C1FBBD8551}" srcOrd="9" destOrd="0" presId="urn:microsoft.com/office/officeart/2005/8/layout/cycle2"/>
    <dgm:cxn modelId="{210DF598-2517-4B46-9B1C-A84532FF6623}" type="presParOf" srcId="{76BA33CE-B0B1-4DC6-9B5A-56C1FBBD8551}" destId="{B2BB1287-2425-4861-9C38-1A7C9034109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A970D-0628-447F-82B0-23F1D6824266}">
      <dsp:nvSpPr>
        <dsp:cNvPr id="0" name=""/>
        <dsp:cNvSpPr/>
      </dsp:nvSpPr>
      <dsp:spPr>
        <a:xfrm>
          <a:off x="3404489" y="771"/>
          <a:ext cx="1374582" cy="893478"/>
        </a:xfrm>
        <a:prstGeom prst="roundRect">
          <a:avLst/>
        </a:prstGeom>
        <a:solidFill>
          <a:schemeClr val="accent2">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EG" sz="1700" b="1" kern="1200" dirty="0" smtClean="0"/>
            <a:t>الاكل الطازج</a:t>
          </a:r>
          <a:endParaRPr lang="ar-EG" sz="1700" b="1" kern="1200" dirty="0"/>
        </a:p>
      </dsp:txBody>
      <dsp:txXfrm>
        <a:off x="3448105" y="44387"/>
        <a:ext cx="1287350" cy="806246"/>
      </dsp:txXfrm>
    </dsp:sp>
    <dsp:sp modelId="{98E10EA5-1B5B-4E57-9D69-4F201B71A60E}">
      <dsp:nvSpPr>
        <dsp:cNvPr id="0" name=""/>
        <dsp:cNvSpPr/>
      </dsp:nvSpPr>
      <dsp:spPr>
        <a:xfrm>
          <a:off x="2304484" y="447510"/>
          <a:ext cx="3574593" cy="3574593"/>
        </a:xfrm>
        <a:custGeom>
          <a:avLst/>
          <a:gdLst/>
          <a:ahLst/>
          <a:cxnLst/>
          <a:rect l="0" t="0" r="0" b="0"/>
          <a:pathLst>
            <a:path>
              <a:moveTo>
                <a:pt x="2659278" y="227143"/>
              </a:moveTo>
              <a:arcTo wR="1787296" hR="1787296" stAng="17952070" swAng="1213706"/>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56277C6-B293-4512-BFA4-5807C2DA8061}">
      <dsp:nvSpPr>
        <dsp:cNvPr id="0" name=""/>
        <dsp:cNvSpPr/>
      </dsp:nvSpPr>
      <dsp:spPr>
        <a:xfrm>
          <a:off x="5104309" y="1235762"/>
          <a:ext cx="1374582" cy="893478"/>
        </a:xfrm>
        <a:prstGeom prst="roundRect">
          <a:avLst/>
        </a:prstGeom>
        <a:solidFill>
          <a:schemeClr val="accent3">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EG" sz="1700" b="1" kern="1200" dirty="0" smtClean="0"/>
            <a:t>دبس البلح</a:t>
          </a:r>
          <a:endParaRPr lang="ar-EG" sz="1700" b="1" kern="1200" dirty="0"/>
        </a:p>
      </dsp:txBody>
      <dsp:txXfrm>
        <a:off x="5147925" y="1279378"/>
        <a:ext cx="1287350" cy="806246"/>
      </dsp:txXfrm>
    </dsp:sp>
    <dsp:sp modelId="{A2834C77-3E17-45DA-A6AC-08E195652473}">
      <dsp:nvSpPr>
        <dsp:cNvPr id="0" name=""/>
        <dsp:cNvSpPr/>
      </dsp:nvSpPr>
      <dsp:spPr>
        <a:xfrm>
          <a:off x="2304484" y="447510"/>
          <a:ext cx="3574593" cy="3574593"/>
        </a:xfrm>
        <a:custGeom>
          <a:avLst/>
          <a:gdLst/>
          <a:ahLst/>
          <a:cxnLst/>
          <a:rect l="0" t="0" r="0" b="0"/>
          <a:pathLst>
            <a:path>
              <a:moveTo>
                <a:pt x="3570331" y="1910649"/>
              </a:moveTo>
              <a:arcTo wR="1787296" hR="1787296" stAng="21837449" swAng="1361403"/>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F0F941A-A789-48C4-93A6-3A768C3A0C1A}">
      <dsp:nvSpPr>
        <dsp:cNvPr id="0" name=""/>
        <dsp:cNvSpPr/>
      </dsp:nvSpPr>
      <dsp:spPr>
        <a:xfrm>
          <a:off x="4455036" y="3234021"/>
          <a:ext cx="1374582" cy="893478"/>
        </a:xfrm>
        <a:prstGeom prst="roundRect">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EG" sz="1700" b="1" kern="1200" dirty="0" smtClean="0"/>
            <a:t>الخميره والكحول</a:t>
          </a:r>
          <a:endParaRPr lang="ar-EG" sz="1700" b="1" kern="1200" dirty="0"/>
        </a:p>
      </dsp:txBody>
      <dsp:txXfrm>
        <a:off x="4498652" y="3277637"/>
        <a:ext cx="1287350" cy="806246"/>
      </dsp:txXfrm>
    </dsp:sp>
    <dsp:sp modelId="{B2531140-E928-4A41-A715-E529F256B962}">
      <dsp:nvSpPr>
        <dsp:cNvPr id="0" name=""/>
        <dsp:cNvSpPr/>
      </dsp:nvSpPr>
      <dsp:spPr>
        <a:xfrm>
          <a:off x="2304484" y="447510"/>
          <a:ext cx="3574593" cy="3574593"/>
        </a:xfrm>
        <a:custGeom>
          <a:avLst/>
          <a:gdLst/>
          <a:ahLst/>
          <a:cxnLst/>
          <a:rect l="0" t="0" r="0" b="0"/>
          <a:pathLst>
            <a:path>
              <a:moveTo>
                <a:pt x="2007239" y="3561008"/>
              </a:moveTo>
              <a:arcTo wR="1787296" hR="1787296" stAng="4975880" swAng="848241"/>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F348F41-5C34-4A8C-9978-1F606BD735F6}">
      <dsp:nvSpPr>
        <dsp:cNvPr id="0" name=""/>
        <dsp:cNvSpPr/>
      </dsp:nvSpPr>
      <dsp:spPr>
        <a:xfrm>
          <a:off x="2353942" y="3234021"/>
          <a:ext cx="1374582" cy="893478"/>
        </a:xfrm>
        <a:prstGeom prst="roundRect">
          <a:avLst/>
        </a:prstGeom>
        <a:solidFill>
          <a:schemeClr val="accent5">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EG" sz="2400" b="1" kern="1200" dirty="0" smtClean="0"/>
            <a:t>صناعه الخل</a:t>
          </a:r>
        </a:p>
      </dsp:txBody>
      <dsp:txXfrm>
        <a:off x="2397558" y="3277637"/>
        <a:ext cx="1287350" cy="806246"/>
      </dsp:txXfrm>
    </dsp:sp>
    <dsp:sp modelId="{C754EA77-42CA-4607-9FEB-81FBF1CB56EB}">
      <dsp:nvSpPr>
        <dsp:cNvPr id="0" name=""/>
        <dsp:cNvSpPr/>
      </dsp:nvSpPr>
      <dsp:spPr>
        <a:xfrm>
          <a:off x="2304484" y="447510"/>
          <a:ext cx="3574593" cy="3574593"/>
        </a:xfrm>
        <a:custGeom>
          <a:avLst/>
          <a:gdLst/>
          <a:ahLst/>
          <a:cxnLst/>
          <a:rect l="0" t="0" r="0" b="0"/>
          <a:pathLst>
            <a:path>
              <a:moveTo>
                <a:pt x="189842" y="2588900"/>
              </a:moveTo>
              <a:arcTo wR="1787296" hR="1787296" stAng="9201148" swAng="1361403"/>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9230CB5-6440-43C9-88D4-9A7924A217D6}">
      <dsp:nvSpPr>
        <dsp:cNvPr id="0" name=""/>
        <dsp:cNvSpPr/>
      </dsp:nvSpPr>
      <dsp:spPr>
        <a:xfrm>
          <a:off x="1704669" y="1235762"/>
          <a:ext cx="1374582" cy="893478"/>
        </a:xfrm>
        <a:prstGeom prst="roundRect">
          <a:avLst/>
        </a:prstGeom>
        <a:solidFill>
          <a:schemeClr val="accent6">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EG" sz="1700" b="1" kern="1200" dirty="0" smtClean="0"/>
            <a:t>العجوه والمخبوزات</a:t>
          </a:r>
          <a:endParaRPr lang="ar-EG" sz="1700" b="1" kern="1200" dirty="0"/>
        </a:p>
      </dsp:txBody>
      <dsp:txXfrm>
        <a:off x="1748285" y="1279378"/>
        <a:ext cx="1287350" cy="806246"/>
      </dsp:txXfrm>
    </dsp:sp>
    <dsp:sp modelId="{C97048F6-EFEB-43E4-8816-0581E2274301}">
      <dsp:nvSpPr>
        <dsp:cNvPr id="0" name=""/>
        <dsp:cNvSpPr/>
      </dsp:nvSpPr>
      <dsp:spPr>
        <a:xfrm>
          <a:off x="2304484" y="447510"/>
          <a:ext cx="3574593" cy="3574593"/>
        </a:xfrm>
        <a:custGeom>
          <a:avLst/>
          <a:gdLst/>
          <a:ahLst/>
          <a:cxnLst/>
          <a:rect l="0" t="0" r="0" b="0"/>
          <a:pathLst>
            <a:path>
              <a:moveTo>
                <a:pt x="429652" y="624871"/>
              </a:moveTo>
              <a:arcTo wR="1787296" hR="1787296" stAng="13234224" swAng="1213706"/>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2DDC94-1F8F-4A71-A411-6A9B306B9E90}">
      <dsp:nvSpPr>
        <dsp:cNvPr id="0" name=""/>
        <dsp:cNvSpPr/>
      </dsp:nvSpPr>
      <dsp:spPr>
        <a:xfrm>
          <a:off x="3319744" y="1044"/>
          <a:ext cx="1651775" cy="1651775"/>
        </a:xfrm>
        <a:prstGeom prst="ellipse">
          <a:avLst/>
        </a:prstGeom>
        <a:solidFill>
          <a:schemeClr val="accent5">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rtl="1">
            <a:lnSpc>
              <a:spcPct val="90000"/>
            </a:lnSpc>
            <a:spcBef>
              <a:spcPct val="0"/>
            </a:spcBef>
            <a:spcAft>
              <a:spcPct val="35000"/>
            </a:spcAft>
          </a:pPr>
          <a:r>
            <a:rPr lang="ar-EG" sz="2500" kern="1200" dirty="0" smtClean="0"/>
            <a:t>الاوراق</a:t>
          </a:r>
          <a:endParaRPr lang="ar-EG" sz="2500" kern="1200" dirty="0"/>
        </a:p>
      </dsp:txBody>
      <dsp:txXfrm>
        <a:off x="3561641" y="242941"/>
        <a:ext cx="1167981" cy="1167981"/>
      </dsp:txXfrm>
    </dsp:sp>
    <dsp:sp modelId="{801B1978-41FE-4990-8C23-EBA38CC73768}">
      <dsp:nvSpPr>
        <dsp:cNvPr id="0" name=""/>
        <dsp:cNvSpPr/>
      </dsp:nvSpPr>
      <dsp:spPr>
        <a:xfrm rot="2160000">
          <a:off x="4919482" y="1270193"/>
          <a:ext cx="439791" cy="55747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rtl="1">
            <a:lnSpc>
              <a:spcPct val="90000"/>
            </a:lnSpc>
            <a:spcBef>
              <a:spcPct val="0"/>
            </a:spcBef>
            <a:spcAft>
              <a:spcPct val="35000"/>
            </a:spcAft>
          </a:pPr>
          <a:endParaRPr lang="ar-EG" sz="2000" kern="1200"/>
        </a:p>
      </dsp:txBody>
      <dsp:txXfrm>
        <a:off x="4932081" y="1342913"/>
        <a:ext cx="307854" cy="334484"/>
      </dsp:txXfrm>
    </dsp:sp>
    <dsp:sp modelId="{191CB4E9-2863-4DCD-8BBC-7228DC9C374C}">
      <dsp:nvSpPr>
        <dsp:cNvPr id="0" name=""/>
        <dsp:cNvSpPr/>
      </dsp:nvSpPr>
      <dsp:spPr>
        <a:xfrm>
          <a:off x="5327377" y="1459674"/>
          <a:ext cx="1651775" cy="1651775"/>
        </a:xfrm>
        <a:prstGeom prst="ellipse">
          <a:avLst/>
        </a:prstGeom>
        <a:solidFill>
          <a:schemeClr val="accent5">
            <a:hueOff val="-3504824"/>
            <a:satOff val="5153"/>
            <a:lumOff val="4412"/>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rtl="1">
            <a:lnSpc>
              <a:spcPct val="90000"/>
            </a:lnSpc>
            <a:spcBef>
              <a:spcPct val="0"/>
            </a:spcBef>
            <a:spcAft>
              <a:spcPct val="35000"/>
            </a:spcAft>
          </a:pPr>
          <a:r>
            <a:rPr lang="ar-EG" sz="2500" kern="1200" dirty="0" smtClean="0"/>
            <a:t>الجذع</a:t>
          </a:r>
          <a:endParaRPr lang="ar-EG" sz="2500" kern="1200" dirty="0"/>
        </a:p>
      </dsp:txBody>
      <dsp:txXfrm>
        <a:off x="5569274" y="1701571"/>
        <a:ext cx="1167981" cy="1167981"/>
      </dsp:txXfrm>
    </dsp:sp>
    <dsp:sp modelId="{9F73F033-D555-480A-A293-FC2458BD38E8}">
      <dsp:nvSpPr>
        <dsp:cNvPr id="0" name=""/>
        <dsp:cNvSpPr/>
      </dsp:nvSpPr>
      <dsp:spPr>
        <a:xfrm rot="6480000">
          <a:off x="5553791" y="3175044"/>
          <a:ext cx="439791" cy="557474"/>
        </a:xfrm>
        <a:prstGeom prst="rightArrow">
          <a:avLst>
            <a:gd name="adj1" fmla="val 60000"/>
            <a:gd name="adj2" fmla="val 50000"/>
          </a:avLst>
        </a:prstGeom>
        <a:solidFill>
          <a:schemeClr val="accent5">
            <a:hueOff val="-3504824"/>
            <a:satOff val="5153"/>
            <a:lumOff val="44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rtl="1">
            <a:lnSpc>
              <a:spcPct val="90000"/>
            </a:lnSpc>
            <a:spcBef>
              <a:spcPct val="0"/>
            </a:spcBef>
            <a:spcAft>
              <a:spcPct val="35000"/>
            </a:spcAft>
          </a:pPr>
          <a:endParaRPr lang="ar-EG" sz="2000" kern="1200"/>
        </a:p>
      </dsp:txBody>
      <dsp:txXfrm rot="10800000">
        <a:off x="5640145" y="3223799"/>
        <a:ext cx="307854" cy="334484"/>
      </dsp:txXfrm>
    </dsp:sp>
    <dsp:sp modelId="{E20A1563-443D-4349-B053-20ABD5069F01}">
      <dsp:nvSpPr>
        <dsp:cNvPr id="0" name=""/>
        <dsp:cNvSpPr/>
      </dsp:nvSpPr>
      <dsp:spPr>
        <a:xfrm>
          <a:off x="4560529" y="3819788"/>
          <a:ext cx="1651775" cy="1651775"/>
        </a:xfrm>
        <a:prstGeom prst="ellipse">
          <a:avLst/>
        </a:prstGeom>
        <a:solidFill>
          <a:schemeClr val="accent5">
            <a:hueOff val="-7009648"/>
            <a:satOff val="10306"/>
            <a:lumOff val="8824"/>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rtl="1">
            <a:lnSpc>
              <a:spcPct val="90000"/>
            </a:lnSpc>
            <a:spcBef>
              <a:spcPct val="0"/>
            </a:spcBef>
            <a:spcAft>
              <a:spcPct val="35000"/>
            </a:spcAft>
          </a:pPr>
          <a:r>
            <a:rPr lang="ar-EG" sz="2500" kern="1200" dirty="0" smtClean="0"/>
            <a:t>الفسائل</a:t>
          </a:r>
          <a:endParaRPr lang="ar-EG" sz="2500" kern="1200" dirty="0"/>
        </a:p>
      </dsp:txBody>
      <dsp:txXfrm>
        <a:off x="4802426" y="4061685"/>
        <a:ext cx="1167981" cy="1167981"/>
      </dsp:txXfrm>
    </dsp:sp>
    <dsp:sp modelId="{0B90737C-B2F3-4413-95A4-AB370A9A6033}">
      <dsp:nvSpPr>
        <dsp:cNvPr id="0" name=""/>
        <dsp:cNvSpPr/>
      </dsp:nvSpPr>
      <dsp:spPr>
        <a:xfrm rot="10800000">
          <a:off x="3938183" y="4366939"/>
          <a:ext cx="439791" cy="557474"/>
        </a:xfrm>
        <a:prstGeom prst="rightArrow">
          <a:avLst>
            <a:gd name="adj1" fmla="val 60000"/>
            <a:gd name="adj2" fmla="val 50000"/>
          </a:avLst>
        </a:prstGeom>
        <a:solidFill>
          <a:schemeClr val="accent5">
            <a:hueOff val="-7009648"/>
            <a:satOff val="10306"/>
            <a:lumOff val="882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rtl="1">
            <a:lnSpc>
              <a:spcPct val="90000"/>
            </a:lnSpc>
            <a:spcBef>
              <a:spcPct val="0"/>
            </a:spcBef>
            <a:spcAft>
              <a:spcPct val="35000"/>
            </a:spcAft>
          </a:pPr>
          <a:endParaRPr lang="ar-EG" sz="2000" kern="1200"/>
        </a:p>
      </dsp:txBody>
      <dsp:txXfrm rot="10800000">
        <a:off x="4070120" y="4478434"/>
        <a:ext cx="307854" cy="334484"/>
      </dsp:txXfrm>
    </dsp:sp>
    <dsp:sp modelId="{635A74A3-71F4-4195-A08F-0C04A90C6DD9}">
      <dsp:nvSpPr>
        <dsp:cNvPr id="0" name=""/>
        <dsp:cNvSpPr/>
      </dsp:nvSpPr>
      <dsp:spPr>
        <a:xfrm>
          <a:off x="2078959" y="3819788"/>
          <a:ext cx="1651775" cy="1651775"/>
        </a:xfrm>
        <a:prstGeom prst="ellipse">
          <a:avLst/>
        </a:prstGeom>
        <a:solidFill>
          <a:schemeClr val="accent5">
            <a:hueOff val="-10514473"/>
            <a:satOff val="15460"/>
            <a:lumOff val="13235"/>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rtl="1">
            <a:lnSpc>
              <a:spcPct val="90000"/>
            </a:lnSpc>
            <a:spcBef>
              <a:spcPct val="0"/>
            </a:spcBef>
            <a:spcAft>
              <a:spcPct val="35000"/>
            </a:spcAft>
          </a:pPr>
          <a:r>
            <a:rPr lang="ar-EG" sz="2500" kern="1200" dirty="0" smtClean="0"/>
            <a:t>الجذور</a:t>
          </a:r>
          <a:endParaRPr lang="ar-EG" sz="2500" kern="1200" dirty="0"/>
        </a:p>
      </dsp:txBody>
      <dsp:txXfrm>
        <a:off x="2320856" y="4061685"/>
        <a:ext cx="1167981" cy="1167981"/>
      </dsp:txXfrm>
    </dsp:sp>
    <dsp:sp modelId="{99B52D04-D450-4596-B2D0-9D911F0CC9E3}">
      <dsp:nvSpPr>
        <dsp:cNvPr id="0" name=""/>
        <dsp:cNvSpPr/>
      </dsp:nvSpPr>
      <dsp:spPr>
        <a:xfrm rot="15120000">
          <a:off x="2305373" y="3198719"/>
          <a:ext cx="439791" cy="557474"/>
        </a:xfrm>
        <a:prstGeom prst="rightArrow">
          <a:avLst>
            <a:gd name="adj1" fmla="val 60000"/>
            <a:gd name="adj2" fmla="val 50000"/>
          </a:avLst>
        </a:prstGeom>
        <a:solidFill>
          <a:schemeClr val="accent5">
            <a:hueOff val="-10514473"/>
            <a:satOff val="15460"/>
            <a:lumOff val="1323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rtl="1">
            <a:lnSpc>
              <a:spcPct val="90000"/>
            </a:lnSpc>
            <a:spcBef>
              <a:spcPct val="0"/>
            </a:spcBef>
            <a:spcAft>
              <a:spcPct val="35000"/>
            </a:spcAft>
          </a:pPr>
          <a:endParaRPr lang="ar-EG" sz="2000" kern="1200"/>
        </a:p>
      </dsp:txBody>
      <dsp:txXfrm rot="10800000">
        <a:off x="2391727" y="3372954"/>
        <a:ext cx="307854" cy="334484"/>
      </dsp:txXfrm>
    </dsp:sp>
    <dsp:sp modelId="{2A00AFB7-E068-4215-A0A7-57DB1A19B485}">
      <dsp:nvSpPr>
        <dsp:cNvPr id="0" name=""/>
        <dsp:cNvSpPr/>
      </dsp:nvSpPr>
      <dsp:spPr>
        <a:xfrm>
          <a:off x="1312111" y="1459674"/>
          <a:ext cx="1651775" cy="1651775"/>
        </a:xfrm>
        <a:prstGeom prst="ellipse">
          <a:avLst/>
        </a:prstGeom>
        <a:solidFill>
          <a:schemeClr val="accent5">
            <a:hueOff val="-14019296"/>
            <a:satOff val="20613"/>
            <a:lumOff val="17647"/>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rtl="1">
            <a:lnSpc>
              <a:spcPct val="90000"/>
            </a:lnSpc>
            <a:spcBef>
              <a:spcPct val="0"/>
            </a:spcBef>
            <a:spcAft>
              <a:spcPct val="35000"/>
            </a:spcAft>
          </a:pPr>
          <a:r>
            <a:rPr lang="ar-EG" sz="2500" kern="1200" dirty="0" smtClean="0"/>
            <a:t>الازهار</a:t>
          </a:r>
          <a:endParaRPr lang="ar-EG" sz="2500" kern="1200" dirty="0"/>
        </a:p>
      </dsp:txBody>
      <dsp:txXfrm>
        <a:off x="1554008" y="1701571"/>
        <a:ext cx="1167981" cy="1167981"/>
      </dsp:txXfrm>
    </dsp:sp>
    <dsp:sp modelId="{76BA33CE-B0B1-4DC6-9B5A-56C1FBBD8551}">
      <dsp:nvSpPr>
        <dsp:cNvPr id="0" name=""/>
        <dsp:cNvSpPr/>
      </dsp:nvSpPr>
      <dsp:spPr>
        <a:xfrm rot="19440000">
          <a:off x="2911850" y="1284826"/>
          <a:ext cx="439791" cy="557474"/>
        </a:xfrm>
        <a:prstGeom prst="rightArrow">
          <a:avLst>
            <a:gd name="adj1" fmla="val 60000"/>
            <a:gd name="adj2" fmla="val 50000"/>
          </a:avLst>
        </a:prstGeom>
        <a:solidFill>
          <a:schemeClr val="accent5">
            <a:hueOff val="-14019296"/>
            <a:satOff val="20613"/>
            <a:lumOff val="1764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rtl="1">
            <a:lnSpc>
              <a:spcPct val="90000"/>
            </a:lnSpc>
            <a:spcBef>
              <a:spcPct val="0"/>
            </a:spcBef>
            <a:spcAft>
              <a:spcPct val="35000"/>
            </a:spcAft>
          </a:pPr>
          <a:endParaRPr lang="ar-EG" sz="2000" kern="1200"/>
        </a:p>
      </dsp:txBody>
      <dsp:txXfrm>
        <a:off x="2924449" y="1435096"/>
        <a:ext cx="307854" cy="334484"/>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45BFD7B6-5130-4D21-B898-B9E5BBC4C07F}" type="datetimeFigureOut">
              <a:rPr lang="ar-EG" smtClean="0"/>
              <a:t>11/11/1437</a:t>
            </a:fld>
            <a:endParaRPr lang="ar-EG"/>
          </a:p>
        </p:txBody>
      </p:sp>
      <p:sp>
        <p:nvSpPr>
          <p:cNvPr id="8" name="Footer Placeholder 7"/>
          <p:cNvSpPr>
            <a:spLocks noGrp="1"/>
          </p:cNvSpPr>
          <p:nvPr>
            <p:ph type="ftr" sz="quarter" idx="11"/>
          </p:nvPr>
        </p:nvSpPr>
        <p:spPr/>
        <p:txBody>
          <a:bodyPr/>
          <a:lstStyle>
            <a:extLst/>
          </a:lstStyle>
          <a:p>
            <a:endParaRPr lang="ar-EG"/>
          </a:p>
        </p:txBody>
      </p:sp>
      <p:sp>
        <p:nvSpPr>
          <p:cNvPr id="11" name="Slide Number Placeholder 10"/>
          <p:cNvSpPr>
            <a:spLocks noGrp="1"/>
          </p:cNvSpPr>
          <p:nvPr>
            <p:ph type="sldNum" sz="quarter" idx="12"/>
          </p:nvPr>
        </p:nvSpPr>
        <p:spPr/>
        <p:txBody>
          <a:bodyPr/>
          <a:lstStyle>
            <a:extLst/>
          </a:lstStyle>
          <a:p>
            <a:fld id="{1E5D7FD2-F6AF-4117-9B73-B74D91090A0E}" type="slidenum">
              <a:rPr lang="ar-EG" smtClean="0"/>
              <a:t>‹#›</a:t>
            </a:fld>
            <a:endParaRPr lang="ar-E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5BFD7B6-5130-4D21-B898-B9E5BBC4C07F}" type="datetimeFigureOut">
              <a:rPr lang="ar-EG" smtClean="0"/>
              <a:t>11/11/1437</a:t>
            </a:fld>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1E5D7FD2-F6AF-4117-9B73-B74D91090A0E}" type="slidenum">
              <a:rPr lang="ar-EG" smtClean="0"/>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5BFD7B6-5130-4D21-B898-B9E5BBC4C07F}" type="datetimeFigureOut">
              <a:rPr lang="ar-EG" smtClean="0"/>
              <a:t>11/11/1437</a:t>
            </a:fld>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1E5D7FD2-F6AF-4117-9B73-B74D91090A0E}" type="slidenum">
              <a:rPr lang="ar-EG" smtClean="0"/>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5BFD7B6-5130-4D21-B898-B9E5BBC4C07F}" type="datetimeFigureOut">
              <a:rPr lang="ar-EG" smtClean="0"/>
              <a:t>11/11/1437</a:t>
            </a:fld>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1E5D7FD2-F6AF-4117-9B73-B74D91090A0E}" type="slidenum">
              <a:rPr lang="ar-EG" smtClean="0"/>
              <a:t>‹#›</a:t>
            </a:fld>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5BFD7B6-5130-4D21-B898-B9E5BBC4C07F}" type="datetimeFigureOut">
              <a:rPr lang="ar-EG" smtClean="0"/>
              <a:t>11/11/1437</a:t>
            </a:fld>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1E5D7FD2-F6AF-4117-9B73-B74D91090A0E}" type="slidenum">
              <a:rPr lang="ar-EG" smtClean="0"/>
              <a:t>‹#›</a:t>
            </a:fld>
            <a:endParaRPr lang="ar-E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5BFD7B6-5130-4D21-B898-B9E5BBC4C07F}" type="datetimeFigureOut">
              <a:rPr lang="ar-EG" smtClean="0"/>
              <a:t>11/11/1437</a:t>
            </a:fld>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1E5D7FD2-F6AF-4117-9B73-B74D91090A0E}" type="slidenum">
              <a:rPr lang="ar-EG" smtClean="0"/>
              <a:t>‹#›</a:t>
            </a:fld>
            <a:endParaRPr lang="ar-E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5BFD7B6-5130-4D21-B898-B9E5BBC4C07F}" type="datetimeFigureOut">
              <a:rPr lang="ar-EG" smtClean="0"/>
              <a:t>11/11/1437</a:t>
            </a:fld>
            <a:endParaRPr lang="ar-EG"/>
          </a:p>
        </p:txBody>
      </p:sp>
      <p:sp>
        <p:nvSpPr>
          <p:cNvPr id="8" name="Footer Placeholder 7"/>
          <p:cNvSpPr>
            <a:spLocks noGrp="1"/>
          </p:cNvSpPr>
          <p:nvPr>
            <p:ph type="ftr" sz="quarter" idx="11"/>
          </p:nvPr>
        </p:nvSpPr>
        <p:spPr/>
        <p:txBody>
          <a:bodyPr/>
          <a:lstStyle>
            <a:extLst/>
          </a:lstStyle>
          <a:p>
            <a:endParaRPr lang="ar-EG"/>
          </a:p>
        </p:txBody>
      </p:sp>
      <p:sp>
        <p:nvSpPr>
          <p:cNvPr id="9" name="Slide Number Placeholder 8"/>
          <p:cNvSpPr>
            <a:spLocks noGrp="1"/>
          </p:cNvSpPr>
          <p:nvPr>
            <p:ph type="sldNum" sz="quarter" idx="12"/>
          </p:nvPr>
        </p:nvSpPr>
        <p:spPr/>
        <p:txBody>
          <a:bodyPr/>
          <a:lstStyle>
            <a:extLst/>
          </a:lstStyle>
          <a:p>
            <a:fld id="{1E5D7FD2-F6AF-4117-9B73-B74D91090A0E}" type="slidenum">
              <a:rPr lang="ar-EG" smtClean="0"/>
              <a:t>‹#›</a:t>
            </a:fld>
            <a:endParaRPr lang="ar-E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5BFD7B6-5130-4D21-B898-B9E5BBC4C07F}" type="datetimeFigureOut">
              <a:rPr lang="ar-EG" smtClean="0"/>
              <a:t>11/11/1437</a:t>
            </a:fld>
            <a:endParaRPr lang="ar-EG"/>
          </a:p>
        </p:txBody>
      </p:sp>
      <p:sp>
        <p:nvSpPr>
          <p:cNvPr id="4" name="Footer Placeholder 3"/>
          <p:cNvSpPr>
            <a:spLocks noGrp="1"/>
          </p:cNvSpPr>
          <p:nvPr>
            <p:ph type="ftr" sz="quarter" idx="11"/>
          </p:nvPr>
        </p:nvSpPr>
        <p:spPr/>
        <p:txBody>
          <a:bodyPr/>
          <a:lstStyle>
            <a:extLst/>
          </a:lstStyle>
          <a:p>
            <a:endParaRPr lang="ar-EG"/>
          </a:p>
        </p:txBody>
      </p:sp>
      <p:sp>
        <p:nvSpPr>
          <p:cNvPr id="5" name="Slide Number Placeholder 4"/>
          <p:cNvSpPr>
            <a:spLocks noGrp="1"/>
          </p:cNvSpPr>
          <p:nvPr>
            <p:ph type="sldNum" sz="quarter" idx="12"/>
          </p:nvPr>
        </p:nvSpPr>
        <p:spPr/>
        <p:txBody>
          <a:bodyPr/>
          <a:lstStyle>
            <a:extLst/>
          </a:lstStyle>
          <a:p>
            <a:fld id="{1E5D7FD2-F6AF-4117-9B73-B74D91090A0E}" type="slidenum">
              <a:rPr lang="ar-EG" smtClean="0"/>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45BFD7B6-5130-4D21-B898-B9E5BBC4C07F}" type="datetimeFigureOut">
              <a:rPr lang="ar-EG" smtClean="0"/>
              <a:t>11/11/1437</a:t>
            </a:fld>
            <a:endParaRPr lang="ar-EG"/>
          </a:p>
        </p:txBody>
      </p:sp>
      <p:sp>
        <p:nvSpPr>
          <p:cNvPr id="3" name="Footer Placeholder 2"/>
          <p:cNvSpPr>
            <a:spLocks noGrp="1"/>
          </p:cNvSpPr>
          <p:nvPr>
            <p:ph type="ftr" sz="quarter" idx="11"/>
          </p:nvPr>
        </p:nvSpPr>
        <p:spPr/>
        <p:txBody>
          <a:bodyPr/>
          <a:lstStyle>
            <a:extLst/>
          </a:lstStyle>
          <a:p>
            <a:endParaRPr lang="ar-EG"/>
          </a:p>
        </p:txBody>
      </p:sp>
      <p:sp>
        <p:nvSpPr>
          <p:cNvPr id="4" name="Slide Number Placeholder 3"/>
          <p:cNvSpPr>
            <a:spLocks noGrp="1"/>
          </p:cNvSpPr>
          <p:nvPr>
            <p:ph type="sldNum" sz="quarter" idx="12"/>
          </p:nvPr>
        </p:nvSpPr>
        <p:spPr/>
        <p:txBody>
          <a:bodyPr/>
          <a:lstStyle>
            <a:extLst/>
          </a:lstStyle>
          <a:p>
            <a:fld id="{1E5D7FD2-F6AF-4117-9B73-B74D91090A0E}" type="slidenum">
              <a:rPr lang="ar-EG" smtClean="0"/>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5BFD7B6-5130-4D21-B898-B9E5BBC4C07F}" type="datetimeFigureOut">
              <a:rPr lang="ar-EG" smtClean="0"/>
              <a:t>11/11/1437</a:t>
            </a:fld>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1E5D7FD2-F6AF-4117-9B73-B74D91090A0E}" type="slidenum">
              <a:rPr lang="ar-EG" smtClean="0"/>
              <a:t>‹#›</a:t>
            </a:fld>
            <a:endParaRPr lang="ar-E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5BFD7B6-5130-4D21-B898-B9E5BBC4C07F}" type="datetimeFigureOut">
              <a:rPr lang="ar-EG" smtClean="0"/>
              <a:t>11/11/1437</a:t>
            </a:fld>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1E5D7FD2-F6AF-4117-9B73-B74D91090A0E}" type="slidenum">
              <a:rPr lang="ar-EG" smtClean="0"/>
              <a:t>‹#›</a:t>
            </a:fld>
            <a:endParaRPr lang="ar-EG"/>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5BFD7B6-5130-4D21-B898-B9E5BBC4C07F}" type="datetimeFigureOut">
              <a:rPr lang="ar-EG" smtClean="0"/>
              <a:t>11/11/1437</a:t>
            </a:fld>
            <a:endParaRPr lang="ar-EG"/>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ar-EG"/>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E5D7FD2-F6AF-4117-9B73-B74D91090A0E}" type="slidenum">
              <a:rPr lang="ar-EG" smtClean="0"/>
              <a:t>‹#›</a:t>
            </a:fld>
            <a:endParaRPr lang="ar-EG"/>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ar-EG" sz="6000" dirty="0" smtClean="0"/>
              <a:t>مقدمه</a:t>
            </a:r>
            <a:endParaRPr lang="ar-EG" sz="6000" dirty="0"/>
          </a:p>
        </p:txBody>
      </p:sp>
      <p:sp>
        <p:nvSpPr>
          <p:cNvPr id="3" name="Subtitle 2"/>
          <p:cNvSpPr>
            <a:spLocks noGrp="1"/>
          </p:cNvSpPr>
          <p:nvPr>
            <p:ph type="subTitle" idx="1"/>
          </p:nvPr>
        </p:nvSpPr>
        <p:spPr>
          <a:xfrm>
            <a:off x="1331640" y="4149080"/>
            <a:ext cx="6400800" cy="1752600"/>
          </a:xfrm>
        </p:spPr>
        <p:txBody>
          <a:bodyPr>
            <a:normAutofit fontScale="85000" lnSpcReduction="20000"/>
          </a:bodyPr>
          <a:lstStyle/>
          <a:p>
            <a:r>
              <a:rPr lang="ar-EG" sz="8000" dirty="0" smtClean="0">
                <a:solidFill>
                  <a:schemeClr val="tx1"/>
                </a:solidFill>
              </a:rPr>
              <a:t>الاهميه الاقتصاديه</a:t>
            </a:r>
            <a:endParaRPr lang="ar-EG" sz="8000" dirty="0">
              <a:solidFill>
                <a:schemeClr val="tx1"/>
              </a:solidFill>
            </a:endParaRPr>
          </a:p>
        </p:txBody>
      </p:sp>
    </p:spTree>
    <p:extLst>
      <p:ext uri="{BB962C8B-B14F-4D97-AF65-F5344CB8AC3E}">
        <p14:creationId xmlns:p14="http://schemas.microsoft.com/office/powerpoint/2010/main" val="3230125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3487" y="476672"/>
            <a:ext cx="7678914" cy="5904655"/>
          </a:xfrm>
        </p:spPr>
      </p:pic>
    </p:spTree>
    <p:extLst>
      <p:ext uri="{BB962C8B-B14F-4D97-AF65-F5344CB8AC3E}">
        <p14:creationId xmlns:p14="http://schemas.microsoft.com/office/powerpoint/2010/main" val="2358039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7029" y="980728"/>
            <a:ext cx="7779387" cy="5256584"/>
          </a:xfrm>
        </p:spPr>
      </p:pic>
    </p:spTree>
    <p:extLst>
      <p:ext uri="{BB962C8B-B14F-4D97-AF65-F5344CB8AC3E}">
        <p14:creationId xmlns:p14="http://schemas.microsoft.com/office/powerpoint/2010/main" val="1692020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b="1" dirty="0" smtClean="0"/>
              <a:t>اجزاء النخله</a:t>
            </a:r>
            <a:endParaRPr lang="ar-EG"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6878797"/>
              </p:ext>
            </p:extLst>
          </p:nvPr>
        </p:nvGraphicFramePr>
        <p:xfrm>
          <a:off x="457200" y="1124744"/>
          <a:ext cx="8291264"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6487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036496" cy="6857999"/>
          </a:xfrm>
        </p:spPr>
      </p:pic>
    </p:spTree>
    <p:extLst>
      <p:ext uri="{BB962C8B-B14F-4D97-AF65-F5344CB8AC3E}">
        <p14:creationId xmlns:p14="http://schemas.microsoft.com/office/powerpoint/2010/main" val="2841523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88640"/>
            <a:ext cx="7632848" cy="6280203"/>
          </a:xfrm>
        </p:spPr>
      </p:pic>
    </p:spTree>
    <p:extLst>
      <p:ext uri="{BB962C8B-B14F-4D97-AF65-F5344CB8AC3E}">
        <p14:creationId xmlns:p14="http://schemas.microsoft.com/office/powerpoint/2010/main" val="21334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7" y="620688"/>
            <a:ext cx="7272808" cy="5616624"/>
          </a:xfrm>
        </p:spPr>
      </p:pic>
    </p:spTree>
    <p:extLst>
      <p:ext uri="{BB962C8B-B14F-4D97-AF65-F5344CB8AC3E}">
        <p14:creationId xmlns:p14="http://schemas.microsoft.com/office/powerpoint/2010/main" val="1626232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8000" y="476672"/>
            <a:ext cx="7376368" cy="5760640"/>
          </a:xfrm>
        </p:spPr>
      </p:pic>
    </p:spTree>
    <p:extLst>
      <p:ext uri="{BB962C8B-B14F-4D97-AF65-F5344CB8AC3E}">
        <p14:creationId xmlns:p14="http://schemas.microsoft.com/office/powerpoint/2010/main" val="2882536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620688"/>
            <a:ext cx="7272808" cy="5400600"/>
          </a:xfrm>
        </p:spPr>
      </p:pic>
    </p:spTree>
    <p:extLst>
      <p:ext uri="{BB962C8B-B14F-4D97-AF65-F5344CB8AC3E}">
        <p14:creationId xmlns:p14="http://schemas.microsoft.com/office/powerpoint/2010/main" val="2852418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692696"/>
            <a:ext cx="8229600" cy="5264316"/>
          </a:xfrm>
        </p:spPr>
      </p:pic>
    </p:spTree>
    <p:extLst>
      <p:ext uri="{BB962C8B-B14F-4D97-AF65-F5344CB8AC3E}">
        <p14:creationId xmlns:p14="http://schemas.microsoft.com/office/powerpoint/2010/main" val="963153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smtClean="0"/>
              <a:t>الاصناف الجافه</a:t>
            </a:r>
            <a:endParaRPr lang="ar-EG" dirty="0"/>
          </a:p>
        </p:txBody>
      </p:sp>
      <p:sp>
        <p:nvSpPr>
          <p:cNvPr id="3" name="Content Placeholder 2"/>
          <p:cNvSpPr>
            <a:spLocks noGrp="1"/>
          </p:cNvSpPr>
          <p:nvPr>
            <p:ph idx="1"/>
          </p:nvPr>
        </p:nvSpPr>
        <p:spPr/>
        <p:txBody>
          <a:bodyPr>
            <a:noAutofit/>
          </a:bodyPr>
          <a:lstStyle/>
          <a:p>
            <a:r>
              <a:rPr lang="ar-EG" b="1" dirty="0" smtClean="0"/>
              <a:t>هي </a:t>
            </a:r>
            <a:r>
              <a:rPr lang="ar-EG" b="1" dirty="0"/>
              <a:t>الأصناف التي تجفف لتخزن لتسوق في المناسبات وأهمها شهر رمضان وتزرع بالأماكن شديدة </a:t>
            </a:r>
            <a:r>
              <a:rPr lang="ar-EG" sz="2800" b="1" dirty="0"/>
              <a:t>الحرارة</a:t>
            </a:r>
            <a:r>
              <a:rPr lang="ar-EG" b="1" dirty="0"/>
              <a:t> وخاصة محافظة أسوان وأهمها</a:t>
            </a:r>
            <a:r>
              <a:rPr lang="ar-EG" b="1" dirty="0" smtClean="0"/>
              <a:t>:</a:t>
            </a:r>
          </a:p>
          <a:p>
            <a:r>
              <a:rPr lang="ar-EG" b="1" dirty="0"/>
              <a:t> السكوتي: الثمرة مدببة مسحوبة الطرف لونها أصفر غامق عند القاعدة وأسمر قريب للحمرة من القمة لحمها متوسط السمك حلوة المذاق تعطيا لنخلة حوالي 50 – 60 كيلو من أكثر الأصناف المحببة للمستهلك لطعمها المميز وزيادة السكر بها</a:t>
            </a:r>
            <a:r>
              <a:rPr lang="ar-EG" b="1" dirty="0" smtClean="0"/>
              <a:t>.</a:t>
            </a:r>
          </a:p>
        </p:txBody>
      </p:sp>
    </p:spTree>
    <p:extLst>
      <p:ext uri="{BB962C8B-B14F-4D97-AF65-F5344CB8AC3E}">
        <p14:creationId xmlns:p14="http://schemas.microsoft.com/office/powerpoint/2010/main" val="1536590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smtClean="0"/>
              <a:t>مقدمه</a:t>
            </a:r>
            <a:endParaRPr lang="ar-EG" dirty="0"/>
          </a:p>
        </p:txBody>
      </p:sp>
      <p:sp>
        <p:nvSpPr>
          <p:cNvPr id="3" name="Content Placeholder 2"/>
          <p:cNvSpPr>
            <a:spLocks noGrp="1"/>
          </p:cNvSpPr>
          <p:nvPr>
            <p:ph idx="1"/>
          </p:nvPr>
        </p:nvSpPr>
        <p:spPr/>
        <p:txBody>
          <a:bodyPr>
            <a:normAutofit fontScale="92500"/>
          </a:bodyPr>
          <a:lstStyle/>
          <a:p>
            <a:r>
              <a:rPr lang="ar-EG" dirty="0"/>
              <a:t>يعتبر نخيل البلح من أهم أشجار الفاكهة وأقدمها في مصر تنتشر زراعاته من الشمال إلى الجنوب ومن الشرق إلى الغرب بتنوع الأصناف ثم التوسع في زراعته في السنوات الأخيرة بصورة ملحوظة بالأراضي الجديدة سواء في مساحات أو الطرق والمشايات وكذا في تجمل القرى السياحية والمنتجات ويلزم لنجاح هذه الزراعات والحصول على الإنتاجية والنوعية المنتظرة </a:t>
            </a:r>
            <a:r>
              <a:rPr lang="ar-EG" dirty="0" smtClean="0"/>
              <a:t>معرفه الأصناف </a:t>
            </a:r>
            <a:r>
              <a:rPr lang="ar-EG" dirty="0"/>
              <a:t>واحتياجاتها البيئية لزراعة كل صنف في المكان الذي يناسبه من البداية وتنقسم أصناف التمور في مصر لثلاثة أقسام </a:t>
            </a:r>
            <a:r>
              <a:rPr lang="ar-EG" dirty="0" smtClean="0"/>
              <a:t>رئيسية هى التمر الرطب والنصف جاف والجافه</a:t>
            </a:r>
            <a:endParaRPr lang="ar-EG" dirty="0"/>
          </a:p>
        </p:txBody>
      </p:sp>
    </p:spTree>
    <p:extLst>
      <p:ext uri="{BB962C8B-B14F-4D97-AF65-F5344CB8AC3E}">
        <p14:creationId xmlns:p14="http://schemas.microsoft.com/office/powerpoint/2010/main" val="14773753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ar-EG" dirty="0"/>
              <a:t> </a:t>
            </a:r>
            <a:r>
              <a:rPr lang="ar-EG" sz="3300" b="1" dirty="0"/>
              <a:t>البرتمودا: الثمار أطول من السكوتي متضخمة من المنتصف عن القاعدة والقمة اللون برتقالي مبرقش بالأحمر يتحول للون البني الفاتح عند تمام النضج يوجد باللحم تجاعيد خفيفة حلو المذاق متوسط إنتاج النخلة من 30 حتى 50 كيلو وهو من الأصناف الفاخرة والنخلة طويلة هيفاء</a:t>
            </a:r>
            <a:r>
              <a:rPr lang="ar-EG" sz="3300" b="1" dirty="0" smtClean="0"/>
              <a:t>.</a:t>
            </a:r>
          </a:p>
          <a:p>
            <a:r>
              <a:rPr lang="ar-EG" sz="3300" b="1" dirty="0"/>
              <a:t> الجنديلة: نخلة مرتفعة مميزة الطول، الثمرة مكتظة متوسطة الحجم لونها صفراء ليموني يتحول إلى الأصفر عند القاعدة وبني مشوب بالحمرة من القمة عند تمام النضج، اللحم هش طعمها سكري المذاق، متوسط محصول النخلة 30 كيلو وقد يزيد عن ذلك. </a:t>
            </a:r>
            <a:endParaRPr lang="ar-EG" sz="3300" b="1" dirty="0" smtClean="0"/>
          </a:p>
          <a:p>
            <a:r>
              <a:rPr lang="ar-EG" sz="3300" b="1" dirty="0" smtClean="0"/>
              <a:t>الملكابي</a:t>
            </a:r>
            <a:r>
              <a:rPr lang="ar-EG" sz="3300" b="1" dirty="0"/>
              <a:t>: صنف فاخر غالي الثمن، النخلة طويلة مثل السكوتي الثمرة طويلة ذات قمة مستدقة، لون الثمرة أحمر قبل النضج يتحول إلى اللون العنبري بعد تمام النضج، اللحم سميك لين سكري المذاق</a:t>
            </a:r>
            <a:r>
              <a:rPr lang="ar-EG" dirty="0"/>
              <a:t>. </a:t>
            </a:r>
            <a:endParaRPr lang="ar-EG" dirty="0" smtClean="0"/>
          </a:p>
        </p:txBody>
      </p:sp>
    </p:spTree>
    <p:extLst>
      <p:ext uri="{BB962C8B-B14F-4D97-AF65-F5344CB8AC3E}">
        <p14:creationId xmlns:p14="http://schemas.microsoft.com/office/powerpoint/2010/main" val="41627086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r>
              <a:rPr lang="ar-EG" dirty="0"/>
              <a:t>الشامية: وهو صنف فاخر جدًا وهو صنف منتخب محليًا يمكن التوسع في إكثاره بالفسائل أو حتى بزراعة الأنسجة، الثمرة مخروطية كبيرة الحجم طويلة، لون الثمرة يميل للبني الفاتح أو المصفر مع وجود لون بني مشوب بحمرة في أحد جوانب الثمرة واللحم سميك. </a:t>
            </a:r>
          </a:p>
          <a:p>
            <a:r>
              <a:rPr lang="ar-EG" dirty="0"/>
              <a:t>وهناك عدة أصناف أخرى مثل الجراجودا، الدجنة وخلافهم وهي أصناف أقل شيوعًا لقلة الطلب عليها من جانب المستهلكين والمسوقين.</a:t>
            </a:r>
          </a:p>
          <a:p>
            <a:endParaRPr lang="ar-EG" dirty="0"/>
          </a:p>
        </p:txBody>
      </p:sp>
    </p:spTree>
    <p:extLst>
      <p:ext uri="{BB962C8B-B14F-4D97-AF65-F5344CB8AC3E}">
        <p14:creationId xmlns:p14="http://schemas.microsoft.com/office/powerpoint/2010/main" val="981585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4" y="332813"/>
            <a:ext cx="4464496" cy="6504723"/>
          </a:xfrm>
        </p:spPr>
      </p:pic>
    </p:spTree>
    <p:extLst>
      <p:ext uri="{BB962C8B-B14F-4D97-AF65-F5344CB8AC3E}">
        <p14:creationId xmlns:p14="http://schemas.microsoft.com/office/powerpoint/2010/main" val="193357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5616" y="404664"/>
            <a:ext cx="6624736" cy="5778390"/>
          </a:xfrm>
        </p:spPr>
      </p:pic>
    </p:spTree>
    <p:extLst>
      <p:ext uri="{BB962C8B-B14F-4D97-AF65-F5344CB8AC3E}">
        <p14:creationId xmlns:p14="http://schemas.microsoft.com/office/powerpoint/2010/main" val="2460989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EG" sz="5400" b="1" dirty="0" smtClean="0"/>
              <a:t>الصناعات القائمه على النخيل</a:t>
            </a:r>
            <a:endParaRPr lang="ar-EG" sz="5400" b="1" dirty="0"/>
          </a:p>
        </p:txBody>
      </p:sp>
      <p:sp>
        <p:nvSpPr>
          <p:cNvPr id="3" name="Content Placeholder 2"/>
          <p:cNvSpPr>
            <a:spLocks noGrp="1"/>
          </p:cNvSpPr>
          <p:nvPr>
            <p:ph idx="1"/>
          </p:nvPr>
        </p:nvSpPr>
        <p:spPr/>
        <p:txBody>
          <a:bodyPr>
            <a:normAutofit fontScale="92500" lnSpcReduction="10000"/>
          </a:bodyPr>
          <a:lstStyle/>
          <a:p>
            <a:r>
              <a:rPr lang="ar-EG" sz="3600" b="1" dirty="0" smtClean="0"/>
              <a:t>امكن استخدام جميع اجزاء النخله فى الصناعات المختلفه</a:t>
            </a:r>
          </a:p>
          <a:p>
            <a:r>
              <a:rPr lang="ar-EG" sz="3600" b="1" dirty="0" smtClean="0"/>
              <a:t>الثمار (اللب – النوى)</a:t>
            </a:r>
          </a:p>
          <a:p>
            <a:r>
              <a:rPr lang="ar-EG" sz="3600" b="1" dirty="0" smtClean="0"/>
              <a:t>الاوراق (السعف – الجريد – الكرناف -الليف)</a:t>
            </a:r>
          </a:p>
          <a:p>
            <a:r>
              <a:rPr lang="ar-EG" sz="3600" b="1" dirty="0" smtClean="0"/>
              <a:t>الجذع</a:t>
            </a:r>
          </a:p>
          <a:p>
            <a:r>
              <a:rPr lang="ar-EG" sz="3600" b="1" dirty="0" smtClean="0"/>
              <a:t>الفسائل</a:t>
            </a:r>
          </a:p>
          <a:p>
            <a:r>
              <a:rPr lang="ar-EG" sz="3600" b="1" dirty="0" smtClean="0"/>
              <a:t>السباطات </a:t>
            </a:r>
          </a:p>
          <a:p>
            <a:endParaRPr lang="ar-EG" sz="3600" b="1" dirty="0" smtClean="0"/>
          </a:p>
          <a:p>
            <a:endParaRPr lang="ar-EG" sz="3600" b="1" dirty="0"/>
          </a:p>
        </p:txBody>
      </p:sp>
    </p:spTree>
    <p:extLst>
      <p:ext uri="{BB962C8B-B14F-4D97-AF65-F5344CB8AC3E}">
        <p14:creationId xmlns:p14="http://schemas.microsoft.com/office/powerpoint/2010/main" val="2698636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smtClean="0"/>
              <a:t>استخامات البلح </a:t>
            </a:r>
            <a:endParaRPr lang="ar-E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95809100"/>
              </p:ext>
            </p:extLst>
          </p:nvPr>
        </p:nvGraphicFramePr>
        <p:xfrm>
          <a:off x="503238" y="530225"/>
          <a:ext cx="8183562" cy="418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8014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522513"/>
            <a:ext cx="7776864" cy="5413829"/>
          </a:xfrm>
        </p:spPr>
      </p:pic>
    </p:spTree>
    <p:extLst>
      <p:ext uri="{BB962C8B-B14F-4D97-AF65-F5344CB8AC3E}">
        <p14:creationId xmlns:p14="http://schemas.microsoft.com/office/powerpoint/2010/main" val="939590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725714"/>
            <a:ext cx="6264696" cy="5405719"/>
          </a:xfrm>
        </p:spPr>
      </p:pic>
    </p:spTree>
    <p:extLst>
      <p:ext uri="{BB962C8B-B14F-4D97-AF65-F5344CB8AC3E}">
        <p14:creationId xmlns:p14="http://schemas.microsoft.com/office/powerpoint/2010/main" val="4202942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107504"/>
            <a:ext cx="6696744" cy="9710279"/>
          </a:xfrm>
        </p:spPr>
      </p:pic>
    </p:spTree>
    <p:extLst>
      <p:ext uri="{BB962C8B-B14F-4D97-AF65-F5344CB8AC3E}">
        <p14:creationId xmlns:p14="http://schemas.microsoft.com/office/powerpoint/2010/main" val="449427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7887" y="404664"/>
            <a:ext cx="6620498" cy="6264696"/>
          </a:xfrm>
        </p:spPr>
      </p:pic>
    </p:spTree>
    <p:extLst>
      <p:ext uri="{BB962C8B-B14F-4D97-AF65-F5344CB8AC3E}">
        <p14:creationId xmlns:p14="http://schemas.microsoft.com/office/powerpoint/2010/main" val="999812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0"/>
            <a:ext cx="6408712" cy="6741368"/>
          </a:xfrm>
        </p:spPr>
      </p:pic>
    </p:spTree>
    <p:extLst>
      <p:ext uri="{BB962C8B-B14F-4D97-AF65-F5344CB8AC3E}">
        <p14:creationId xmlns:p14="http://schemas.microsoft.com/office/powerpoint/2010/main" val="15687379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79</TotalTime>
  <Words>224</Words>
  <Application>Microsoft Office PowerPoint</Application>
  <PresentationFormat>On-screen Show (4:3)</PresentationFormat>
  <Paragraphs>31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Aspect</vt:lpstr>
      <vt:lpstr>مقدمه</vt:lpstr>
      <vt:lpstr>مقدمه</vt:lpstr>
      <vt:lpstr>الصناعات القائمه على النخيل</vt:lpstr>
      <vt:lpstr>استخامات البلح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اجزاء النخله</vt:lpstr>
      <vt:lpstr>PowerPoint Presentation</vt:lpstr>
      <vt:lpstr>PowerPoint Presentation</vt:lpstr>
      <vt:lpstr>PowerPoint Presentation</vt:lpstr>
      <vt:lpstr>PowerPoint Presentation</vt:lpstr>
      <vt:lpstr>PowerPoint Presentation</vt:lpstr>
      <vt:lpstr>PowerPoint Presentation</vt:lpstr>
      <vt:lpstr>الاصناف الجافه</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الاهميه الاقتصاديه</dc:title>
  <dc:creator>7</dc:creator>
  <cp:lastModifiedBy>7</cp:lastModifiedBy>
  <cp:revision>7</cp:revision>
  <dcterms:created xsi:type="dcterms:W3CDTF">2016-08-13T22:33:56Z</dcterms:created>
  <dcterms:modified xsi:type="dcterms:W3CDTF">2016-08-13T23:53:31Z</dcterms:modified>
</cp:coreProperties>
</file>