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5321300" cy="3771900"/>
  <p:notesSz cx="6858000" cy="9144000"/>
  <p:embeddedFontLst>
    <p:embeddedFont>
      <p:font typeface="29LT Riwaya Informal" charset="1" panose="00000500000000000000"/>
      <p:regular r:id="rId7"/>
    </p:embeddedFont>
    <p:embeddedFont>
      <p:font typeface="XM Vahid" charset="1" panose="020005030900000200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5328000" cy="3780000"/>
          </a:xfrm>
          <a:custGeom>
            <a:avLst/>
            <a:gdLst/>
            <a:ahLst/>
            <a:cxnLst/>
            <a:rect r="r" b="b" t="t" l="l"/>
            <a:pathLst>
              <a:path h="3780000" w="5328000">
                <a:moveTo>
                  <a:pt x="0" y="0"/>
                </a:moveTo>
                <a:lnTo>
                  <a:pt x="5328000" y="0"/>
                </a:lnTo>
                <a:lnTo>
                  <a:pt x="5328000" y="3780000"/>
                </a:lnTo>
                <a:lnTo>
                  <a:pt x="0" y="378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145" t="-23500" r="-2145" b="-2350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67402" y="378000"/>
            <a:ext cx="1893135" cy="577406"/>
          </a:xfrm>
          <a:custGeom>
            <a:avLst/>
            <a:gdLst/>
            <a:ahLst/>
            <a:cxnLst/>
            <a:rect r="r" b="b" t="t" l="l"/>
            <a:pathLst>
              <a:path h="577406" w="1893135">
                <a:moveTo>
                  <a:pt x="0" y="0"/>
                </a:moveTo>
                <a:lnTo>
                  <a:pt x="1893136" y="0"/>
                </a:lnTo>
                <a:lnTo>
                  <a:pt x="1893136" y="577406"/>
                </a:lnTo>
                <a:lnTo>
                  <a:pt x="0" y="57740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629421" y="997270"/>
            <a:ext cx="4069159" cy="2339766"/>
          </a:xfrm>
          <a:custGeom>
            <a:avLst/>
            <a:gdLst/>
            <a:ahLst/>
            <a:cxnLst/>
            <a:rect r="r" b="b" t="t" l="l"/>
            <a:pathLst>
              <a:path h="2339766" w="4069159">
                <a:moveTo>
                  <a:pt x="0" y="0"/>
                </a:moveTo>
                <a:lnTo>
                  <a:pt x="4069158" y="0"/>
                </a:lnTo>
                <a:lnTo>
                  <a:pt x="4069158" y="2339766"/>
                </a:lnTo>
                <a:lnTo>
                  <a:pt x="0" y="233976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33188">
            <a:off x="4045850" y="1471868"/>
            <a:ext cx="1182000" cy="836265"/>
          </a:xfrm>
          <a:custGeom>
            <a:avLst/>
            <a:gdLst/>
            <a:ahLst/>
            <a:cxnLst/>
            <a:rect r="r" b="b" t="t" l="l"/>
            <a:pathLst>
              <a:path h="836265" w="1182000">
                <a:moveTo>
                  <a:pt x="0" y="0"/>
                </a:moveTo>
                <a:lnTo>
                  <a:pt x="1182000" y="0"/>
                </a:lnTo>
                <a:lnTo>
                  <a:pt x="1182000" y="836264"/>
                </a:lnTo>
                <a:lnTo>
                  <a:pt x="0" y="83626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266899" y="2359703"/>
            <a:ext cx="1848045" cy="1531567"/>
          </a:xfrm>
          <a:custGeom>
            <a:avLst/>
            <a:gdLst/>
            <a:ahLst/>
            <a:cxnLst/>
            <a:rect r="r" b="b" t="t" l="l"/>
            <a:pathLst>
              <a:path h="1531567" w="1848045">
                <a:moveTo>
                  <a:pt x="0" y="0"/>
                </a:moveTo>
                <a:lnTo>
                  <a:pt x="1848045" y="0"/>
                </a:lnTo>
                <a:lnTo>
                  <a:pt x="1848045" y="1531567"/>
                </a:lnTo>
                <a:lnTo>
                  <a:pt x="0" y="153156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85662">
            <a:off x="2442731" y="2945457"/>
            <a:ext cx="855132" cy="783158"/>
          </a:xfrm>
          <a:custGeom>
            <a:avLst/>
            <a:gdLst/>
            <a:ahLst/>
            <a:cxnLst/>
            <a:rect r="r" b="b" t="t" l="l"/>
            <a:pathLst>
              <a:path h="783158" w="855132">
                <a:moveTo>
                  <a:pt x="0" y="0"/>
                </a:moveTo>
                <a:lnTo>
                  <a:pt x="855132" y="0"/>
                </a:lnTo>
                <a:lnTo>
                  <a:pt x="855132" y="783158"/>
                </a:lnTo>
                <a:lnTo>
                  <a:pt x="0" y="78315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42447" y="1676416"/>
            <a:ext cx="2945905" cy="8014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599"/>
              </a:lnSpc>
              <a:spcBef>
                <a:spcPct val="0"/>
              </a:spcBef>
            </a:pPr>
            <a:r>
              <a:rPr lang="ar-EG" sz="1142">
                <a:solidFill>
                  <a:srgbClr val="000000"/>
                </a:solidFill>
                <a:latin typeface="29LT Riwaya Informal"/>
                <a:ea typeface="29LT Riwaya Informal"/>
                <a:cs typeface="29LT Riwaya Informal"/>
                <a:sym typeface="29LT Riwaya Informal"/>
                <a:rtl val="true"/>
              </a:rPr>
              <a:t>الاسم: __________________________</a:t>
            </a:r>
          </a:p>
          <a:p>
            <a:pPr algn="ctr" rtl="true">
              <a:lnSpc>
                <a:spcPts val="1599"/>
              </a:lnSpc>
              <a:spcBef>
                <a:spcPct val="0"/>
              </a:spcBef>
            </a:pPr>
            <a:r>
              <a:rPr lang="ar-EG" sz="1142">
                <a:solidFill>
                  <a:srgbClr val="000000"/>
                </a:solidFill>
                <a:latin typeface="29LT Riwaya Informal"/>
                <a:ea typeface="29LT Riwaya Informal"/>
                <a:cs typeface="29LT Riwaya Informal"/>
                <a:sym typeface="29LT Riwaya Informal"/>
                <a:rtl val="true"/>
              </a:rPr>
              <a:t>الصف: __________________________</a:t>
            </a:r>
          </a:p>
          <a:p>
            <a:pPr algn="ctr" rtl="true">
              <a:lnSpc>
                <a:spcPts val="1599"/>
              </a:lnSpc>
              <a:spcBef>
                <a:spcPct val="0"/>
              </a:spcBef>
            </a:pPr>
            <a:r>
              <a:rPr lang="ar-EG" sz="1142">
                <a:solidFill>
                  <a:srgbClr val="000000"/>
                </a:solidFill>
                <a:latin typeface="29LT Riwaya Informal"/>
                <a:ea typeface="29LT Riwaya Informal"/>
                <a:cs typeface="29LT Riwaya Informal"/>
                <a:sym typeface="29LT Riwaya Informal"/>
                <a:rtl val="true"/>
              </a:rPr>
              <a:t>المكافأة: __________________________</a:t>
            </a:r>
          </a:p>
          <a:p>
            <a:pPr algn="ctr" rtl="true">
              <a:lnSpc>
                <a:spcPts val="1599"/>
              </a:lnSpc>
              <a:spcBef>
                <a:spcPct val="0"/>
              </a:spcBef>
            </a:pPr>
            <a:r>
              <a:rPr lang="ar-EG" sz="1142">
                <a:solidFill>
                  <a:srgbClr val="000000"/>
                </a:solidFill>
                <a:latin typeface="29LT Riwaya Informal"/>
                <a:ea typeface="29LT Riwaya Informal"/>
                <a:cs typeface="29LT Riwaya Informal"/>
                <a:sym typeface="29LT Riwaya Informal"/>
                <a:rtl val="true"/>
              </a:rPr>
              <a:t>السبب: __________________________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802925" y="2822983"/>
            <a:ext cx="1647299" cy="302504"/>
          </a:xfrm>
          <a:custGeom>
            <a:avLst/>
            <a:gdLst/>
            <a:ahLst/>
            <a:cxnLst/>
            <a:rect r="r" b="b" t="t" l="l"/>
            <a:pathLst>
              <a:path h="302504" w="1647299">
                <a:moveTo>
                  <a:pt x="0" y="0"/>
                </a:moveTo>
                <a:lnTo>
                  <a:pt x="1647299" y="0"/>
                </a:lnTo>
                <a:lnTo>
                  <a:pt x="1647299" y="302504"/>
                </a:lnTo>
                <a:lnTo>
                  <a:pt x="0" y="30250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904585" y="413867"/>
            <a:ext cx="1611956" cy="4485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611"/>
              </a:lnSpc>
              <a:spcBef>
                <a:spcPct val="0"/>
              </a:spcBef>
            </a:pPr>
            <a:r>
              <a:rPr lang="ar-EG" sz="2579">
                <a:solidFill>
                  <a:srgbClr val="000000"/>
                </a:solidFill>
                <a:latin typeface="XM Vahid"/>
                <a:ea typeface="XM Vahid"/>
                <a:cs typeface="XM Vahid"/>
                <a:sym typeface="XM Vahid"/>
                <a:rtl val="true"/>
              </a:rPr>
              <a:t>دفتر مكافآت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18864" y="1363315"/>
            <a:ext cx="2290271" cy="2625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95"/>
              </a:lnSpc>
              <a:spcBef>
                <a:spcPct val="0"/>
              </a:spcBef>
            </a:pPr>
            <a:r>
              <a:rPr lang="ar-EG" sz="1568">
                <a:solidFill>
                  <a:srgbClr val="000000"/>
                </a:solidFill>
                <a:latin typeface="29LT Riwaya Informal"/>
                <a:ea typeface="29LT Riwaya Informal"/>
                <a:cs typeface="29LT Riwaya Informal"/>
                <a:sym typeface="29LT Riwaya Informal"/>
                <a:rtl val="true"/>
              </a:rPr>
              <a:t>أنت تستحق المكافأة عمل ممتاز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29421" y="2854701"/>
            <a:ext cx="1966990" cy="220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885"/>
              </a:lnSpc>
              <a:spcBef>
                <a:spcPct val="0"/>
              </a:spcBef>
            </a:pPr>
            <a:r>
              <a:rPr lang="ar-EG" sz="1346">
                <a:solidFill>
                  <a:srgbClr val="000000"/>
                </a:solidFill>
                <a:latin typeface="29LT Riwaya Informal"/>
                <a:ea typeface="29LT Riwaya Informal"/>
                <a:cs typeface="29LT Riwaya Informal"/>
                <a:sym typeface="29LT Riwaya Informal"/>
                <a:rtl val="true"/>
              </a:rPr>
              <a:t>مُعلمتك :.............................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DAGy2lGT1d0</dc:identifier>
  <dcterms:modified xsi:type="dcterms:W3CDTF">2011-08-01T06:04:30Z</dcterms:modified>
  <cp:revision>1</cp:revision>
  <dc:title>بطاقة تشجيعية للأطفال بألوان مبهجة</dc:title>
</cp:coreProperties>
</file>