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3"/>
  </p:notesMasterIdLst>
  <p:sldIdLst>
    <p:sldId id="937" r:id="rId2"/>
    <p:sldId id="1246" r:id="rId3"/>
    <p:sldId id="1140" r:id="rId4"/>
    <p:sldId id="1292" r:id="rId5"/>
    <p:sldId id="1342" r:id="rId6"/>
    <p:sldId id="1341" r:id="rId7"/>
    <p:sldId id="1293" r:id="rId8"/>
    <p:sldId id="1295" r:id="rId9"/>
    <p:sldId id="1296" r:id="rId10"/>
    <p:sldId id="1294" r:id="rId11"/>
    <p:sldId id="1297" r:id="rId12"/>
    <p:sldId id="1298" r:id="rId13"/>
    <p:sldId id="1299" r:id="rId14"/>
    <p:sldId id="1300" r:id="rId15"/>
    <p:sldId id="1301" r:id="rId16"/>
    <p:sldId id="1256" r:id="rId17"/>
    <p:sldId id="1303" r:id="rId18"/>
    <p:sldId id="1304" r:id="rId19"/>
    <p:sldId id="1305" r:id="rId20"/>
    <p:sldId id="1306" r:id="rId21"/>
    <p:sldId id="1307" r:id="rId22"/>
    <p:sldId id="1308" r:id="rId23"/>
    <p:sldId id="1263" r:id="rId24"/>
    <p:sldId id="1309" r:id="rId25"/>
    <p:sldId id="1310" r:id="rId26"/>
    <p:sldId id="1311" r:id="rId27"/>
    <p:sldId id="1312" r:id="rId28"/>
    <p:sldId id="1313" r:id="rId29"/>
    <p:sldId id="1314" r:id="rId30"/>
    <p:sldId id="1315" r:id="rId31"/>
    <p:sldId id="1316" r:id="rId32"/>
    <p:sldId id="1270" r:id="rId33"/>
    <p:sldId id="1317" r:id="rId34"/>
    <p:sldId id="1318" r:id="rId35"/>
    <p:sldId id="1319" r:id="rId36"/>
    <p:sldId id="1320" r:id="rId37"/>
    <p:sldId id="1321" r:id="rId38"/>
    <p:sldId id="1322" r:id="rId39"/>
    <p:sldId id="1279" r:id="rId40"/>
    <p:sldId id="1323" r:id="rId41"/>
    <p:sldId id="1324" r:id="rId42"/>
    <p:sldId id="1280" r:id="rId43"/>
    <p:sldId id="1325" r:id="rId44"/>
    <p:sldId id="1326" r:id="rId45"/>
    <p:sldId id="1327" r:id="rId46"/>
    <p:sldId id="1289" r:id="rId47"/>
    <p:sldId id="1328" r:id="rId48"/>
    <p:sldId id="1329" r:id="rId49"/>
    <p:sldId id="1330" r:id="rId50"/>
    <p:sldId id="1290" r:id="rId51"/>
    <p:sldId id="1331" r:id="rId52"/>
    <p:sldId id="1291" r:id="rId53"/>
    <p:sldId id="1332" r:id="rId54"/>
    <p:sldId id="1333" r:id="rId55"/>
    <p:sldId id="1334" r:id="rId56"/>
    <p:sldId id="1335" r:id="rId57"/>
    <p:sldId id="1336" r:id="rId58"/>
    <p:sldId id="1337" r:id="rId59"/>
    <p:sldId id="1338" r:id="rId60"/>
    <p:sldId id="1339" r:id="rId61"/>
    <p:sldId id="1340" r:id="rId62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1AA0"/>
    <a:srgbClr val="0000FF"/>
    <a:srgbClr val="FF3300"/>
    <a:srgbClr val="BE385E"/>
    <a:srgbClr val="B05408"/>
    <a:srgbClr val="FF00FF"/>
    <a:srgbClr val="006600"/>
    <a:srgbClr val="FFFFFF"/>
    <a:srgbClr val="0060A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15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35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FA9C21D-1D5D-403A-9EFD-56AC4C2FF780}" type="datetimeFigureOut">
              <a:rPr lang="ar-SA" smtClean="0"/>
              <a:pPr/>
              <a:t>29/01/37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6EF8B91-7199-4FBE-8170-8B4D2F4671A7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474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30C58-DB4C-4205-B172-B0BB26694C31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93FA5-3D9B-43E2-B43F-1E04A705CDD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162F2-B5C8-4453-9089-58EDC7AD8EF9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6239-4375-48E3-A941-8D198FA0EBB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DAF8E-062E-43FA-A722-BE9992140F60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0057C-6FB7-4380-9F5D-FA2B00383DA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2C42-1AF7-4D5E-8702-90BE61F3849D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AC168-5432-4A05-952E-E5A4F556DDC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47CE6-FED6-45EC-82A2-371BBCBCDD06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08F27-67B2-4800-ADBF-925DC607068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A96F3-7205-4AE9-B3EA-BC9A3E236359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D5227-6343-4B5D-B04A-87BFFB629B5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ED5D-8B28-4637-83F4-524B00FB8A94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8CA3-BDDE-409E-BBEE-F67F66969B3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C9C8-4997-40A8-8F36-D3863E7BAC8A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7BB8-BB21-4F68-97DE-637DAB9D1F4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F884-1D01-46D7-BBD1-493B7597C342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F243F-78D8-48DB-9CF4-2E312AC3797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3CD0-C190-4510-A821-1E2901558EE4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C57E-F0DA-4727-BFC6-A065E107472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706B-775E-4F5B-807D-0BD1B9DADA60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3EA53-B28A-4AB1-9D5C-5C82A505696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391921-931F-4F3B-B862-D5C447CFA036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61EB77-920B-4646-9EB6-DD649639539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audio" Target="../media/audio2.wav"/><Relationship Id="rId5" Type="http://schemas.openxmlformats.org/officeDocument/2006/relationships/image" Target="../media/image33.png"/><Relationship Id="rId10" Type="http://schemas.openxmlformats.org/officeDocument/2006/relationships/audio" Target="../media/audio1.wav"/><Relationship Id="rId4" Type="http://schemas.openxmlformats.org/officeDocument/2006/relationships/image" Target="../media/image32.png"/><Relationship Id="rId9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audio" Target="../media/audio2.wav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audio" Target="../media/audio2.wav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4.png"/><Relationship Id="rId7" Type="http://schemas.openxmlformats.org/officeDocument/2006/relationships/slide" Target="slide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4.png"/><Relationship Id="rId7" Type="http://schemas.openxmlformats.org/officeDocument/2006/relationships/slide" Target="slide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audio" Target="../media/audio2.wav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audio" Target="../media/audio1.wav"/><Relationship Id="rId7" Type="http://schemas.openxmlformats.org/officeDocument/2006/relationships/slide" Target="slide3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slide" Target="slide52.xml"/><Relationship Id="rId5" Type="http://schemas.openxmlformats.org/officeDocument/2006/relationships/slide" Target="slide3.xml"/><Relationship Id="rId10" Type="http://schemas.openxmlformats.org/officeDocument/2006/relationships/slide" Target="slide50.xml"/><Relationship Id="rId4" Type="http://schemas.openxmlformats.org/officeDocument/2006/relationships/audio" Target="../media/audio2.wav"/><Relationship Id="rId9" Type="http://schemas.openxmlformats.org/officeDocument/2006/relationships/slide" Target="slide4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1.png"/><Relationship Id="rId7" Type="http://schemas.openxmlformats.org/officeDocument/2006/relationships/audio" Target="../media/audio1.wav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audio" Target="../media/audio2.wav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4.png"/><Relationship Id="rId7" Type="http://schemas.openxmlformats.org/officeDocument/2006/relationships/audio" Target="../media/audio1.wav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1.png"/><Relationship Id="rId7" Type="http://schemas.microsoft.com/office/2007/relationships/hdphoto" Target="../media/hdphoto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microsoft.com/office/2007/relationships/hdphoto" Target="../media/hdphoto3.wdp"/><Relationship Id="rId10" Type="http://schemas.openxmlformats.org/officeDocument/2006/relationships/audio" Target="../media/audio2.wav"/><Relationship Id="rId4" Type="http://schemas.openxmlformats.org/officeDocument/2006/relationships/image" Target="../media/image62.png"/><Relationship Id="rId9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1.png"/><Relationship Id="rId7" Type="http://schemas.microsoft.com/office/2007/relationships/hdphoto" Target="../media/hdphoto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microsoft.com/office/2007/relationships/hdphoto" Target="../media/hdphoto5.wdp"/><Relationship Id="rId10" Type="http://schemas.openxmlformats.org/officeDocument/2006/relationships/audio" Target="../media/audio2.wav"/><Relationship Id="rId4" Type="http://schemas.openxmlformats.org/officeDocument/2006/relationships/image" Target="../media/image64.png"/><Relationship Id="rId9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61.png"/><Relationship Id="rId7" Type="http://schemas.openxmlformats.org/officeDocument/2006/relationships/audio" Target="../media/audio1.wav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1.png"/><Relationship Id="rId7" Type="http://schemas.microsoft.com/office/2007/relationships/hdphoto" Target="../media/hdphoto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microsoft.com/office/2007/relationships/hdphoto" Target="../media/hdphoto8.wdp"/><Relationship Id="rId10" Type="http://schemas.openxmlformats.org/officeDocument/2006/relationships/audio" Target="../media/audio2.wav"/><Relationship Id="rId4" Type="http://schemas.openxmlformats.org/officeDocument/2006/relationships/image" Target="../media/image68.png"/><Relationship Id="rId9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1.png"/><Relationship Id="rId7" Type="http://schemas.openxmlformats.org/officeDocument/2006/relationships/slide" Target="slide2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73.png"/><Relationship Id="rId7" Type="http://schemas.openxmlformats.org/officeDocument/2006/relationships/audio" Target="../media/audio1.wav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audio" Target="../media/audio2.wav"/><Relationship Id="rId4" Type="http://schemas.openxmlformats.org/officeDocument/2006/relationships/image" Target="../media/image78.png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2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83.png"/><Relationship Id="rId7" Type="http://schemas.openxmlformats.org/officeDocument/2006/relationships/audio" Target="../media/audio1.wav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1.wdp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83.png"/><Relationship Id="rId7" Type="http://schemas.openxmlformats.org/officeDocument/2006/relationships/audio" Target="../media/audio1.wav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2.wdp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audio" Target="../media/audio1.wav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12" Type="http://schemas.openxmlformats.org/officeDocument/2006/relationships/slide" Target="slide2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microsoft.com/office/2007/relationships/hdphoto" Target="../media/hdphoto14.wdp"/><Relationship Id="rId5" Type="http://schemas.microsoft.com/office/2007/relationships/hdphoto" Target="../media/hdphoto13.wdp"/><Relationship Id="rId10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Relationship Id="rId1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5.png"/><Relationship Id="rId7" Type="http://schemas.openxmlformats.org/officeDocument/2006/relationships/slide" Target="slide2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96.png"/><Relationship Id="rId4" Type="http://schemas.microsoft.com/office/2007/relationships/hdphoto" Target="../media/hdphoto15.wdp"/><Relationship Id="rId9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97.png"/><Relationship Id="rId7" Type="http://schemas.openxmlformats.org/officeDocument/2006/relationships/audio" Target="../media/audio1.wav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7.wdp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0.png"/><Relationship Id="rId7" Type="http://schemas.microsoft.com/office/2007/relationships/hdphoto" Target="../media/hdphoto19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microsoft.com/office/2007/relationships/hdphoto" Target="../media/hdphoto18.wdp"/><Relationship Id="rId10" Type="http://schemas.openxmlformats.org/officeDocument/2006/relationships/audio" Target="../media/audio2.wav"/><Relationship Id="rId4" Type="http://schemas.openxmlformats.org/officeDocument/2006/relationships/image" Target="../media/image101.png"/><Relationship Id="rId9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99.png"/><Relationship Id="rId7" Type="http://schemas.microsoft.com/office/2007/relationships/hdphoto" Target="../media/hdphoto21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microsoft.com/office/2007/relationships/hdphoto" Target="../media/hdphoto20.wdp"/><Relationship Id="rId10" Type="http://schemas.openxmlformats.org/officeDocument/2006/relationships/audio" Target="../media/audio2.wav"/><Relationship Id="rId4" Type="http://schemas.openxmlformats.org/officeDocument/2006/relationships/image" Target="../media/image103.png"/><Relationship Id="rId9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0.png"/><Relationship Id="rId7" Type="http://schemas.microsoft.com/office/2007/relationships/hdphoto" Target="../media/hdphoto23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microsoft.com/office/2007/relationships/hdphoto" Target="../media/hdphoto22.wdp"/><Relationship Id="rId10" Type="http://schemas.openxmlformats.org/officeDocument/2006/relationships/audio" Target="../media/audio2.wav"/><Relationship Id="rId4" Type="http://schemas.openxmlformats.org/officeDocument/2006/relationships/image" Target="../media/image105.png"/><Relationship Id="rId9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99.png"/><Relationship Id="rId7" Type="http://schemas.microsoft.com/office/2007/relationships/hdphoto" Target="../media/hdphoto25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microsoft.com/office/2007/relationships/hdphoto" Target="../media/hdphoto24.wdp"/><Relationship Id="rId10" Type="http://schemas.openxmlformats.org/officeDocument/2006/relationships/audio" Target="../media/audio2.wav"/><Relationship Id="rId4" Type="http://schemas.openxmlformats.org/officeDocument/2006/relationships/image" Target="../media/image107.png"/><Relationship Id="rId9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10.png"/><Relationship Id="rId7" Type="http://schemas.openxmlformats.org/officeDocument/2006/relationships/slide" Target="slide2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13.png"/><Relationship Id="rId7" Type="http://schemas.openxmlformats.org/officeDocument/2006/relationships/audio" Target="../media/audio1.wav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27.wdp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13.png"/><Relationship Id="rId7" Type="http://schemas.openxmlformats.org/officeDocument/2006/relationships/audio" Target="../media/audio1.wav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28.wdp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audio" Target="../media/audio2.wav"/><Relationship Id="rId4" Type="http://schemas.openxmlformats.org/officeDocument/2006/relationships/image" Target="../media/image118.png"/><Relationship Id="rId9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audio" Target="../media/audio2.wav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16.png"/><Relationship Id="rId7" Type="http://schemas.openxmlformats.org/officeDocument/2006/relationships/image" Target="../media/image12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audio" Target="../media/audio2.wav"/><Relationship Id="rId4" Type="http://schemas.openxmlformats.org/officeDocument/2006/relationships/image" Target="../media/image125.png"/><Relationship Id="rId9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16.png"/><Relationship Id="rId7" Type="http://schemas.openxmlformats.org/officeDocument/2006/relationships/image" Target="../media/image13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audio" Target="../media/audio2.wav"/><Relationship Id="rId4" Type="http://schemas.openxmlformats.org/officeDocument/2006/relationships/image" Target="../media/image129.png"/><Relationship Id="rId9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audio" Target="../media/audio2.wav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microsoft.com/office/2007/relationships/hdphoto" Target="../media/hdphoto29.wdp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image" Target="../media/image136.png"/><Relationship Id="rId7" Type="http://schemas.openxmlformats.org/officeDocument/2006/relationships/image" Target="../media/image13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1.wdp"/><Relationship Id="rId11" Type="http://schemas.openxmlformats.org/officeDocument/2006/relationships/audio" Target="../media/audio2.wav"/><Relationship Id="rId5" Type="http://schemas.openxmlformats.org/officeDocument/2006/relationships/image" Target="../media/image137.png"/><Relationship Id="rId10" Type="http://schemas.openxmlformats.org/officeDocument/2006/relationships/audio" Target="../media/audio1.wav"/><Relationship Id="rId4" Type="http://schemas.microsoft.com/office/2007/relationships/hdphoto" Target="../media/hdphoto30.wdp"/><Relationship Id="rId9" Type="http://schemas.openxmlformats.org/officeDocument/2006/relationships/slide" Target="slide2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microsoft.com/office/2007/relationships/hdphoto" Target="../media/hdphoto35.wdp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44.png"/><Relationship Id="rId2" Type="http://schemas.openxmlformats.org/officeDocument/2006/relationships/image" Target="../media/image135.png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3.wdp"/><Relationship Id="rId11" Type="http://schemas.openxmlformats.org/officeDocument/2006/relationships/image" Target="../media/image143.png"/><Relationship Id="rId5" Type="http://schemas.openxmlformats.org/officeDocument/2006/relationships/image" Target="../media/image139.png"/><Relationship Id="rId15" Type="http://schemas.openxmlformats.org/officeDocument/2006/relationships/audio" Target="../media/audio1.wav"/><Relationship Id="rId10" Type="http://schemas.openxmlformats.org/officeDocument/2006/relationships/image" Target="../media/image142.png"/><Relationship Id="rId4" Type="http://schemas.microsoft.com/office/2007/relationships/hdphoto" Target="../media/hdphoto30.wdp"/><Relationship Id="rId9" Type="http://schemas.openxmlformats.org/officeDocument/2006/relationships/image" Target="../media/image141.png"/><Relationship Id="rId14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146.png"/><Relationship Id="rId7" Type="http://schemas.openxmlformats.org/officeDocument/2006/relationships/image" Target="../media/image148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7.wdp"/><Relationship Id="rId11" Type="http://schemas.openxmlformats.org/officeDocument/2006/relationships/audio" Target="../media/audio2.wav"/><Relationship Id="rId5" Type="http://schemas.openxmlformats.org/officeDocument/2006/relationships/image" Target="../media/image147.png"/><Relationship Id="rId10" Type="http://schemas.openxmlformats.org/officeDocument/2006/relationships/audio" Target="../media/audio1.wav"/><Relationship Id="rId4" Type="http://schemas.microsoft.com/office/2007/relationships/hdphoto" Target="../media/hdphoto36.wdp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2.wav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13" Type="http://schemas.openxmlformats.org/officeDocument/2006/relationships/audio" Target="../media/audio2.wav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audio" Target="../media/audio1.wav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11" Type="http://schemas.openxmlformats.org/officeDocument/2006/relationships/slide" Target="slide2.xml"/><Relationship Id="rId5" Type="http://schemas.openxmlformats.org/officeDocument/2006/relationships/image" Target="../media/image152.png"/><Relationship Id="rId10" Type="http://schemas.microsoft.com/office/2007/relationships/hdphoto" Target="../media/hdphoto40.wdp"/><Relationship Id="rId4" Type="http://schemas.openxmlformats.org/officeDocument/2006/relationships/image" Target="../media/image151.png"/><Relationship Id="rId9" Type="http://schemas.openxmlformats.org/officeDocument/2006/relationships/image" Target="../media/image1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audio" Target="../media/audio2.wav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microsoft.com/office/2007/relationships/hdphoto" Target="../media/hdphoto4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audio" Target="../media/audio2.wav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6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62.png"/><Relationship Id="rId7" Type="http://schemas.openxmlformats.org/officeDocument/2006/relationships/slide" Target="slide2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audio" Target="../media/audio2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1.png"/><Relationship Id="rId7" Type="http://schemas.microsoft.com/office/2007/relationships/hdphoto" Target="../media/hdphoto43.wdp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png"/><Relationship Id="rId5" Type="http://schemas.microsoft.com/office/2007/relationships/hdphoto" Target="../media/hdphoto42.wdp"/><Relationship Id="rId10" Type="http://schemas.openxmlformats.org/officeDocument/2006/relationships/audio" Target="../media/audio2.wav"/><Relationship Id="rId4" Type="http://schemas.openxmlformats.org/officeDocument/2006/relationships/image" Target="../media/image167.png"/><Relationship Id="rId9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1.png"/><Relationship Id="rId7" Type="http://schemas.microsoft.com/office/2007/relationships/hdphoto" Target="../media/hdphoto45.wdp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microsoft.com/office/2007/relationships/hdphoto" Target="../media/hdphoto44.wdp"/><Relationship Id="rId10" Type="http://schemas.openxmlformats.org/officeDocument/2006/relationships/audio" Target="../media/audio2.wav"/><Relationship Id="rId4" Type="http://schemas.openxmlformats.org/officeDocument/2006/relationships/image" Target="../media/image170.png"/><Relationship Id="rId9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audio" Target="../media/audio2.wav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7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72.png"/><Relationship Id="rId7" Type="http://schemas.microsoft.com/office/2007/relationships/hdphoto" Target="../media/hdphoto47.wdp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microsoft.com/office/2007/relationships/hdphoto" Target="../media/hdphoto46.wdp"/><Relationship Id="rId10" Type="http://schemas.openxmlformats.org/officeDocument/2006/relationships/audio" Target="../media/audio2.wav"/><Relationship Id="rId4" Type="http://schemas.openxmlformats.org/officeDocument/2006/relationships/image" Target="../media/image176.png"/><Relationship Id="rId9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72.png"/><Relationship Id="rId7" Type="http://schemas.microsoft.com/office/2007/relationships/hdphoto" Target="../media/hdphoto48.wdp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png"/><Relationship Id="rId5" Type="http://schemas.microsoft.com/office/2007/relationships/hdphoto" Target="../media/hdphoto46.wdp"/><Relationship Id="rId10" Type="http://schemas.openxmlformats.org/officeDocument/2006/relationships/audio" Target="../media/audio2.wav"/><Relationship Id="rId4" Type="http://schemas.openxmlformats.org/officeDocument/2006/relationships/image" Target="../media/image176.png"/><Relationship Id="rId9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audio" Target="../media/audio2.wav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microsoft.com/office/2007/relationships/hdphoto" Target="../media/hdphoto4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7.png"/><Relationship Id="rId7" Type="http://schemas.openxmlformats.org/officeDocument/2006/relationships/audio" Target="../media/audio1.wav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82.png"/><Relationship Id="rId7" Type="http://schemas.openxmlformats.org/officeDocument/2006/relationships/audio" Target="../media/audio1.wav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50.wdp"/><Relationship Id="rId4" Type="http://schemas.openxmlformats.org/officeDocument/2006/relationships/image" Target="../media/image18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51.wdp"/><Relationship Id="rId7" Type="http://schemas.openxmlformats.org/officeDocument/2006/relationships/audio" Target="../media/audio1.wav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ستطيل 20"/>
          <p:cNvSpPr/>
          <p:nvPr/>
        </p:nvSpPr>
        <p:spPr>
          <a:xfrm>
            <a:off x="2232750" y="3236783"/>
            <a:ext cx="44550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dventure" panose="04020700000000000000" pitchFamily="82" charset="0"/>
                <a:cs typeface="Al-TkamolZulfiMath" pitchFamily="2" charset="-78"/>
              </a:rPr>
              <a:t>The mind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1835696" y="1124744"/>
            <a:ext cx="503855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13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venture" panose="04020700000000000000" pitchFamily="82" charset="0"/>
                <a:cs typeface="Adobe Hebrew" pitchFamily="18" charset="-79"/>
              </a:rPr>
              <a:t>Unit 3</a:t>
            </a:r>
          </a:p>
        </p:txBody>
      </p:sp>
      <p:grpSp>
        <p:nvGrpSpPr>
          <p:cNvPr id="24" name="مجموعة 23"/>
          <p:cNvGrpSpPr>
            <a:grpSpLocks/>
          </p:cNvGrpSpPr>
          <p:nvPr/>
        </p:nvGrpSpPr>
        <p:grpSpPr bwMode="auto">
          <a:xfrm>
            <a:off x="1375716" y="4941168"/>
            <a:ext cx="629262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6" name="مخطط انسيابي: تحضير 4">
              <a:hlinkClick r:id="rId3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7" name="سهم مسنن إلى اليمين 5">
              <a:hlinkClick r:id="" action="ppaction://hlinkshowjump?jump=previousslide"/>
              <a:hlinkHover r:id="" action="ppaction://noaction" highlightClick="1">
                <a:snd r:embed="rId4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8" name="سهم مسنن إلى اليمين 6">
              <a:hlinkClick r:id="" action="ppaction://hlinkshowjump?jump=nextslide"/>
              <a:hlinkHover r:id="" action="ppaction://noaction" highlightClick="1">
                <a:snd r:embed="rId5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8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768" y="1498587"/>
            <a:ext cx="5036320" cy="4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7171" y="2071678"/>
            <a:ext cx="8601109" cy="43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2571744"/>
            <a:ext cx="6500858" cy="49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6" y="3000372"/>
            <a:ext cx="3071834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شكل بيضاوي 13"/>
          <p:cNvSpPr/>
          <p:nvPr/>
        </p:nvSpPr>
        <p:spPr>
          <a:xfrm>
            <a:off x="1475656" y="4653136"/>
            <a:ext cx="325488" cy="3780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768" y="1498587"/>
            <a:ext cx="5036320" cy="4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7171" y="2071678"/>
            <a:ext cx="8601109" cy="43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2571744"/>
            <a:ext cx="650085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6" y="3500438"/>
            <a:ext cx="5643602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شكل بيضاوي 13"/>
          <p:cNvSpPr/>
          <p:nvPr/>
        </p:nvSpPr>
        <p:spPr>
          <a:xfrm>
            <a:off x="1510208" y="4491131"/>
            <a:ext cx="325488" cy="3780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768" y="1498587"/>
            <a:ext cx="5036320" cy="4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7171" y="2071678"/>
            <a:ext cx="8601109" cy="43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2500305"/>
            <a:ext cx="6000792" cy="55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6" y="3087770"/>
            <a:ext cx="6215106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شكل بيضاوي 13"/>
          <p:cNvSpPr/>
          <p:nvPr/>
        </p:nvSpPr>
        <p:spPr>
          <a:xfrm>
            <a:off x="1547664" y="3140968"/>
            <a:ext cx="325488" cy="3780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768" y="1498587"/>
            <a:ext cx="5036320" cy="4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7171" y="2071678"/>
            <a:ext cx="8601109" cy="43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2547937"/>
            <a:ext cx="5143536" cy="45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6" y="3143248"/>
            <a:ext cx="6286544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شكل بيضاوي 14"/>
          <p:cNvSpPr/>
          <p:nvPr/>
        </p:nvSpPr>
        <p:spPr>
          <a:xfrm>
            <a:off x="1547664" y="3717032"/>
            <a:ext cx="325488" cy="3780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2071678"/>
            <a:ext cx="7429552" cy="63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1571612"/>
            <a:ext cx="857256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795607"/>
            <a:ext cx="2549539" cy="1416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786057"/>
            <a:ext cx="2549539" cy="142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60" y="2786058"/>
            <a:ext cx="2549539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4509121"/>
            <a:ext cx="2549539" cy="1420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4500570"/>
            <a:ext cx="2549539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شكل بيضاوي 15"/>
          <p:cNvSpPr/>
          <p:nvPr/>
        </p:nvSpPr>
        <p:spPr>
          <a:xfrm>
            <a:off x="862136" y="3212977"/>
            <a:ext cx="325488" cy="2880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/>
          <p:cNvSpPr/>
          <p:nvPr/>
        </p:nvSpPr>
        <p:spPr>
          <a:xfrm>
            <a:off x="3635896" y="3212976"/>
            <a:ext cx="325488" cy="2880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/>
          <p:cNvSpPr/>
          <p:nvPr/>
        </p:nvSpPr>
        <p:spPr>
          <a:xfrm>
            <a:off x="6444208" y="3212976"/>
            <a:ext cx="325488" cy="2880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2195736" y="5589240"/>
            <a:ext cx="325488" cy="2880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/>
          <p:cNvSpPr/>
          <p:nvPr/>
        </p:nvSpPr>
        <p:spPr>
          <a:xfrm>
            <a:off x="5220072" y="5589241"/>
            <a:ext cx="325488" cy="2880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6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7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8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9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30" name="خماسي 29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  <p:bldP spid="23" grpId="0" animBg="1"/>
      <p:bldP spid="24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570025"/>
            <a:ext cx="3582008" cy="4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359018"/>
            <a:ext cx="1676699" cy="49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48" y="3286124"/>
            <a:ext cx="7283676" cy="151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593" y="2000240"/>
            <a:ext cx="4668463" cy="28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395536" y="150017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643182"/>
            <a:ext cx="842968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00100" y="3756030"/>
            <a:ext cx="6732351" cy="145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مربع نص 12"/>
          <p:cNvSpPr txBox="1"/>
          <p:nvPr/>
        </p:nvSpPr>
        <p:spPr>
          <a:xfrm>
            <a:off x="3851920" y="3717032"/>
            <a:ext cx="864096" cy="43088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200" b="1" dirty="0" smtClean="0">
                <a:solidFill>
                  <a:srgbClr val="002060"/>
                </a:solidFill>
                <a:latin typeface="Comic Sans MS" pitchFamily="66" charset="0"/>
              </a:rPr>
              <a:t>from</a:t>
            </a:r>
            <a:endParaRPr lang="en-US" sz="22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724128" y="4438273"/>
            <a:ext cx="864096" cy="43088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200" b="1" dirty="0" smtClean="0">
                <a:solidFill>
                  <a:srgbClr val="002060"/>
                </a:solidFill>
                <a:latin typeface="Comic Sans MS" pitchFamily="66" charset="0"/>
              </a:rPr>
              <a:t>with</a:t>
            </a:r>
            <a:endParaRPr lang="en-US" sz="22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b="1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b="1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b="1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5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603" y="2000240"/>
            <a:ext cx="4668463" cy="28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2285992"/>
            <a:ext cx="721523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8" y="2571744"/>
            <a:ext cx="3143272" cy="33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42976" y="2928934"/>
            <a:ext cx="6215106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ربع نص 13"/>
          <p:cNvSpPr txBox="1"/>
          <p:nvPr/>
        </p:nvSpPr>
        <p:spPr>
          <a:xfrm>
            <a:off x="4572000" y="2812866"/>
            <a:ext cx="57606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of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707904" y="3316922"/>
            <a:ext cx="93610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about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483768" y="4077072"/>
            <a:ext cx="57606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of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3635896" y="4365104"/>
            <a:ext cx="72008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with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4355976" y="4869160"/>
            <a:ext cx="882611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about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419872" y="5157192"/>
            <a:ext cx="75608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with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347864" y="5693186"/>
            <a:ext cx="57606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of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395536" y="150017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2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4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5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6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7" name="خماسي 26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1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75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5"/>
                            </p:stCondLst>
                            <p:childTnLst>
                              <p:par>
                                <p:cTn id="7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603" y="2000240"/>
            <a:ext cx="4668463" cy="28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2285992"/>
            <a:ext cx="721523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8" y="2571744"/>
            <a:ext cx="3143272" cy="33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42976" y="2928934"/>
            <a:ext cx="6215106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/>
          <p:cNvSpPr txBox="1"/>
          <p:nvPr/>
        </p:nvSpPr>
        <p:spPr>
          <a:xfrm>
            <a:off x="5436096" y="2812866"/>
            <a:ext cx="57606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of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572000" y="3532946"/>
            <a:ext cx="57606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of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4788024" y="4037002"/>
            <a:ext cx="864096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about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4499992" y="4581128"/>
            <a:ext cx="864096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with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4283968" y="5085184"/>
            <a:ext cx="93610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about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4211960" y="5621178"/>
            <a:ext cx="792088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with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3563888" y="5837202"/>
            <a:ext cx="90010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about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395536" y="150017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2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5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6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7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8" name="خماسي 27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2000240"/>
            <a:ext cx="5286412" cy="36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2571744"/>
            <a:ext cx="6656415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500438"/>
            <a:ext cx="7643866" cy="36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مربع نص 12"/>
          <p:cNvSpPr txBox="1"/>
          <p:nvPr/>
        </p:nvSpPr>
        <p:spPr>
          <a:xfrm>
            <a:off x="428596" y="4253026"/>
            <a:ext cx="8319868" cy="446276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300" i="1" dirty="0">
                <a:solidFill>
                  <a:srgbClr val="002060"/>
                </a:solidFill>
                <a:latin typeface="Comic Sans MS" pitchFamily="66" charset="0"/>
              </a:rPr>
              <a:t>c</a:t>
            </a:r>
            <a:r>
              <a:rPr lang="en-GB" sz="2300" i="1" dirty="0" smtClean="0">
                <a:solidFill>
                  <a:srgbClr val="002060"/>
                </a:solidFill>
                <a:latin typeface="Comic Sans MS" pitchFamily="66" charset="0"/>
              </a:rPr>
              <a:t>ome in terms with : </a:t>
            </a:r>
            <a:r>
              <a:rPr lang="en-GB" sz="2300" dirty="0" smtClean="0">
                <a:solidFill>
                  <a:srgbClr val="002060"/>
                </a:solidFill>
                <a:latin typeface="Comic Sans MS" pitchFamily="66" charset="0"/>
              </a:rPr>
              <a:t>reach an agreement or understanding.</a:t>
            </a:r>
            <a:endParaRPr lang="en-US" sz="23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395536" y="150017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125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625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125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6" name="مخطط انسيابي: تحضير 4">
              <a:hlinkClick r:id="rId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  <p:sp>
        <p:nvSpPr>
          <p:cNvPr id="26" name="خماسي 25">
            <a:hlinkClick r:id="rId5" action="ppaction://hlinksldjump"/>
          </p:cNvPr>
          <p:cNvSpPr/>
          <p:nvPr/>
        </p:nvSpPr>
        <p:spPr>
          <a:xfrm>
            <a:off x="1331640" y="1340768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rPr>
              <a:t>Reading</a:t>
            </a:r>
            <a:endParaRPr lang="ar-SA" sz="4000" b="1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9" name="خماسي 28">
            <a:hlinkClick r:id="rId6" action="ppaction://hlinksldjump"/>
          </p:cNvPr>
          <p:cNvSpPr/>
          <p:nvPr/>
        </p:nvSpPr>
        <p:spPr>
          <a:xfrm>
            <a:off x="1331640" y="1988840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rPr>
              <a:t>Vocabulary &amp; Grammar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43" name="خماسي 42">
            <a:hlinkClick r:id="rId7" action="ppaction://hlinksldjump"/>
          </p:cNvPr>
          <p:cNvSpPr/>
          <p:nvPr/>
        </p:nvSpPr>
        <p:spPr>
          <a:xfrm>
            <a:off x="1331640" y="2636912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rPr>
              <a:t>Listening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45" name="خماسي 44">
            <a:hlinkClick r:id="rId8" action="ppaction://hlinksldjump"/>
          </p:cNvPr>
          <p:cNvSpPr/>
          <p:nvPr/>
        </p:nvSpPr>
        <p:spPr>
          <a:xfrm>
            <a:off x="1331640" y="3284984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rPr>
              <a:t>Vocabulary &amp; 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rPr>
              <a:t>Grammar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47" name="خماسي 46">
            <a:hlinkClick r:id="rId9" action="ppaction://hlinksldjump"/>
          </p:cNvPr>
          <p:cNvSpPr/>
          <p:nvPr/>
        </p:nvSpPr>
        <p:spPr>
          <a:xfrm>
            <a:off x="1331640" y="3933056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rPr>
              <a:t>Speaking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49" name="خماسي 48">
            <a:hlinkClick r:id="rId10" action="ppaction://hlinksldjump"/>
          </p:cNvPr>
          <p:cNvSpPr/>
          <p:nvPr/>
        </p:nvSpPr>
        <p:spPr>
          <a:xfrm>
            <a:off x="1331640" y="4581128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rPr>
              <a:t>Examination practice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1" name="خماسي 50">
            <a:hlinkClick r:id="rId11" action="ppaction://hlinksldjump"/>
          </p:cNvPr>
          <p:cNvSpPr/>
          <p:nvPr/>
        </p:nvSpPr>
        <p:spPr>
          <a:xfrm>
            <a:off x="1331640" y="5229200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rPr>
              <a:t>Writing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195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43" grpId="0" animBg="1"/>
      <p:bldP spid="45" grpId="0" animBg="1"/>
      <p:bldP spid="47" grpId="0" animBg="1"/>
      <p:bldP spid="49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2000240"/>
            <a:ext cx="5286412" cy="36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2306" y="2348880"/>
            <a:ext cx="7444404" cy="36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</a:blip>
          <a:srcRect/>
          <a:stretch>
            <a:fillRect/>
          </a:stretch>
        </p:blipFill>
        <p:spPr bwMode="auto">
          <a:xfrm>
            <a:off x="285720" y="2714620"/>
            <a:ext cx="4572032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email">
            <a:grayscl/>
          </a:blip>
          <a:srcRect/>
          <a:stretch>
            <a:fillRect/>
          </a:stretch>
        </p:blipFill>
        <p:spPr bwMode="auto">
          <a:xfrm>
            <a:off x="4962820" y="3441706"/>
            <a:ext cx="3857652" cy="1701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ربع نص 13"/>
          <p:cNvSpPr txBox="1"/>
          <p:nvPr/>
        </p:nvSpPr>
        <p:spPr>
          <a:xfrm>
            <a:off x="4499992" y="2895327"/>
            <a:ext cx="327477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e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499992" y="3501008"/>
            <a:ext cx="327477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a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499992" y="4263479"/>
            <a:ext cx="327477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c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4499992" y="4983559"/>
            <a:ext cx="327477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d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4499992" y="5661248"/>
            <a:ext cx="327477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b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395536" y="150017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21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2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3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4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5" name="خماسي 24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4399" y="2000240"/>
            <a:ext cx="1673023" cy="36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0699" y="2709859"/>
            <a:ext cx="6055879" cy="64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3643315"/>
            <a:ext cx="728667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مربع نص 13"/>
          <p:cNvSpPr txBox="1"/>
          <p:nvPr/>
        </p:nvSpPr>
        <p:spPr>
          <a:xfrm>
            <a:off x="1331640" y="4365104"/>
            <a:ext cx="6048672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US" sz="2400" dirty="0" smtClean="0">
                <a:solidFill>
                  <a:srgbClr val="002060"/>
                </a:solidFill>
                <a:latin typeface="Comic Sans MS" pitchFamily="66" charset="0"/>
              </a:rPr>
              <a:t>something </a:t>
            </a:r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worth thinking about </a:t>
            </a:r>
            <a:r>
              <a:rPr lang="en-US" sz="2400" dirty="0" smtClean="0">
                <a:solidFill>
                  <a:srgbClr val="002060"/>
                </a:solidFill>
                <a:latin typeface="Comic Sans MS" pitchFamily="66" charset="0"/>
              </a:rPr>
              <a:t>seriously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395536" y="150017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625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25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625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10" y="2285992"/>
            <a:ext cx="614366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4399" y="2000240"/>
            <a:ext cx="1673023" cy="36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email">
            <a:grayscl/>
          </a:blip>
          <a:srcRect/>
          <a:stretch>
            <a:fillRect/>
          </a:stretch>
        </p:blipFill>
        <p:spPr bwMode="auto">
          <a:xfrm>
            <a:off x="285720" y="2714620"/>
            <a:ext cx="4572032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email">
            <a:grayscl/>
          </a:blip>
          <a:srcRect/>
          <a:stretch>
            <a:fillRect/>
          </a:stretch>
        </p:blipFill>
        <p:spPr bwMode="auto">
          <a:xfrm>
            <a:off x="4929190" y="3143248"/>
            <a:ext cx="3857652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/>
          <p:cNvSpPr txBox="1"/>
          <p:nvPr/>
        </p:nvSpPr>
        <p:spPr>
          <a:xfrm>
            <a:off x="4499992" y="3255367"/>
            <a:ext cx="327477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e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4499992" y="3687415"/>
            <a:ext cx="327477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b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4499992" y="4293096"/>
            <a:ext cx="327477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c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4499992" y="4983559"/>
            <a:ext cx="327477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>
                <a:solidFill>
                  <a:srgbClr val="0000FF"/>
                </a:solidFill>
                <a:latin typeface="Comic Sans MS" pitchFamily="66" charset="0"/>
              </a:rPr>
              <a:t>a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4499992" y="5703639"/>
            <a:ext cx="327477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d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395536" y="150017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2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8" name="خماسي 27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2428868"/>
            <a:ext cx="8286808" cy="37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9" y="2028816"/>
            <a:ext cx="4429155" cy="400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مستطيل مستدير الزوايا 2"/>
          <p:cNvSpPr/>
          <p:nvPr/>
        </p:nvSpPr>
        <p:spPr>
          <a:xfrm>
            <a:off x="395536" y="149675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85852" y="2857496"/>
            <a:ext cx="6047752" cy="1559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85852" y="4572008"/>
            <a:ext cx="6072230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ربع نص 13"/>
          <p:cNvSpPr txBox="1"/>
          <p:nvPr/>
        </p:nvSpPr>
        <p:spPr>
          <a:xfrm>
            <a:off x="4355976" y="3573016"/>
            <a:ext cx="2016224" cy="43088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200" dirty="0">
                <a:solidFill>
                  <a:srgbClr val="0000FF"/>
                </a:solidFill>
                <a:latin typeface="Comic Sans MS" pitchFamily="66" charset="0"/>
              </a:rPr>
              <a:t>a</a:t>
            </a:r>
            <a:r>
              <a:rPr lang="en-GB" sz="2200" dirty="0" smtClean="0">
                <a:solidFill>
                  <a:srgbClr val="0000FF"/>
                </a:solidFill>
                <a:latin typeface="Comic Sans MS" pitchFamily="66" charset="0"/>
              </a:rPr>
              <a:t>re planning</a:t>
            </a:r>
            <a:endParaRPr lang="en-US" sz="22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582278" y="5301208"/>
            <a:ext cx="1573898" cy="43088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200" dirty="0" smtClean="0">
                <a:solidFill>
                  <a:srgbClr val="0000FF"/>
                </a:solidFill>
                <a:latin typeface="Comic Sans MS" pitchFamily="66" charset="0"/>
              </a:rPr>
              <a:t>I’m able</a:t>
            </a:r>
            <a:endParaRPr lang="en-US" sz="22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2428868"/>
            <a:ext cx="8286808" cy="37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9" y="2028816"/>
            <a:ext cx="4429155" cy="400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50947" y="2857495"/>
            <a:ext cx="6107135" cy="156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58885" y="4529150"/>
            <a:ext cx="6099197" cy="1614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ربع نص 13"/>
          <p:cNvSpPr txBox="1"/>
          <p:nvPr/>
        </p:nvSpPr>
        <p:spPr>
          <a:xfrm>
            <a:off x="2051719" y="4006225"/>
            <a:ext cx="1961135" cy="43088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200" dirty="0" smtClean="0">
                <a:solidFill>
                  <a:srgbClr val="0000FF"/>
                </a:solidFill>
                <a:latin typeface="Comic Sans MS" pitchFamily="66" charset="0"/>
              </a:rPr>
              <a:t>I have made</a:t>
            </a:r>
            <a:endParaRPr lang="en-US" sz="22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5014326" y="5301208"/>
            <a:ext cx="1789922" cy="43088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200" dirty="0" smtClean="0">
                <a:solidFill>
                  <a:srgbClr val="0000FF"/>
                </a:solidFill>
                <a:latin typeface="Comic Sans MS" pitchFamily="66" charset="0"/>
              </a:rPr>
              <a:t>You will feel</a:t>
            </a:r>
            <a:endParaRPr lang="en-US" sz="22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395536" y="149675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0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1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2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3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2428868"/>
            <a:ext cx="8286808" cy="37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9" y="2028816"/>
            <a:ext cx="4429155" cy="400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4414" y="3012912"/>
            <a:ext cx="6143668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/>
          <p:cNvSpPr txBox="1"/>
          <p:nvPr/>
        </p:nvSpPr>
        <p:spPr>
          <a:xfrm>
            <a:off x="4935436" y="3789040"/>
            <a:ext cx="1292748" cy="43088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200" dirty="0" smtClean="0">
                <a:solidFill>
                  <a:srgbClr val="0000FF"/>
                </a:solidFill>
                <a:latin typeface="Comic Sans MS" pitchFamily="66" charset="0"/>
              </a:rPr>
              <a:t>I can’t</a:t>
            </a:r>
            <a:endParaRPr lang="en-US" sz="22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860032" y="4221088"/>
            <a:ext cx="1296144" cy="43088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200" dirty="0" smtClean="0">
                <a:solidFill>
                  <a:srgbClr val="0000FF"/>
                </a:solidFill>
                <a:latin typeface="Comic Sans MS" pitchFamily="66" charset="0"/>
              </a:rPr>
              <a:t>behaved</a:t>
            </a:r>
            <a:endParaRPr lang="en-US" sz="22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395536" y="149675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428868"/>
            <a:ext cx="828680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9" y="2028816"/>
            <a:ext cx="4429155" cy="400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563" y="2928935"/>
            <a:ext cx="6756767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4357694"/>
            <a:ext cx="6643734" cy="56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مربع نص 13"/>
          <p:cNvSpPr txBox="1"/>
          <p:nvPr/>
        </p:nvSpPr>
        <p:spPr>
          <a:xfrm>
            <a:off x="683568" y="3501008"/>
            <a:ext cx="6041078" cy="707886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We use </a:t>
            </a:r>
            <a:r>
              <a:rPr lang="en-GB" sz="2000" b="1" i="1" dirty="0" smtClean="0">
                <a:solidFill>
                  <a:srgbClr val="002060"/>
                </a:solidFill>
                <a:latin typeface="Comic Sans MS" pitchFamily="66" charset="0"/>
              </a:rPr>
              <a:t>say </a:t>
            </a:r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when there is no indirect object.</a:t>
            </a:r>
          </a:p>
          <a:p>
            <a:pPr algn="l" rtl="0"/>
            <a:r>
              <a:rPr lang="en-GB" sz="2000" b="1" dirty="0">
                <a:solidFill>
                  <a:srgbClr val="002060"/>
                </a:solidFill>
                <a:latin typeface="Comic Sans MS" pitchFamily="66" charset="0"/>
              </a:rPr>
              <a:t>We use </a:t>
            </a:r>
            <a:r>
              <a:rPr lang="en-GB" sz="2000" b="1" i="1" dirty="0" smtClean="0">
                <a:solidFill>
                  <a:srgbClr val="002060"/>
                </a:solidFill>
                <a:latin typeface="Comic Sans MS" pitchFamily="66" charset="0"/>
              </a:rPr>
              <a:t>tell</a:t>
            </a:r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omic Sans MS" pitchFamily="66" charset="0"/>
              </a:rPr>
              <a:t>when there is </a:t>
            </a:r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an </a:t>
            </a:r>
            <a:r>
              <a:rPr lang="en-GB" sz="2000" b="1" dirty="0">
                <a:solidFill>
                  <a:srgbClr val="002060"/>
                </a:solidFill>
                <a:latin typeface="Comic Sans MS" pitchFamily="66" charset="0"/>
              </a:rPr>
              <a:t>indirect object</a:t>
            </a:r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. 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763170" y="5085184"/>
            <a:ext cx="308875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announce – claim - add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395536" y="149675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75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75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428868"/>
            <a:ext cx="828680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9" y="2028816"/>
            <a:ext cx="4429155" cy="400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20" y="2786058"/>
            <a:ext cx="6500858" cy="59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00100" y="3357562"/>
            <a:ext cx="6643734" cy="278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/>
          <p:cNvSpPr txBox="1"/>
          <p:nvPr/>
        </p:nvSpPr>
        <p:spPr>
          <a:xfrm>
            <a:off x="5076056" y="3645024"/>
            <a:ext cx="180020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Past simple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1549373" y="3964994"/>
            <a:ext cx="2590579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Present progressive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1979712" y="4253026"/>
            <a:ext cx="180020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Past simple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4788024" y="4541058"/>
            <a:ext cx="2567778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Past Perfect simple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5544108" y="5157192"/>
            <a:ext cx="90010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would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5544108" y="5477162"/>
            <a:ext cx="90010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could</a:t>
            </a:r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395536" y="149675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4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5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6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7" name="خماسي 26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3742" y="2571744"/>
            <a:ext cx="730153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2000240"/>
            <a:ext cx="4500565" cy="500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48" y="3275013"/>
            <a:ext cx="7201115" cy="79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4286256"/>
            <a:ext cx="621510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مربع نص 13"/>
          <p:cNvSpPr txBox="1"/>
          <p:nvPr/>
        </p:nvSpPr>
        <p:spPr>
          <a:xfrm>
            <a:off x="3635896" y="4263479"/>
            <a:ext cx="798970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pay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1763688" y="4653136"/>
            <a:ext cx="2448272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Don’t interrupt</a:t>
            </a: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95536" y="149675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75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75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428868"/>
            <a:ext cx="850112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0520" y="2000241"/>
            <a:ext cx="4110042" cy="428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2786058"/>
            <a:ext cx="8429684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4835" y="3143248"/>
            <a:ext cx="8382007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894" y="3509172"/>
            <a:ext cx="5829312" cy="634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57290" y="4231552"/>
            <a:ext cx="5867410" cy="1983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ربع نص 15"/>
          <p:cNvSpPr txBox="1"/>
          <p:nvPr/>
        </p:nvSpPr>
        <p:spPr>
          <a:xfrm>
            <a:off x="1691680" y="3068960"/>
            <a:ext cx="180020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should do</a:t>
            </a: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395536" y="149675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1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1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25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500174"/>
            <a:ext cx="2860928" cy="35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214554"/>
            <a:ext cx="1273217" cy="34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10" y="3214686"/>
            <a:ext cx="7585474" cy="869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3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4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5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6" name="خماسي 15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10" y="2000240"/>
            <a:ext cx="1923592" cy="27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285992"/>
            <a:ext cx="678661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57290" y="2664842"/>
            <a:ext cx="5929354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4932040" y="2708920"/>
            <a:ext cx="2016224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the blue shoes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1691680" y="2924944"/>
            <a:ext cx="1800200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were on sale.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4319972" y="3501008"/>
            <a:ext cx="2484276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shouting at Steve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1619672" y="3717032"/>
            <a:ext cx="2393183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the night before.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3349758" y="4149080"/>
            <a:ext cx="3382482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Ed that he had just got in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1691680" y="4365104"/>
            <a:ext cx="2016224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from the gym.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2771800" y="4973106"/>
            <a:ext cx="4320480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me not to go out before l clean the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1619672" y="5189130"/>
            <a:ext cx="2592288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mess in the kitchen.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2771800" y="5621178"/>
            <a:ext cx="4680520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to talk to the headmaster.</a:t>
            </a: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395536" y="149675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400" b="1" dirty="0">
              <a:ln/>
              <a:solidFill>
                <a:srgbClr val="00206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810391" y="838453"/>
            <a:ext cx="4644220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400" b="1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b="1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400" b="1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8" name="خماسي 27"/>
          <p:cNvSpPr>
            <a:spLocks noChangeArrowheads="1"/>
          </p:cNvSpPr>
          <p:nvPr/>
        </p:nvSpPr>
        <p:spPr bwMode="auto">
          <a:xfrm>
            <a:off x="3478210" y="116632"/>
            <a:ext cx="2396816" cy="584775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25"/>
                            </p:stCondLst>
                            <p:childTnLst>
                              <p:par>
                                <p:cTn id="2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25"/>
                            </p:stCondLst>
                            <p:childTnLst>
                              <p:par>
                                <p:cTn id="5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75"/>
                            </p:stCondLst>
                            <p:childTnLst>
                              <p:par>
                                <p:cTn id="8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75"/>
                            </p:stCondLst>
                            <p:childTnLst>
                              <p:par>
                                <p:cTn id="8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42910" y="2000240"/>
            <a:ext cx="1923592" cy="277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285992"/>
            <a:ext cx="6786610" cy="35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57290" y="2636912"/>
            <a:ext cx="5929354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/>
          <p:cNvSpPr txBox="1"/>
          <p:nvPr/>
        </p:nvSpPr>
        <p:spPr>
          <a:xfrm>
            <a:off x="3657556" y="2884874"/>
            <a:ext cx="3067090" cy="338554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1600" b="1" dirty="0">
                <a:solidFill>
                  <a:srgbClr val="002060"/>
                </a:solidFill>
                <a:latin typeface="Comic Sans MS" pitchFamily="66" charset="0"/>
              </a:rPr>
              <a:t>i</a:t>
            </a:r>
            <a:r>
              <a:rPr lang="en-GB" sz="1600" b="1" dirty="0" smtClean="0">
                <a:solidFill>
                  <a:srgbClr val="002060"/>
                </a:solidFill>
                <a:latin typeface="Comic Sans MS" pitchFamily="66" charset="0"/>
              </a:rPr>
              <a:t>f he help him finish the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1691680" y="3068960"/>
            <a:ext cx="5904656" cy="338554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1600" b="1" dirty="0" smtClean="0">
                <a:solidFill>
                  <a:srgbClr val="002060"/>
                </a:solidFill>
                <a:latin typeface="Comic Sans MS" pitchFamily="66" charset="0"/>
              </a:rPr>
              <a:t>project, he would buy him lunch the next day.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2771800" y="3501008"/>
            <a:ext cx="3434724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Gareth to drive him home.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3369524" y="4283804"/>
            <a:ext cx="3845682" cy="338554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1600" b="1" dirty="0" smtClean="0">
                <a:solidFill>
                  <a:srgbClr val="002060"/>
                </a:solidFill>
                <a:latin typeface="Comic Sans MS" pitchFamily="66" charset="0"/>
              </a:rPr>
              <a:t>Roy to bring his boots for the 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1691680" y="4499828"/>
            <a:ext cx="2130221" cy="338554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1600" b="1" dirty="0" smtClean="0">
                <a:solidFill>
                  <a:srgbClr val="002060"/>
                </a:solidFill>
                <a:latin typeface="Comic Sans MS" pitchFamily="66" charset="0"/>
              </a:rPr>
              <a:t>football training.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3521924" y="4869160"/>
            <a:ext cx="3693282" cy="338554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1600" b="1" dirty="0" smtClean="0">
                <a:solidFill>
                  <a:srgbClr val="002060"/>
                </a:solidFill>
                <a:latin typeface="Comic Sans MS" pitchFamily="66" charset="0"/>
              </a:rPr>
              <a:t>trying pony riding the following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1763688" y="5085184"/>
            <a:ext cx="1296144" cy="338554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1600" b="1" dirty="0" smtClean="0">
                <a:solidFill>
                  <a:srgbClr val="002060"/>
                </a:solidFill>
                <a:latin typeface="Comic Sans MS" pitchFamily="66" charset="0"/>
              </a:rPr>
              <a:t>weekend.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3673534" y="5651956"/>
            <a:ext cx="3202722" cy="338554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1600" b="1" dirty="0" smtClean="0">
                <a:solidFill>
                  <a:srgbClr val="002060"/>
                </a:solidFill>
                <a:latin typeface="Comic Sans MS" pitchFamily="66" charset="0"/>
              </a:rPr>
              <a:t>breaking the window in the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1691680" y="5867980"/>
            <a:ext cx="1528226" cy="338554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1600" b="1" dirty="0" smtClean="0">
                <a:solidFill>
                  <a:srgbClr val="002060"/>
                </a:solidFill>
                <a:latin typeface="Comic Sans MS" pitchFamily="66" charset="0"/>
              </a:rPr>
              <a:t>schoolyard.</a:t>
            </a: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395536" y="149675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6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7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8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9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30" name="خماسي 29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25"/>
                            </p:stCondLst>
                            <p:childTnLst>
                              <p:par>
                                <p:cTn id="1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296" y="1504937"/>
            <a:ext cx="2627068" cy="28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2003416"/>
            <a:ext cx="1234933" cy="35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48" y="2428868"/>
            <a:ext cx="7563511" cy="79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7356" y="3143248"/>
            <a:ext cx="1741719" cy="1826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9058" y="3143248"/>
            <a:ext cx="1687520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9FCFF"/>
              </a:clrFrom>
              <a:clrTo>
                <a:srgbClr val="F9FC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87497" y="5183282"/>
            <a:ext cx="1898685" cy="317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164145" y="5167210"/>
            <a:ext cx="1550995" cy="333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3516" y="5715016"/>
            <a:ext cx="721894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1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1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1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9" y="1428736"/>
            <a:ext cx="685804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2894" y="1785926"/>
            <a:ext cx="684375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00166" y="2955930"/>
            <a:ext cx="5857916" cy="3187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9" y="1428736"/>
            <a:ext cx="685804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894" y="1785926"/>
            <a:ext cx="684375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68437" y="2928934"/>
            <a:ext cx="5889645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785926"/>
            <a:ext cx="7072362" cy="59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1500174"/>
            <a:ext cx="564360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4414" y="2500306"/>
            <a:ext cx="5934083" cy="1661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4414" y="4429132"/>
            <a:ext cx="5929354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1500174"/>
            <a:ext cx="564360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1785926"/>
            <a:ext cx="7072362" cy="59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4414" y="2500306"/>
            <a:ext cx="5929322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4414" y="4391634"/>
            <a:ext cx="5929354" cy="168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785926"/>
            <a:ext cx="7072362" cy="59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1500174"/>
            <a:ext cx="564360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4414" y="2510894"/>
            <a:ext cx="5929354" cy="1632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4414" y="4357694"/>
            <a:ext cx="5929354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1500174"/>
            <a:ext cx="564360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1785926"/>
            <a:ext cx="7072362" cy="59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4414" y="2512459"/>
            <a:ext cx="5929354" cy="1630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4414" y="4357694"/>
            <a:ext cx="5929354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1411274"/>
            <a:ext cx="5754772" cy="37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1857364"/>
            <a:ext cx="600079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</a:blip>
          <a:srcRect/>
          <a:stretch>
            <a:fillRect/>
          </a:stretch>
        </p:blipFill>
        <p:spPr bwMode="auto">
          <a:xfrm>
            <a:off x="1484867" y="2889257"/>
            <a:ext cx="2372753" cy="3111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49818" y="3049380"/>
            <a:ext cx="2008198" cy="2665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500174"/>
            <a:ext cx="3649644" cy="36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060566"/>
            <a:ext cx="8501122" cy="51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1411274"/>
            <a:ext cx="5754772" cy="37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مستطيل 8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62" y="1857365"/>
            <a:ext cx="8558218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28794" y="2189166"/>
            <a:ext cx="5214974" cy="3954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1411274"/>
            <a:ext cx="5754772" cy="37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62" y="1857365"/>
            <a:ext cx="8558218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28794" y="2214554"/>
            <a:ext cx="5214974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499" y="1428736"/>
            <a:ext cx="2281237" cy="444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1928803"/>
            <a:ext cx="7086330" cy="100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2928934"/>
            <a:ext cx="77819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3929066"/>
            <a:ext cx="78102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8" y="4429132"/>
            <a:ext cx="799626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5357826"/>
            <a:ext cx="57150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ربع نص 14"/>
          <p:cNvSpPr txBox="1"/>
          <p:nvPr/>
        </p:nvSpPr>
        <p:spPr>
          <a:xfrm>
            <a:off x="1403648" y="3892986"/>
            <a:ext cx="716888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has Leonardo da Vinci enriched himself to develop ………..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1259632" y="5405154"/>
            <a:ext cx="5904656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Einstein’s genius show itself in early childhood.</a:t>
            </a:r>
          </a:p>
        </p:txBody>
      </p:sp>
      <p:grpSp>
        <p:nvGrpSpPr>
          <p:cNvPr id="21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2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3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4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5" name="خماسي 24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938329"/>
            <a:ext cx="8572560" cy="41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499" y="1428736"/>
            <a:ext cx="2281237" cy="444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2859206"/>
            <a:ext cx="6572264" cy="208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895466"/>
            <a:ext cx="6696093" cy="3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499" y="1428736"/>
            <a:ext cx="2281237" cy="444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319553"/>
            <a:ext cx="7215238" cy="609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575866"/>
            <a:ext cx="7215238" cy="35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4439962"/>
            <a:ext cx="7215238" cy="35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5233760"/>
            <a:ext cx="7215238" cy="57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ربع نص 15"/>
          <p:cNvSpPr txBox="1"/>
          <p:nvPr/>
        </p:nvSpPr>
        <p:spPr>
          <a:xfrm>
            <a:off x="355448" y="3028890"/>
            <a:ext cx="8393016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Hugh asked what time the ferry was expected to arrive from Malta.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395536" y="3892986"/>
            <a:ext cx="7168880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Terry asked Bill when he had visited the states.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467544" y="4829090"/>
            <a:ext cx="7168880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Tina asked me whether I could tell the twins apart.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467544" y="5805264"/>
            <a:ext cx="7848872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Peter asked Bill why he was going to buy another pair of jeans.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1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2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3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4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5" name="خماسي 24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895466"/>
            <a:ext cx="6696093" cy="3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499" y="1428736"/>
            <a:ext cx="2281237" cy="444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285992"/>
            <a:ext cx="7215238" cy="50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286124"/>
            <a:ext cx="6715172" cy="50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4214818"/>
            <a:ext cx="6572296" cy="57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288" y="5448074"/>
            <a:ext cx="4857784" cy="35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مربع نص 17"/>
          <p:cNvSpPr txBox="1"/>
          <p:nvPr/>
        </p:nvSpPr>
        <p:spPr>
          <a:xfrm>
            <a:off x="251520" y="2780928"/>
            <a:ext cx="8712968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George asked me if I remembered the name of the restaurant where …. 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395536" y="3789040"/>
            <a:ext cx="7168880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Claire asked Gemma why she was reading an old newspaper.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355448" y="4797152"/>
            <a:ext cx="8788552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Jackson asked Michael who had given him permission to use his computer.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395536" y="5805264"/>
            <a:ext cx="5040560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David wondered if he would ever be rich.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4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5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6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7" name="خماسي 26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75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719251"/>
            <a:ext cx="2571768" cy="35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48" y="2857496"/>
            <a:ext cx="7740299" cy="93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3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4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5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6" name="خماسي 15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428736"/>
            <a:ext cx="5429288" cy="38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0059" y="1866896"/>
            <a:ext cx="8558221" cy="63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500306"/>
            <a:ext cx="358104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857628"/>
            <a:ext cx="358104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مستطيل 13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428736"/>
            <a:ext cx="5429288" cy="38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0059" y="1866896"/>
            <a:ext cx="8558221" cy="63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500306"/>
            <a:ext cx="450059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4500570"/>
            <a:ext cx="4500594" cy="94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7950" y="2452547"/>
            <a:ext cx="1000132" cy="1262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4" y="3571876"/>
            <a:ext cx="809128" cy="126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68" y="3643314"/>
            <a:ext cx="1096957" cy="118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15008" y="4929198"/>
            <a:ext cx="2301882" cy="1285884"/>
          </a:xfrm>
          <a:prstGeom prst="roundRect">
            <a:avLst>
              <a:gd name="adj" fmla="val 16667"/>
            </a:avLst>
          </a:prstGeom>
          <a:ln w="28575">
            <a:solidFill>
              <a:srgbClr val="00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6" name="رابط منحني 15"/>
          <p:cNvCxnSpPr/>
          <p:nvPr/>
        </p:nvCxnSpPr>
        <p:spPr>
          <a:xfrm>
            <a:off x="7143768" y="3284984"/>
            <a:ext cx="452568" cy="429768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رابط منحني 17"/>
          <p:cNvCxnSpPr/>
          <p:nvPr/>
        </p:nvCxnSpPr>
        <p:spPr>
          <a:xfrm rot="10800000" flipV="1">
            <a:off x="6010266" y="3284984"/>
            <a:ext cx="505950" cy="504056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مستطيل 18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0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1" name="مخطط انسيابي: تحضير 4">
              <a:hlinkClick r:id="rId1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2" name="سهم مسنن إلى اليمين 5">
              <a:hlinkClick r:id="" action="ppaction://hlinkshowjump?jump=previousslide"/>
              <a:hlinkHover r:id="" action="ppaction://noaction" highlightClick="1">
                <a:snd r:embed="rId1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3" name="سهم مسنن إلى اليمين 6">
              <a:hlinkClick r:id="" action="ppaction://hlinkshowjump?jump=nextslide"/>
              <a:hlinkHover r:id="" action="ppaction://noaction" highlightClick="1">
                <a:snd r:embed="rId1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428736"/>
            <a:ext cx="4707986" cy="43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3242" y="1857364"/>
            <a:ext cx="848360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4414" y="2311396"/>
            <a:ext cx="6357982" cy="22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7" cstate="email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11223" y="4572008"/>
            <a:ext cx="4389603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ستطيل 12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1500175"/>
            <a:ext cx="3857652" cy="571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email">
            <a:grayscl/>
          </a:blip>
          <a:srcRect/>
          <a:stretch>
            <a:fillRect/>
          </a:stretch>
        </p:blipFill>
        <p:spPr bwMode="auto">
          <a:xfrm>
            <a:off x="285720" y="2081597"/>
            <a:ext cx="4173495" cy="4062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email">
            <a:grayscl/>
          </a:blip>
          <a:srcRect/>
          <a:stretch>
            <a:fillRect/>
          </a:stretch>
        </p:blipFill>
        <p:spPr bwMode="auto">
          <a:xfrm>
            <a:off x="4572000" y="1643050"/>
            <a:ext cx="4214842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2951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52" y="1428736"/>
            <a:ext cx="85725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مستطيل 8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480" y="1785926"/>
            <a:ext cx="2071702" cy="6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dist="127000" dir="18000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0" y="1785926"/>
            <a:ext cx="857256" cy="6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dist="127000" dir="18000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1785926"/>
            <a:ext cx="714380" cy="6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dist="127000" dir="18000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6" y="1785926"/>
            <a:ext cx="1783026" cy="6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dist="127000" dir="1800000" algn="l" rotWithShape="0">
              <a:prstClr val="black">
                <a:alpha val="40000"/>
              </a:prstClr>
            </a:outerShdw>
          </a:effec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7" cstate="email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500306"/>
            <a:ext cx="4071966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 cstate="email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500306"/>
            <a:ext cx="4214842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ربع نص 15"/>
          <p:cNvSpPr txBox="1"/>
          <p:nvPr/>
        </p:nvSpPr>
        <p:spPr>
          <a:xfrm>
            <a:off x="1259632" y="2452826"/>
            <a:ext cx="1258927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exciting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1440865" y="3212976"/>
            <a:ext cx="1258927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critical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1403648" y="3717032"/>
            <a:ext cx="1707033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dirty="0" smtClean="0">
                <a:solidFill>
                  <a:srgbClr val="0000FF"/>
                </a:solidFill>
                <a:latin typeface="Comic Sans MS" pitchFamily="66" charset="0"/>
              </a:rPr>
              <a:t>satisfaction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1043608" y="4469050"/>
            <a:ext cx="143773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emotional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486153" y="5261138"/>
            <a:ext cx="1421551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happiness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4788024" y="2956882"/>
            <a:ext cx="1258927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helpful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5652120" y="3717032"/>
            <a:ext cx="148815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depression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5401305" y="4221088"/>
            <a:ext cx="1258927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guidance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4860032" y="4725144"/>
            <a:ext cx="1690975" cy="384721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1900" dirty="0" smtClean="0">
                <a:solidFill>
                  <a:srgbClr val="0000FF"/>
                </a:solidFill>
                <a:latin typeface="Comic Sans MS" pitchFamily="66" charset="0"/>
              </a:rPr>
              <a:t>importance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4825241" y="5477162"/>
            <a:ext cx="1258927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goodness</a:t>
            </a:r>
          </a:p>
        </p:txBody>
      </p:sp>
      <p:grpSp>
        <p:nvGrpSpPr>
          <p:cNvPr id="28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9" name="مخطط انسيابي: تحضير 4">
              <a:hlinkClick r:id="rId11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30" name="سهم مسنن إلى اليمين 5">
              <a:hlinkClick r:id="" action="ppaction://hlinkshowjump?jump=previousslide"/>
              <a:hlinkHover r:id="" action="ppaction://noaction" highlightClick="1">
                <a:snd r:embed="rId12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31" name="سهم مسنن إلى اليمين 6">
              <a:hlinkClick r:id="" action="ppaction://hlinkshowjump?jump=nextslide"/>
              <a:hlinkHover r:id="" action="ppaction://noaction" highlightClick="1">
                <a:snd r:embed="rId13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32" name="خماسي 31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2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3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9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0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6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7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3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4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0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8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25"/>
                            </p:stCondLst>
                            <p:childTnLst>
                              <p:par>
                                <p:cTn id="1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1" y="1500174"/>
            <a:ext cx="8501121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7224" y="2143116"/>
            <a:ext cx="7143800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ستطيل 10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2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3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4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5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6" name="خماسي 15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533558"/>
            <a:ext cx="4286280" cy="25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066915"/>
            <a:ext cx="1785950" cy="33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2957515"/>
            <a:ext cx="8396266" cy="132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45" y="1500174"/>
            <a:ext cx="7413665" cy="36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0538" y="2192330"/>
            <a:ext cx="7436172" cy="37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3000372"/>
            <a:ext cx="781081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204"/>
          <a:stretch>
            <a:fillRect/>
          </a:stretch>
        </p:blipFill>
        <p:spPr bwMode="auto">
          <a:xfrm>
            <a:off x="1643042" y="2571744"/>
            <a:ext cx="300039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43438" y="2571744"/>
            <a:ext cx="309461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857364"/>
            <a:ext cx="764386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45" y="1500174"/>
            <a:ext cx="7413665" cy="36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158" y="2428868"/>
            <a:ext cx="4036335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9068" y="2428868"/>
            <a:ext cx="4036336" cy="374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1857364"/>
            <a:ext cx="601029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45" y="1489062"/>
            <a:ext cx="7413665" cy="36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158" y="3053281"/>
            <a:ext cx="2894608" cy="304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28992" y="2736280"/>
            <a:ext cx="4929222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481125"/>
            <a:ext cx="5357850" cy="37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803" y="1857364"/>
            <a:ext cx="6556213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</a:blip>
          <a:srcRect/>
          <a:stretch>
            <a:fillRect/>
          </a:stretch>
        </p:blipFill>
        <p:spPr bwMode="auto">
          <a:xfrm>
            <a:off x="1357290" y="2643182"/>
            <a:ext cx="6357982" cy="350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857364"/>
            <a:ext cx="7382313" cy="36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481125"/>
            <a:ext cx="5357850" cy="37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86380" y="2871788"/>
            <a:ext cx="3571900" cy="1700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20" y="2285992"/>
            <a:ext cx="4782303" cy="3733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857364"/>
            <a:ext cx="7382313" cy="36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481125"/>
            <a:ext cx="5357850" cy="37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86380" y="2871788"/>
            <a:ext cx="3571900" cy="1700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8753" y="2285992"/>
            <a:ext cx="4813313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477950"/>
            <a:ext cx="1785950" cy="37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52355" y="1425566"/>
            <a:ext cx="4134223" cy="4432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500174"/>
            <a:ext cx="3649644" cy="36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060566"/>
            <a:ext cx="8501122" cy="51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50" y="2771770"/>
            <a:ext cx="4776816" cy="44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3500438"/>
            <a:ext cx="3484821" cy="176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شكل بيضاوي 12"/>
          <p:cNvSpPr/>
          <p:nvPr/>
        </p:nvSpPr>
        <p:spPr>
          <a:xfrm>
            <a:off x="376808" y="3933056"/>
            <a:ext cx="325488" cy="3780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8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490650"/>
            <a:ext cx="2185622" cy="29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785926"/>
            <a:ext cx="5905593" cy="86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57356" y="2711992"/>
            <a:ext cx="5214974" cy="3360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708" y="2071678"/>
            <a:ext cx="682944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20" y="1490650"/>
            <a:ext cx="2185622" cy="29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785926"/>
            <a:ext cx="5905593" cy="86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768" y="1498587"/>
            <a:ext cx="5036320" cy="4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7171" y="2071678"/>
            <a:ext cx="8601109" cy="43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2571744"/>
            <a:ext cx="582471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5526" y="3000372"/>
            <a:ext cx="6215106" cy="23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شكل بيضاوي 13"/>
          <p:cNvSpPr/>
          <p:nvPr/>
        </p:nvSpPr>
        <p:spPr>
          <a:xfrm>
            <a:off x="1475656" y="3501008"/>
            <a:ext cx="325488" cy="3780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768" y="1498587"/>
            <a:ext cx="5036320" cy="4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7171" y="2071678"/>
            <a:ext cx="8601109" cy="43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2571744"/>
            <a:ext cx="4857784" cy="46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3000372"/>
            <a:ext cx="6286544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شكل بيضاوي 15"/>
          <p:cNvSpPr/>
          <p:nvPr/>
        </p:nvSpPr>
        <p:spPr>
          <a:xfrm>
            <a:off x="1438200" y="3140968"/>
            <a:ext cx="325488" cy="3780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768" y="1498587"/>
            <a:ext cx="5036320" cy="4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7171" y="2071678"/>
            <a:ext cx="8601109" cy="43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2500306"/>
            <a:ext cx="657229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3286124"/>
            <a:ext cx="6286544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شكل بيضاوي 14"/>
          <p:cNvSpPr/>
          <p:nvPr/>
        </p:nvSpPr>
        <p:spPr>
          <a:xfrm>
            <a:off x="1366192" y="4581128"/>
            <a:ext cx="325488" cy="3780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203454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AL-Hotham" pitchFamily="2" charset="-78"/>
              </a:rPr>
              <a:t>3 The mind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57838</TotalTime>
  <Words>858</Words>
  <Application>Microsoft Office PowerPoint</Application>
  <PresentationFormat>عرض على الشاشة (3:4)‏</PresentationFormat>
  <Paragraphs>411</Paragraphs>
  <Slides>61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61</vt:i4>
      </vt:variant>
    </vt:vector>
  </HeadingPairs>
  <TitlesOfParts>
    <vt:vector size="62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Noor Elmo3alem</dc:creator>
  <cp:lastModifiedBy>تحاضير فواز الحربي تعليم عام ورياض أطفال</cp:lastModifiedBy>
  <cp:revision>4437</cp:revision>
  <dcterms:created xsi:type="dcterms:W3CDTF">2011-07-24T20:30:27Z</dcterms:created>
  <dcterms:modified xsi:type="dcterms:W3CDTF">2015-11-10T21:24:12Z</dcterms:modified>
</cp:coreProperties>
</file>