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63"/>
  </p:notesMasterIdLst>
  <p:sldIdLst>
    <p:sldId id="937" r:id="rId2"/>
    <p:sldId id="1246" r:id="rId3"/>
    <p:sldId id="1140" r:id="rId4"/>
    <p:sldId id="1292" r:id="rId5"/>
    <p:sldId id="1342" r:id="rId6"/>
    <p:sldId id="1341" r:id="rId7"/>
    <p:sldId id="1293" r:id="rId8"/>
    <p:sldId id="1295" r:id="rId9"/>
    <p:sldId id="1296" r:id="rId10"/>
    <p:sldId id="1294" r:id="rId11"/>
    <p:sldId id="1297" r:id="rId12"/>
    <p:sldId id="1298" r:id="rId13"/>
    <p:sldId id="1299" r:id="rId14"/>
    <p:sldId id="1300" r:id="rId15"/>
    <p:sldId id="1301" r:id="rId16"/>
    <p:sldId id="1256" r:id="rId17"/>
    <p:sldId id="1303" r:id="rId18"/>
    <p:sldId id="1304" r:id="rId19"/>
    <p:sldId id="1305" r:id="rId20"/>
    <p:sldId id="1306" r:id="rId21"/>
    <p:sldId id="1307" r:id="rId22"/>
    <p:sldId id="1308" r:id="rId23"/>
    <p:sldId id="1263" r:id="rId24"/>
    <p:sldId id="1309" r:id="rId25"/>
    <p:sldId id="1310" r:id="rId26"/>
    <p:sldId id="1311" r:id="rId27"/>
    <p:sldId id="1312" r:id="rId28"/>
    <p:sldId id="1313" r:id="rId29"/>
    <p:sldId id="1314" r:id="rId30"/>
    <p:sldId id="1315" r:id="rId31"/>
    <p:sldId id="1316" r:id="rId32"/>
    <p:sldId id="1270" r:id="rId33"/>
    <p:sldId id="1317" r:id="rId34"/>
    <p:sldId id="1318" r:id="rId35"/>
    <p:sldId id="1319" r:id="rId36"/>
    <p:sldId id="1320" r:id="rId37"/>
    <p:sldId id="1321" r:id="rId38"/>
    <p:sldId id="1322" r:id="rId39"/>
    <p:sldId id="1279" r:id="rId40"/>
    <p:sldId id="1323" r:id="rId41"/>
    <p:sldId id="1324" r:id="rId42"/>
    <p:sldId id="1280" r:id="rId43"/>
    <p:sldId id="1325" r:id="rId44"/>
    <p:sldId id="1326" r:id="rId45"/>
    <p:sldId id="1327" r:id="rId46"/>
    <p:sldId id="1289" r:id="rId47"/>
    <p:sldId id="1328" r:id="rId48"/>
    <p:sldId id="1329" r:id="rId49"/>
    <p:sldId id="1330" r:id="rId50"/>
    <p:sldId id="1290" r:id="rId51"/>
    <p:sldId id="1331" r:id="rId52"/>
    <p:sldId id="1291" r:id="rId53"/>
    <p:sldId id="1332" r:id="rId54"/>
    <p:sldId id="1333" r:id="rId55"/>
    <p:sldId id="1334" r:id="rId56"/>
    <p:sldId id="1335" r:id="rId57"/>
    <p:sldId id="1336" r:id="rId58"/>
    <p:sldId id="1337" r:id="rId59"/>
    <p:sldId id="1338" r:id="rId60"/>
    <p:sldId id="1339" r:id="rId61"/>
    <p:sldId id="1340" r:id="rId62"/>
  </p:sldIdLst>
  <p:sldSz cx="9144000" cy="6858000" type="screen4x3"/>
  <p:notesSz cx="6858000" cy="9144000"/>
  <p:defaultTextStyle>
    <a:defPPr>
      <a:defRPr lang="ar-SA"/>
    </a:defPPr>
    <a:lvl1pPr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81AA0"/>
    <a:srgbClr val="0000FF"/>
    <a:srgbClr val="FF3300"/>
    <a:srgbClr val="BE385E"/>
    <a:srgbClr val="B05408"/>
    <a:srgbClr val="FF00FF"/>
    <a:srgbClr val="006600"/>
    <a:srgbClr val="FFFFFF"/>
    <a:srgbClr val="0060A8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3015" autoAdjust="0"/>
    <p:restoredTop sz="94671" autoAdjust="0"/>
  </p:normalViewPr>
  <p:slideViewPr>
    <p:cSldViewPr>
      <p:cViewPr varScale="1">
        <p:scale>
          <a:sx n="66" d="100"/>
          <a:sy n="66" d="100"/>
        </p:scale>
        <p:origin x="-1356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CFA9C21D-1D5D-403A-9EFD-56AC4C2FF780}" type="datetimeFigureOut">
              <a:rPr lang="ar-SA" smtClean="0"/>
              <a:pPr/>
              <a:t>29/01/37</a:t>
            </a:fld>
            <a:endParaRPr lang="ar-S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96EF8B91-7199-4FBE-8170-8B4D2F4671A7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947471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630C58-DB4C-4205-B172-B0BB26694C31}" type="datetimeFigureOut">
              <a:rPr lang="ar-SA"/>
              <a:pPr>
                <a:defRPr/>
              </a:pPr>
              <a:t>29/01/37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493FA5-3D9B-43E2-B43F-1E04A705CDDD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5162F2-B5C8-4453-9089-58EDC7AD8EF9}" type="datetimeFigureOut">
              <a:rPr lang="ar-SA"/>
              <a:pPr>
                <a:defRPr/>
              </a:pPr>
              <a:t>29/01/37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1F6239-4375-48E3-A941-8D198FA0EBB2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DDAF8E-062E-43FA-A722-BE9992140F60}" type="datetimeFigureOut">
              <a:rPr lang="ar-SA"/>
              <a:pPr>
                <a:defRPr/>
              </a:pPr>
              <a:t>29/01/37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C0057C-6FB7-4380-9F5D-FA2B00383DA8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0E2C42-1AF7-4D5E-8702-90BE61F3849D}" type="datetimeFigureOut">
              <a:rPr lang="ar-SA"/>
              <a:pPr>
                <a:defRPr/>
              </a:pPr>
              <a:t>29/01/37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4AC168-5432-4A05-952E-E5A4F556DDC8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147CE6-FED6-45EC-82A2-371BBCBCDD06}" type="datetimeFigureOut">
              <a:rPr lang="ar-SA"/>
              <a:pPr>
                <a:defRPr/>
              </a:pPr>
              <a:t>29/01/37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308F27-67B2-4800-ADBF-925DC6070681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8A96F3-7205-4AE9-B3EA-BC9A3E236359}" type="datetimeFigureOut">
              <a:rPr lang="ar-SA"/>
              <a:pPr>
                <a:defRPr/>
              </a:pPr>
              <a:t>29/01/37</a:t>
            </a:fld>
            <a:endParaRPr lang="ar-SA"/>
          </a:p>
        </p:txBody>
      </p:sp>
      <p:sp>
        <p:nvSpPr>
          <p:cNvPr id="6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BD5227-6343-4B5D-B04A-87BFFB629B53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07ED5D-8B28-4637-83F4-524B00FB8A94}" type="datetimeFigureOut">
              <a:rPr lang="ar-SA"/>
              <a:pPr>
                <a:defRPr/>
              </a:pPr>
              <a:t>29/01/37</a:t>
            </a:fld>
            <a:endParaRPr lang="ar-SA"/>
          </a:p>
        </p:txBody>
      </p:sp>
      <p:sp>
        <p:nvSpPr>
          <p:cNvPr id="8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9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618CA3-BDDE-409E-BBEE-F67F66969B34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EAC9C8-4997-40A8-8F36-D3863E7BAC8A}" type="datetimeFigureOut">
              <a:rPr lang="ar-SA"/>
              <a:pPr>
                <a:defRPr/>
              </a:pPr>
              <a:t>29/01/37</a:t>
            </a:fld>
            <a:endParaRPr lang="ar-SA"/>
          </a:p>
        </p:txBody>
      </p:sp>
      <p:sp>
        <p:nvSpPr>
          <p:cNvPr id="4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5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777BB8-BB21-4F68-97DE-637DAB9D1F4D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1FF884-1D01-46D7-BBD1-493B7597C342}" type="datetimeFigureOut">
              <a:rPr lang="ar-SA"/>
              <a:pPr>
                <a:defRPr/>
              </a:pPr>
              <a:t>29/01/37</a:t>
            </a:fld>
            <a:endParaRPr lang="ar-SA"/>
          </a:p>
        </p:txBody>
      </p:sp>
      <p:sp>
        <p:nvSpPr>
          <p:cNvPr id="3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4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CF243F-78D8-48DB-9CF4-2E312AC3797D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7D3CD0-C190-4510-A821-1E2901558EE4}" type="datetimeFigureOut">
              <a:rPr lang="ar-SA"/>
              <a:pPr>
                <a:defRPr/>
              </a:pPr>
              <a:t>29/01/37</a:t>
            </a:fld>
            <a:endParaRPr lang="ar-SA"/>
          </a:p>
        </p:txBody>
      </p:sp>
      <p:sp>
        <p:nvSpPr>
          <p:cNvPr id="6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6DC57E-F0DA-4727-BFC6-A065E107472F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ar-SA" noProof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7B706B-775E-4F5B-807D-0BD1B9DADA60}" type="datetimeFigureOut">
              <a:rPr lang="ar-SA"/>
              <a:pPr>
                <a:defRPr/>
              </a:pPr>
              <a:t>29/01/37</a:t>
            </a:fld>
            <a:endParaRPr lang="ar-SA"/>
          </a:p>
        </p:txBody>
      </p:sp>
      <p:sp>
        <p:nvSpPr>
          <p:cNvPr id="6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C3EA53-B28A-4AB1-9D5C-5C82A5056963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عنصر نائب للعنوان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ar-SA" smtClean="0"/>
              <a:t>انقر لتحرير نمط العنوان الرئيسي</a:t>
            </a:r>
          </a:p>
        </p:txBody>
      </p:sp>
      <p:sp>
        <p:nvSpPr>
          <p:cNvPr id="1027" name="عنصر نائب للنص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F391921-931F-4F3B-B862-D5C447CFA036}" type="datetimeFigureOut">
              <a:rPr lang="ar-SA"/>
              <a:pPr>
                <a:defRPr/>
              </a:pPr>
              <a:t>29/01/37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161EB77-920B-4646-9EB6-DD649639539C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1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2pPr>
      <a:lvl3pPr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3pPr>
      <a:lvl4pPr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4pPr>
      <a:lvl5pPr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5pPr>
      <a:lvl6pPr marL="4572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6pPr>
      <a:lvl7pPr marL="9144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7pPr>
      <a:lvl8pPr marL="13716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8pPr>
      <a:lvl9pPr marL="18288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9pPr>
    </p:titleStyle>
    <p:bodyStyle>
      <a:lvl1pPr marL="342900" indent="-342900" algn="r" rtl="1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rtl="1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rtl="1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rtl="1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image" Target="../media/image14.png"/><Relationship Id="rId7" Type="http://schemas.openxmlformats.org/officeDocument/2006/relationships/audio" Target="../media/audio1.wav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image" Target="../media/image14.png"/><Relationship Id="rId7" Type="http://schemas.openxmlformats.org/officeDocument/2006/relationships/audio" Target="../media/audio1.wav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image" Target="../media/image14.png"/><Relationship Id="rId7" Type="http://schemas.openxmlformats.org/officeDocument/2006/relationships/audio" Target="../media/audio1.wav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image" Target="../media/image14.png"/><Relationship Id="rId7" Type="http://schemas.openxmlformats.org/officeDocument/2006/relationships/audio" Target="../media/audio1.wav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11" Type="http://schemas.openxmlformats.org/officeDocument/2006/relationships/audio" Target="../media/audio2.wav"/><Relationship Id="rId5" Type="http://schemas.openxmlformats.org/officeDocument/2006/relationships/image" Target="../media/image33.png"/><Relationship Id="rId10" Type="http://schemas.openxmlformats.org/officeDocument/2006/relationships/audio" Target="../media/audio1.wav"/><Relationship Id="rId4" Type="http://schemas.openxmlformats.org/officeDocument/2006/relationships/image" Target="../media/image32.png"/><Relationship Id="rId9" Type="http://schemas.openxmlformats.org/officeDocument/2006/relationships/slide" Target="slide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audio" Target="../media/audio2.wav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1.wav"/><Relationship Id="rId5" Type="http://schemas.openxmlformats.org/officeDocument/2006/relationships/slide" Target="slide2.xml"/><Relationship Id="rId4" Type="http://schemas.openxmlformats.org/officeDocument/2006/relationships/image" Target="../media/image3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openxmlformats.org/officeDocument/2006/relationships/audio" Target="../media/audio2.wav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1.wav"/><Relationship Id="rId5" Type="http://schemas.openxmlformats.org/officeDocument/2006/relationships/slide" Target="slide2.xml"/><Relationship Id="rId4" Type="http://schemas.openxmlformats.org/officeDocument/2006/relationships/image" Target="../media/image4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image" Target="../media/image44.png"/><Relationship Id="rId7" Type="http://schemas.openxmlformats.org/officeDocument/2006/relationships/slide" Target="slide2.xml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46.png"/><Relationship Id="rId4" Type="http://schemas.openxmlformats.org/officeDocument/2006/relationships/image" Target="../media/image45.png"/><Relationship Id="rId9" Type="http://schemas.openxmlformats.org/officeDocument/2006/relationships/audio" Target="../media/audio2.wav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image" Target="../media/image44.png"/><Relationship Id="rId7" Type="http://schemas.openxmlformats.org/officeDocument/2006/relationships/slide" Target="slide2.xml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47.png"/><Relationship Id="rId4" Type="http://schemas.openxmlformats.org/officeDocument/2006/relationships/image" Target="../media/image45.png"/><Relationship Id="rId9" Type="http://schemas.openxmlformats.org/officeDocument/2006/relationships/audio" Target="../media/audio2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7" Type="http://schemas.openxmlformats.org/officeDocument/2006/relationships/audio" Target="../media/audio2.wav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1.wav"/><Relationship Id="rId5" Type="http://schemas.openxmlformats.org/officeDocument/2006/relationships/slide" Target="slide2.xml"/><Relationship Id="rId4" Type="http://schemas.openxmlformats.org/officeDocument/2006/relationships/image" Target="../media/image5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39.xml"/><Relationship Id="rId3" Type="http://schemas.openxmlformats.org/officeDocument/2006/relationships/audio" Target="../media/audio1.wav"/><Relationship Id="rId7" Type="http://schemas.openxmlformats.org/officeDocument/2006/relationships/slide" Target="slide32.xml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Relationship Id="rId6" Type="http://schemas.openxmlformats.org/officeDocument/2006/relationships/slide" Target="slide16.xml"/><Relationship Id="rId11" Type="http://schemas.openxmlformats.org/officeDocument/2006/relationships/slide" Target="slide52.xml"/><Relationship Id="rId5" Type="http://schemas.openxmlformats.org/officeDocument/2006/relationships/slide" Target="slide3.xml"/><Relationship Id="rId10" Type="http://schemas.openxmlformats.org/officeDocument/2006/relationships/slide" Target="slide50.xml"/><Relationship Id="rId4" Type="http://schemas.openxmlformats.org/officeDocument/2006/relationships/audio" Target="../media/audio2.wav"/><Relationship Id="rId9" Type="http://schemas.openxmlformats.org/officeDocument/2006/relationships/slide" Target="slide46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image" Target="../media/image51.png"/><Relationship Id="rId7" Type="http://schemas.openxmlformats.org/officeDocument/2006/relationships/audio" Target="../media/audio1.wav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7" Type="http://schemas.openxmlformats.org/officeDocument/2006/relationships/audio" Target="../media/audio2.wav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1.wav"/><Relationship Id="rId5" Type="http://schemas.openxmlformats.org/officeDocument/2006/relationships/slide" Target="slide2.xml"/><Relationship Id="rId4" Type="http://schemas.openxmlformats.org/officeDocument/2006/relationships/image" Target="../media/image56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image" Target="../media/image54.png"/><Relationship Id="rId7" Type="http://schemas.openxmlformats.org/officeDocument/2006/relationships/audio" Target="../media/audio1.wav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image" Target="../media/image61.png"/><Relationship Id="rId7" Type="http://schemas.microsoft.com/office/2007/relationships/hdphoto" Target="../media/hdphoto4.wdp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3.png"/><Relationship Id="rId5" Type="http://schemas.microsoft.com/office/2007/relationships/hdphoto" Target="../media/hdphoto3.wdp"/><Relationship Id="rId10" Type="http://schemas.openxmlformats.org/officeDocument/2006/relationships/audio" Target="../media/audio2.wav"/><Relationship Id="rId4" Type="http://schemas.openxmlformats.org/officeDocument/2006/relationships/image" Target="../media/image62.png"/><Relationship Id="rId9" Type="http://schemas.openxmlformats.org/officeDocument/2006/relationships/audio" Target="../media/audio1.wav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image" Target="../media/image61.png"/><Relationship Id="rId7" Type="http://schemas.microsoft.com/office/2007/relationships/hdphoto" Target="../media/hdphoto6.wdp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5.png"/><Relationship Id="rId5" Type="http://schemas.microsoft.com/office/2007/relationships/hdphoto" Target="../media/hdphoto5.wdp"/><Relationship Id="rId10" Type="http://schemas.openxmlformats.org/officeDocument/2006/relationships/audio" Target="../media/audio2.wav"/><Relationship Id="rId4" Type="http://schemas.openxmlformats.org/officeDocument/2006/relationships/image" Target="../media/image64.png"/><Relationship Id="rId9" Type="http://schemas.openxmlformats.org/officeDocument/2006/relationships/audio" Target="../media/audio1.wav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image" Target="../media/image61.png"/><Relationship Id="rId7" Type="http://schemas.openxmlformats.org/officeDocument/2006/relationships/audio" Target="../media/audio1.wav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microsoft.com/office/2007/relationships/hdphoto" Target="../media/hdphoto7.wdp"/><Relationship Id="rId4" Type="http://schemas.openxmlformats.org/officeDocument/2006/relationships/image" Target="../media/image66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image" Target="../media/image61.png"/><Relationship Id="rId7" Type="http://schemas.microsoft.com/office/2007/relationships/hdphoto" Target="../media/hdphoto9.wdp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9.png"/><Relationship Id="rId5" Type="http://schemas.microsoft.com/office/2007/relationships/hdphoto" Target="../media/hdphoto8.wdp"/><Relationship Id="rId10" Type="http://schemas.openxmlformats.org/officeDocument/2006/relationships/audio" Target="../media/audio2.wav"/><Relationship Id="rId4" Type="http://schemas.openxmlformats.org/officeDocument/2006/relationships/image" Target="../media/image68.png"/><Relationship Id="rId9" Type="http://schemas.openxmlformats.org/officeDocument/2006/relationships/audio" Target="../media/audio1.wav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image" Target="../media/image61.png"/><Relationship Id="rId7" Type="http://schemas.openxmlformats.org/officeDocument/2006/relationships/slide" Target="slide2.xml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0.wdp"/><Relationship Id="rId5" Type="http://schemas.openxmlformats.org/officeDocument/2006/relationships/image" Target="../media/image71.png"/><Relationship Id="rId4" Type="http://schemas.openxmlformats.org/officeDocument/2006/relationships/image" Target="../media/image70.png"/><Relationship Id="rId9" Type="http://schemas.openxmlformats.org/officeDocument/2006/relationships/audio" Target="../media/audio2.wav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image" Target="../media/image73.png"/><Relationship Id="rId7" Type="http://schemas.openxmlformats.org/officeDocument/2006/relationships/audio" Target="../media/audio1.wav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image" Target="../media/image77.png"/><Relationship Id="rId7" Type="http://schemas.openxmlformats.org/officeDocument/2006/relationships/image" Target="../media/image81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10" Type="http://schemas.openxmlformats.org/officeDocument/2006/relationships/audio" Target="../media/audio2.wav"/><Relationship Id="rId4" Type="http://schemas.openxmlformats.org/officeDocument/2006/relationships/image" Target="../media/image78.png"/><Relationship Id="rId9" Type="http://schemas.openxmlformats.org/officeDocument/2006/relationships/audio" Target="../media/audio1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audio" Target="../media/audio2.wav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1.wav"/><Relationship Id="rId5" Type="http://schemas.openxmlformats.org/officeDocument/2006/relationships/slide" Target="slide2.xml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image" Target="../media/image83.png"/><Relationship Id="rId7" Type="http://schemas.openxmlformats.org/officeDocument/2006/relationships/audio" Target="../media/audio1.wav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microsoft.com/office/2007/relationships/hdphoto" Target="../media/hdphoto11.wdp"/><Relationship Id="rId4" Type="http://schemas.openxmlformats.org/officeDocument/2006/relationships/image" Target="../media/image84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image" Target="../media/image83.png"/><Relationship Id="rId7" Type="http://schemas.openxmlformats.org/officeDocument/2006/relationships/audio" Target="../media/audio1.wav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microsoft.com/office/2007/relationships/hdphoto" Target="../media/hdphoto12.wdp"/><Relationship Id="rId4" Type="http://schemas.openxmlformats.org/officeDocument/2006/relationships/image" Target="../media/image85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13" Type="http://schemas.openxmlformats.org/officeDocument/2006/relationships/audio" Target="../media/audio1.wav"/><Relationship Id="rId3" Type="http://schemas.openxmlformats.org/officeDocument/2006/relationships/image" Target="../media/image87.png"/><Relationship Id="rId7" Type="http://schemas.openxmlformats.org/officeDocument/2006/relationships/image" Target="../media/image90.png"/><Relationship Id="rId12" Type="http://schemas.openxmlformats.org/officeDocument/2006/relationships/slide" Target="slide2.xml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9.png"/><Relationship Id="rId11" Type="http://schemas.microsoft.com/office/2007/relationships/hdphoto" Target="../media/hdphoto14.wdp"/><Relationship Id="rId5" Type="http://schemas.microsoft.com/office/2007/relationships/hdphoto" Target="../media/hdphoto13.wdp"/><Relationship Id="rId10" Type="http://schemas.openxmlformats.org/officeDocument/2006/relationships/image" Target="../media/image93.png"/><Relationship Id="rId4" Type="http://schemas.openxmlformats.org/officeDocument/2006/relationships/image" Target="../media/image88.png"/><Relationship Id="rId9" Type="http://schemas.openxmlformats.org/officeDocument/2006/relationships/image" Target="../media/image92.png"/><Relationship Id="rId14" Type="http://schemas.openxmlformats.org/officeDocument/2006/relationships/audio" Target="../media/audio2.wav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image" Target="../media/image95.png"/><Relationship Id="rId7" Type="http://schemas.openxmlformats.org/officeDocument/2006/relationships/slide" Target="slide2.xml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6.wdp"/><Relationship Id="rId5" Type="http://schemas.openxmlformats.org/officeDocument/2006/relationships/image" Target="../media/image96.png"/><Relationship Id="rId4" Type="http://schemas.microsoft.com/office/2007/relationships/hdphoto" Target="../media/hdphoto15.wdp"/><Relationship Id="rId9" Type="http://schemas.openxmlformats.org/officeDocument/2006/relationships/audio" Target="../media/audio2.wav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image" Target="../media/image97.png"/><Relationship Id="rId7" Type="http://schemas.openxmlformats.org/officeDocument/2006/relationships/audio" Target="../media/audio1.wav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microsoft.com/office/2007/relationships/hdphoto" Target="../media/hdphoto17.wdp"/><Relationship Id="rId4" Type="http://schemas.openxmlformats.org/officeDocument/2006/relationships/image" Target="../media/image98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image" Target="../media/image100.png"/><Relationship Id="rId7" Type="http://schemas.microsoft.com/office/2007/relationships/hdphoto" Target="../media/hdphoto19.wdp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2.png"/><Relationship Id="rId5" Type="http://schemas.microsoft.com/office/2007/relationships/hdphoto" Target="../media/hdphoto18.wdp"/><Relationship Id="rId10" Type="http://schemas.openxmlformats.org/officeDocument/2006/relationships/audio" Target="../media/audio2.wav"/><Relationship Id="rId4" Type="http://schemas.openxmlformats.org/officeDocument/2006/relationships/image" Target="../media/image101.png"/><Relationship Id="rId9" Type="http://schemas.openxmlformats.org/officeDocument/2006/relationships/audio" Target="../media/audio1.wav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image" Target="../media/image99.png"/><Relationship Id="rId7" Type="http://schemas.microsoft.com/office/2007/relationships/hdphoto" Target="../media/hdphoto21.wdp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4.png"/><Relationship Id="rId5" Type="http://schemas.microsoft.com/office/2007/relationships/hdphoto" Target="../media/hdphoto20.wdp"/><Relationship Id="rId10" Type="http://schemas.openxmlformats.org/officeDocument/2006/relationships/audio" Target="../media/audio2.wav"/><Relationship Id="rId4" Type="http://schemas.openxmlformats.org/officeDocument/2006/relationships/image" Target="../media/image103.png"/><Relationship Id="rId9" Type="http://schemas.openxmlformats.org/officeDocument/2006/relationships/audio" Target="../media/audio1.wav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image" Target="../media/image100.png"/><Relationship Id="rId7" Type="http://schemas.microsoft.com/office/2007/relationships/hdphoto" Target="../media/hdphoto23.wdp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6.png"/><Relationship Id="rId5" Type="http://schemas.microsoft.com/office/2007/relationships/hdphoto" Target="../media/hdphoto22.wdp"/><Relationship Id="rId10" Type="http://schemas.openxmlformats.org/officeDocument/2006/relationships/audio" Target="../media/audio2.wav"/><Relationship Id="rId4" Type="http://schemas.openxmlformats.org/officeDocument/2006/relationships/image" Target="../media/image105.png"/><Relationship Id="rId9" Type="http://schemas.openxmlformats.org/officeDocument/2006/relationships/audio" Target="../media/audio1.wav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image" Target="../media/image99.png"/><Relationship Id="rId7" Type="http://schemas.microsoft.com/office/2007/relationships/hdphoto" Target="../media/hdphoto25.wdp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8.png"/><Relationship Id="rId5" Type="http://schemas.microsoft.com/office/2007/relationships/hdphoto" Target="../media/hdphoto24.wdp"/><Relationship Id="rId10" Type="http://schemas.openxmlformats.org/officeDocument/2006/relationships/audio" Target="../media/audio2.wav"/><Relationship Id="rId4" Type="http://schemas.openxmlformats.org/officeDocument/2006/relationships/image" Target="../media/image107.png"/><Relationship Id="rId9" Type="http://schemas.openxmlformats.org/officeDocument/2006/relationships/audio" Target="../media/audio1.wav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image" Target="../media/image110.png"/><Relationship Id="rId7" Type="http://schemas.openxmlformats.org/officeDocument/2006/relationships/slide" Target="slide2.xml"/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1.xml"/><Relationship Id="rId6" Type="http://schemas.microsoft.com/office/2007/relationships/hdphoto" Target="../media/hdphoto26.wdp"/><Relationship Id="rId5" Type="http://schemas.openxmlformats.org/officeDocument/2006/relationships/image" Target="../media/image112.png"/><Relationship Id="rId4" Type="http://schemas.openxmlformats.org/officeDocument/2006/relationships/image" Target="../media/image111.png"/><Relationship Id="rId9" Type="http://schemas.openxmlformats.org/officeDocument/2006/relationships/audio" Target="../media/audio2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2.wav"/><Relationship Id="rId5" Type="http://schemas.openxmlformats.org/officeDocument/2006/relationships/audio" Target="../media/audio1.wav"/><Relationship Id="rId4" Type="http://schemas.openxmlformats.org/officeDocument/2006/relationships/slide" Target="slide2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image" Target="../media/image113.png"/><Relationship Id="rId7" Type="http://schemas.openxmlformats.org/officeDocument/2006/relationships/audio" Target="../media/audio1.wav"/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microsoft.com/office/2007/relationships/hdphoto" Target="../media/hdphoto27.wdp"/><Relationship Id="rId4" Type="http://schemas.openxmlformats.org/officeDocument/2006/relationships/image" Target="../media/image114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image" Target="../media/image113.png"/><Relationship Id="rId7" Type="http://schemas.openxmlformats.org/officeDocument/2006/relationships/audio" Target="../media/audio1.wav"/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microsoft.com/office/2007/relationships/hdphoto" Target="../media/hdphoto28.wdp"/><Relationship Id="rId4" Type="http://schemas.openxmlformats.org/officeDocument/2006/relationships/image" Target="../media/image115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image" Target="../media/image117.png"/><Relationship Id="rId7" Type="http://schemas.openxmlformats.org/officeDocument/2006/relationships/image" Target="../media/image121.png"/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0.png"/><Relationship Id="rId5" Type="http://schemas.openxmlformats.org/officeDocument/2006/relationships/image" Target="../media/image119.png"/><Relationship Id="rId10" Type="http://schemas.openxmlformats.org/officeDocument/2006/relationships/audio" Target="../media/audio2.wav"/><Relationship Id="rId4" Type="http://schemas.openxmlformats.org/officeDocument/2006/relationships/image" Target="../media/image118.png"/><Relationship Id="rId9" Type="http://schemas.openxmlformats.org/officeDocument/2006/relationships/audio" Target="../media/audio1.wav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7" Type="http://schemas.openxmlformats.org/officeDocument/2006/relationships/audio" Target="../media/audio2.wav"/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1.wav"/><Relationship Id="rId5" Type="http://schemas.openxmlformats.org/officeDocument/2006/relationships/slide" Target="slide2.xml"/><Relationship Id="rId4" Type="http://schemas.openxmlformats.org/officeDocument/2006/relationships/image" Target="../media/image123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image" Target="../media/image116.png"/><Relationship Id="rId7" Type="http://schemas.openxmlformats.org/officeDocument/2006/relationships/image" Target="../media/image128.png"/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7.png"/><Relationship Id="rId5" Type="http://schemas.openxmlformats.org/officeDocument/2006/relationships/image" Target="../media/image126.png"/><Relationship Id="rId10" Type="http://schemas.openxmlformats.org/officeDocument/2006/relationships/audio" Target="../media/audio2.wav"/><Relationship Id="rId4" Type="http://schemas.openxmlformats.org/officeDocument/2006/relationships/image" Target="../media/image125.png"/><Relationship Id="rId9" Type="http://schemas.openxmlformats.org/officeDocument/2006/relationships/audio" Target="../media/audio1.wav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image" Target="../media/image116.png"/><Relationship Id="rId7" Type="http://schemas.openxmlformats.org/officeDocument/2006/relationships/image" Target="../media/image132.png"/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1.png"/><Relationship Id="rId5" Type="http://schemas.openxmlformats.org/officeDocument/2006/relationships/image" Target="../media/image130.png"/><Relationship Id="rId10" Type="http://schemas.openxmlformats.org/officeDocument/2006/relationships/audio" Target="../media/audio2.wav"/><Relationship Id="rId4" Type="http://schemas.openxmlformats.org/officeDocument/2006/relationships/image" Target="../media/image129.png"/><Relationship Id="rId9" Type="http://schemas.openxmlformats.org/officeDocument/2006/relationships/audio" Target="../media/audio1.wav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png"/><Relationship Id="rId7" Type="http://schemas.openxmlformats.org/officeDocument/2006/relationships/audio" Target="../media/audio2.wav"/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1.wav"/><Relationship Id="rId5" Type="http://schemas.openxmlformats.org/officeDocument/2006/relationships/slide" Target="slide2.xml"/><Relationship Id="rId4" Type="http://schemas.microsoft.com/office/2007/relationships/hdphoto" Target="../media/hdphoto29.wdp"/></Relationships>
</file>

<file path=ppt/slides/_rels/slide47.xml.rels><?xml version="1.0" encoding="UTF-8" standalone="yes"?>
<Relationships xmlns="http://schemas.openxmlformats.org/package/2006/relationships"><Relationship Id="rId8" Type="http://schemas.microsoft.com/office/2007/relationships/hdphoto" Target="../media/hdphoto32.wdp"/><Relationship Id="rId3" Type="http://schemas.openxmlformats.org/officeDocument/2006/relationships/image" Target="../media/image136.png"/><Relationship Id="rId7" Type="http://schemas.openxmlformats.org/officeDocument/2006/relationships/image" Target="../media/image138.png"/><Relationship Id="rId2" Type="http://schemas.openxmlformats.org/officeDocument/2006/relationships/image" Target="../media/image135.png"/><Relationship Id="rId1" Type="http://schemas.openxmlformats.org/officeDocument/2006/relationships/slideLayout" Target="../slideLayouts/slideLayout1.xml"/><Relationship Id="rId6" Type="http://schemas.microsoft.com/office/2007/relationships/hdphoto" Target="../media/hdphoto31.wdp"/><Relationship Id="rId11" Type="http://schemas.openxmlformats.org/officeDocument/2006/relationships/audio" Target="../media/audio2.wav"/><Relationship Id="rId5" Type="http://schemas.openxmlformats.org/officeDocument/2006/relationships/image" Target="../media/image137.png"/><Relationship Id="rId10" Type="http://schemas.openxmlformats.org/officeDocument/2006/relationships/audio" Target="../media/audio1.wav"/><Relationship Id="rId4" Type="http://schemas.microsoft.com/office/2007/relationships/hdphoto" Target="../media/hdphoto30.wdp"/><Relationship Id="rId9" Type="http://schemas.openxmlformats.org/officeDocument/2006/relationships/slide" Target="slide2.xml"/></Relationships>
</file>

<file path=ppt/slides/_rels/slide48.xml.rels><?xml version="1.0" encoding="UTF-8" standalone="yes"?>
<Relationships xmlns="http://schemas.openxmlformats.org/package/2006/relationships"><Relationship Id="rId8" Type="http://schemas.microsoft.com/office/2007/relationships/hdphoto" Target="../media/hdphoto34.wdp"/><Relationship Id="rId13" Type="http://schemas.microsoft.com/office/2007/relationships/hdphoto" Target="../media/hdphoto35.wdp"/><Relationship Id="rId3" Type="http://schemas.openxmlformats.org/officeDocument/2006/relationships/image" Target="../media/image136.png"/><Relationship Id="rId7" Type="http://schemas.openxmlformats.org/officeDocument/2006/relationships/image" Target="../media/image140.png"/><Relationship Id="rId12" Type="http://schemas.openxmlformats.org/officeDocument/2006/relationships/image" Target="../media/image144.png"/><Relationship Id="rId2" Type="http://schemas.openxmlformats.org/officeDocument/2006/relationships/image" Target="../media/image135.png"/><Relationship Id="rId16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microsoft.com/office/2007/relationships/hdphoto" Target="../media/hdphoto33.wdp"/><Relationship Id="rId11" Type="http://schemas.openxmlformats.org/officeDocument/2006/relationships/image" Target="../media/image143.png"/><Relationship Id="rId5" Type="http://schemas.openxmlformats.org/officeDocument/2006/relationships/image" Target="../media/image139.png"/><Relationship Id="rId15" Type="http://schemas.openxmlformats.org/officeDocument/2006/relationships/audio" Target="../media/audio1.wav"/><Relationship Id="rId10" Type="http://schemas.openxmlformats.org/officeDocument/2006/relationships/image" Target="../media/image142.png"/><Relationship Id="rId4" Type="http://schemas.microsoft.com/office/2007/relationships/hdphoto" Target="../media/hdphoto30.wdp"/><Relationship Id="rId9" Type="http://schemas.openxmlformats.org/officeDocument/2006/relationships/image" Target="../media/image141.png"/><Relationship Id="rId14" Type="http://schemas.openxmlformats.org/officeDocument/2006/relationships/slide" Target="slide2.xml"/></Relationships>
</file>

<file path=ppt/slides/_rels/slide49.xml.rels><?xml version="1.0" encoding="UTF-8" standalone="yes"?>
<Relationships xmlns="http://schemas.openxmlformats.org/package/2006/relationships"><Relationship Id="rId8" Type="http://schemas.microsoft.com/office/2007/relationships/hdphoto" Target="../media/hdphoto38.wdp"/><Relationship Id="rId3" Type="http://schemas.openxmlformats.org/officeDocument/2006/relationships/image" Target="../media/image146.png"/><Relationship Id="rId7" Type="http://schemas.openxmlformats.org/officeDocument/2006/relationships/image" Target="../media/image148.png"/><Relationship Id="rId2" Type="http://schemas.openxmlformats.org/officeDocument/2006/relationships/image" Target="../media/image145.png"/><Relationship Id="rId1" Type="http://schemas.openxmlformats.org/officeDocument/2006/relationships/slideLayout" Target="../slideLayouts/slideLayout1.xml"/><Relationship Id="rId6" Type="http://schemas.microsoft.com/office/2007/relationships/hdphoto" Target="../media/hdphoto37.wdp"/><Relationship Id="rId11" Type="http://schemas.openxmlformats.org/officeDocument/2006/relationships/audio" Target="../media/audio2.wav"/><Relationship Id="rId5" Type="http://schemas.openxmlformats.org/officeDocument/2006/relationships/image" Target="../media/image147.png"/><Relationship Id="rId10" Type="http://schemas.openxmlformats.org/officeDocument/2006/relationships/audio" Target="../media/audio1.wav"/><Relationship Id="rId4" Type="http://schemas.microsoft.com/office/2007/relationships/hdphoto" Target="../media/hdphoto36.wdp"/><Relationship Id="rId9" Type="http://schemas.openxmlformats.org/officeDocument/2006/relationships/slide" Target="slid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audio" Target="../media/audio2.wav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1.wav"/><Relationship Id="rId5" Type="http://schemas.openxmlformats.org/officeDocument/2006/relationships/slide" Target="slide2.xml"/><Relationship Id="rId4" Type="http://schemas.openxmlformats.org/officeDocument/2006/relationships/image" Target="../media/image10.png"/></Relationships>
</file>

<file path=ppt/slides/_rels/slide50.xml.rels><?xml version="1.0" encoding="UTF-8" standalone="yes"?>
<Relationships xmlns="http://schemas.openxmlformats.org/package/2006/relationships"><Relationship Id="rId8" Type="http://schemas.microsoft.com/office/2007/relationships/hdphoto" Target="../media/hdphoto39.wdp"/><Relationship Id="rId13" Type="http://schemas.openxmlformats.org/officeDocument/2006/relationships/audio" Target="../media/audio2.wav"/><Relationship Id="rId3" Type="http://schemas.openxmlformats.org/officeDocument/2006/relationships/image" Target="../media/image150.png"/><Relationship Id="rId7" Type="http://schemas.openxmlformats.org/officeDocument/2006/relationships/image" Target="../media/image154.png"/><Relationship Id="rId12" Type="http://schemas.openxmlformats.org/officeDocument/2006/relationships/audio" Target="../media/audio1.wav"/><Relationship Id="rId2" Type="http://schemas.openxmlformats.org/officeDocument/2006/relationships/image" Target="../media/image14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3.png"/><Relationship Id="rId11" Type="http://schemas.openxmlformats.org/officeDocument/2006/relationships/slide" Target="slide2.xml"/><Relationship Id="rId5" Type="http://schemas.openxmlformats.org/officeDocument/2006/relationships/image" Target="../media/image152.png"/><Relationship Id="rId10" Type="http://schemas.microsoft.com/office/2007/relationships/hdphoto" Target="../media/hdphoto40.wdp"/><Relationship Id="rId4" Type="http://schemas.openxmlformats.org/officeDocument/2006/relationships/image" Target="../media/image151.png"/><Relationship Id="rId9" Type="http://schemas.openxmlformats.org/officeDocument/2006/relationships/image" Target="../media/image155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7.png"/><Relationship Id="rId7" Type="http://schemas.openxmlformats.org/officeDocument/2006/relationships/audio" Target="../media/audio2.wav"/><Relationship Id="rId2" Type="http://schemas.openxmlformats.org/officeDocument/2006/relationships/image" Target="../media/image156.png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1.wav"/><Relationship Id="rId5" Type="http://schemas.openxmlformats.org/officeDocument/2006/relationships/slide" Target="slide2.xml"/><Relationship Id="rId4" Type="http://schemas.microsoft.com/office/2007/relationships/hdphoto" Target="../media/hdphoto41.wdp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9.png"/><Relationship Id="rId7" Type="http://schemas.openxmlformats.org/officeDocument/2006/relationships/audio" Target="../media/audio2.wav"/><Relationship Id="rId2" Type="http://schemas.openxmlformats.org/officeDocument/2006/relationships/image" Target="../media/image158.png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1.wav"/><Relationship Id="rId5" Type="http://schemas.openxmlformats.org/officeDocument/2006/relationships/slide" Target="slide2.xml"/><Relationship Id="rId4" Type="http://schemas.openxmlformats.org/officeDocument/2006/relationships/image" Target="../media/image160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image" Target="../media/image162.png"/><Relationship Id="rId7" Type="http://schemas.openxmlformats.org/officeDocument/2006/relationships/slide" Target="slide2.xml"/><Relationship Id="rId2" Type="http://schemas.openxmlformats.org/officeDocument/2006/relationships/image" Target="../media/image16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5.png"/><Relationship Id="rId5" Type="http://schemas.openxmlformats.org/officeDocument/2006/relationships/image" Target="../media/image164.png"/><Relationship Id="rId4" Type="http://schemas.openxmlformats.org/officeDocument/2006/relationships/image" Target="../media/image163.png"/><Relationship Id="rId9" Type="http://schemas.openxmlformats.org/officeDocument/2006/relationships/audio" Target="../media/audio2.wav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image" Target="../media/image161.png"/><Relationship Id="rId7" Type="http://schemas.microsoft.com/office/2007/relationships/hdphoto" Target="../media/hdphoto43.wdp"/><Relationship Id="rId2" Type="http://schemas.openxmlformats.org/officeDocument/2006/relationships/image" Target="../media/image16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8.png"/><Relationship Id="rId5" Type="http://schemas.microsoft.com/office/2007/relationships/hdphoto" Target="../media/hdphoto42.wdp"/><Relationship Id="rId10" Type="http://schemas.openxmlformats.org/officeDocument/2006/relationships/audio" Target="../media/audio2.wav"/><Relationship Id="rId4" Type="http://schemas.openxmlformats.org/officeDocument/2006/relationships/image" Target="../media/image167.png"/><Relationship Id="rId9" Type="http://schemas.openxmlformats.org/officeDocument/2006/relationships/audio" Target="../media/audio1.wav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image" Target="../media/image161.png"/><Relationship Id="rId7" Type="http://schemas.microsoft.com/office/2007/relationships/hdphoto" Target="../media/hdphoto45.wdp"/><Relationship Id="rId2" Type="http://schemas.openxmlformats.org/officeDocument/2006/relationships/image" Target="../media/image16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1.png"/><Relationship Id="rId5" Type="http://schemas.microsoft.com/office/2007/relationships/hdphoto" Target="../media/hdphoto44.wdp"/><Relationship Id="rId10" Type="http://schemas.openxmlformats.org/officeDocument/2006/relationships/audio" Target="../media/audio2.wav"/><Relationship Id="rId4" Type="http://schemas.openxmlformats.org/officeDocument/2006/relationships/image" Target="../media/image170.png"/><Relationship Id="rId9" Type="http://schemas.openxmlformats.org/officeDocument/2006/relationships/audio" Target="../media/audio1.wav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3.png"/><Relationship Id="rId7" Type="http://schemas.openxmlformats.org/officeDocument/2006/relationships/audio" Target="../media/audio2.wav"/><Relationship Id="rId2" Type="http://schemas.openxmlformats.org/officeDocument/2006/relationships/image" Target="../media/image172.png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1.wav"/><Relationship Id="rId5" Type="http://schemas.openxmlformats.org/officeDocument/2006/relationships/slide" Target="slide2.xml"/><Relationship Id="rId4" Type="http://schemas.openxmlformats.org/officeDocument/2006/relationships/image" Target="../media/image174.pn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image" Target="../media/image172.png"/><Relationship Id="rId7" Type="http://schemas.microsoft.com/office/2007/relationships/hdphoto" Target="../media/hdphoto47.wdp"/><Relationship Id="rId2" Type="http://schemas.openxmlformats.org/officeDocument/2006/relationships/image" Target="../media/image17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7.png"/><Relationship Id="rId5" Type="http://schemas.microsoft.com/office/2007/relationships/hdphoto" Target="../media/hdphoto46.wdp"/><Relationship Id="rId10" Type="http://schemas.openxmlformats.org/officeDocument/2006/relationships/audio" Target="../media/audio2.wav"/><Relationship Id="rId4" Type="http://schemas.openxmlformats.org/officeDocument/2006/relationships/image" Target="../media/image176.png"/><Relationship Id="rId9" Type="http://schemas.openxmlformats.org/officeDocument/2006/relationships/audio" Target="../media/audio1.wav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image" Target="../media/image172.png"/><Relationship Id="rId7" Type="http://schemas.microsoft.com/office/2007/relationships/hdphoto" Target="../media/hdphoto48.wdp"/><Relationship Id="rId2" Type="http://schemas.openxmlformats.org/officeDocument/2006/relationships/image" Target="../media/image17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8.png"/><Relationship Id="rId5" Type="http://schemas.microsoft.com/office/2007/relationships/hdphoto" Target="../media/hdphoto46.wdp"/><Relationship Id="rId10" Type="http://schemas.openxmlformats.org/officeDocument/2006/relationships/audio" Target="../media/audio2.wav"/><Relationship Id="rId4" Type="http://schemas.openxmlformats.org/officeDocument/2006/relationships/image" Target="../media/image176.png"/><Relationship Id="rId9" Type="http://schemas.openxmlformats.org/officeDocument/2006/relationships/audio" Target="../media/audio1.wav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0.png"/><Relationship Id="rId7" Type="http://schemas.openxmlformats.org/officeDocument/2006/relationships/audio" Target="../media/audio2.wav"/><Relationship Id="rId2" Type="http://schemas.openxmlformats.org/officeDocument/2006/relationships/image" Target="../media/image179.png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1.wav"/><Relationship Id="rId5" Type="http://schemas.openxmlformats.org/officeDocument/2006/relationships/slide" Target="slide2.xml"/><Relationship Id="rId4" Type="http://schemas.microsoft.com/office/2007/relationships/hdphoto" Target="../media/hdphoto49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image" Target="../media/image7.png"/><Relationship Id="rId7" Type="http://schemas.openxmlformats.org/officeDocument/2006/relationships/audio" Target="../media/audio1.wav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image" Target="../media/image182.png"/><Relationship Id="rId7" Type="http://schemas.openxmlformats.org/officeDocument/2006/relationships/audio" Target="../media/audio1.wav"/><Relationship Id="rId2" Type="http://schemas.openxmlformats.org/officeDocument/2006/relationships/image" Target="../media/image18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microsoft.com/office/2007/relationships/hdphoto" Target="../media/hdphoto50.wdp"/><Relationship Id="rId4" Type="http://schemas.openxmlformats.org/officeDocument/2006/relationships/image" Target="../media/image183.pn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microsoft.com/office/2007/relationships/hdphoto" Target="../media/hdphoto51.wdp"/><Relationship Id="rId7" Type="http://schemas.openxmlformats.org/officeDocument/2006/relationships/audio" Target="../media/audio1.wav"/><Relationship Id="rId2" Type="http://schemas.openxmlformats.org/officeDocument/2006/relationships/image" Target="../media/image184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openxmlformats.org/officeDocument/2006/relationships/image" Target="../media/image182.png"/><Relationship Id="rId4" Type="http://schemas.openxmlformats.org/officeDocument/2006/relationships/image" Target="../media/image18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image" Target="../media/image14.png"/><Relationship Id="rId7" Type="http://schemas.openxmlformats.org/officeDocument/2006/relationships/audio" Target="../media/audio1.wav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image" Target="../media/image14.png"/><Relationship Id="rId7" Type="http://schemas.openxmlformats.org/officeDocument/2006/relationships/audio" Target="../media/audio1.wav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image" Target="../media/image14.png"/><Relationship Id="rId7" Type="http://schemas.openxmlformats.org/officeDocument/2006/relationships/audio" Target="../media/audio1.wav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مستطيل 20"/>
          <p:cNvSpPr/>
          <p:nvPr/>
        </p:nvSpPr>
        <p:spPr>
          <a:xfrm>
            <a:off x="2232750" y="3236783"/>
            <a:ext cx="4455066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Adventure" panose="04020700000000000000" pitchFamily="82" charset="0"/>
                <a:cs typeface="Al-TkamolZulfiMath" pitchFamily="2" charset="-78"/>
              </a:rPr>
              <a:t>The mind</a:t>
            </a:r>
          </a:p>
        </p:txBody>
      </p:sp>
      <p:sp>
        <p:nvSpPr>
          <p:cNvPr id="22" name="مستطيل 21"/>
          <p:cNvSpPr/>
          <p:nvPr/>
        </p:nvSpPr>
        <p:spPr>
          <a:xfrm>
            <a:off x="1835696" y="1124744"/>
            <a:ext cx="5038559" cy="221599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l"/>
            <a:r>
              <a:rPr lang="en-US" sz="13800" b="1" i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dventure" panose="04020700000000000000" pitchFamily="82" charset="0"/>
                <a:cs typeface="Adobe Hebrew" pitchFamily="18" charset="-79"/>
              </a:rPr>
              <a:t>Unit 3</a:t>
            </a:r>
          </a:p>
        </p:txBody>
      </p:sp>
      <p:grpSp>
        <p:nvGrpSpPr>
          <p:cNvPr id="24" name="مجموعة 23"/>
          <p:cNvGrpSpPr>
            <a:grpSpLocks/>
          </p:cNvGrpSpPr>
          <p:nvPr/>
        </p:nvGrpSpPr>
        <p:grpSpPr bwMode="auto">
          <a:xfrm>
            <a:off x="1375716" y="4941168"/>
            <a:ext cx="629262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26" name="مخطط انسيابي: تحضير 4">
              <a:hlinkClick r:id="rId3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>
              <a:defPPr>
                <a:defRPr lang="ar-SA"/>
              </a:defPPr>
              <a:lvl1pPr algn="r" rtl="1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r" rtl="1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r" rtl="1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r" rtl="1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r" rtl="1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7" name="سهم مسنن إلى اليمين 5">
              <a:hlinkClick r:id="" action="ppaction://hlinkshowjump?jump=previousslide"/>
              <a:hlinkHover r:id="" action="ppaction://noaction" highlightClick="1">
                <a:snd r:embed="rId4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>
              <a:defPPr>
                <a:defRPr lang="ar-SA"/>
              </a:defPPr>
              <a:lvl1pPr algn="r" rtl="1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r" rtl="1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r" rtl="1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r" rtl="1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r" rtl="1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8" name="سهم مسنن إلى اليمين 6">
              <a:hlinkClick r:id="" action="ppaction://hlinkshowjump?jump=nextslide"/>
              <a:hlinkHover r:id="" action="ppaction://noaction" highlightClick="1">
                <a:snd r:embed="rId5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>
              <a:defPPr>
                <a:defRPr lang="ar-SA"/>
              </a:defPPr>
              <a:lvl1pPr algn="r" rtl="1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r" rtl="1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r" rtl="1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r" rtl="1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r" rtl="1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82886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2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7768" y="1498587"/>
            <a:ext cx="5036320" cy="430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57171" y="2071678"/>
            <a:ext cx="8601109" cy="4365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42976" y="2571744"/>
            <a:ext cx="6500858" cy="4921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00166" y="3000372"/>
            <a:ext cx="3071834" cy="21431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شكل بيضاوي 13"/>
          <p:cNvSpPr/>
          <p:nvPr/>
        </p:nvSpPr>
        <p:spPr>
          <a:xfrm>
            <a:off x="1475656" y="4653136"/>
            <a:ext cx="325488" cy="378029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مستطيل 14"/>
          <p:cNvSpPr/>
          <p:nvPr/>
        </p:nvSpPr>
        <p:spPr>
          <a:xfrm>
            <a:off x="262067" y="838453"/>
            <a:ext cx="20056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R</a:t>
            </a:r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eading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7" name="مجموعة 8"/>
          <p:cNvGrpSpPr>
            <a:grpSpLocks/>
          </p:cNvGrpSpPr>
          <p:nvPr/>
        </p:nvGrpSpPr>
        <p:grpSpPr bwMode="auto">
          <a:xfrm>
            <a:off x="1115616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8" name="مخطط انسيابي: تحضير 4">
              <a:hlinkClick r:id="rId6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  <p:sp>
          <p:nvSpPr>
            <p:cNvPr id="19" name="سهم مسنن إلى اليمين 5">
              <a:hlinkClick r:id="" action="ppaction://hlinkshowjump?jump=previousslide"/>
              <a:hlinkHover r:id="" action="ppaction://noaction" highlightClick="1">
                <a:snd r:embed="rId7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  <p:sp>
          <p:nvSpPr>
            <p:cNvPr id="20" name="سهم مسنن إلى اليمين 6">
              <a:hlinkClick r:id="" action="ppaction://hlinkshowjump?jump=nextslide"/>
              <a:hlinkHover r:id="" action="ppaction://noaction" highlightClick="1">
                <a:snd r:embed="rId8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</p:grpSp>
      <p:sp>
        <p:nvSpPr>
          <p:cNvPr id="21" name="خماسي 20"/>
          <p:cNvSpPr>
            <a:spLocks noChangeArrowheads="1"/>
          </p:cNvSpPr>
          <p:nvPr/>
        </p:nvSpPr>
        <p:spPr bwMode="auto">
          <a:xfrm>
            <a:off x="3203454" y="116632"/>
            <a:ext cx="26715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Fan Heiti Std B" pitchFamily="34" charset="-128"/>
                <a:ea typeface="Adobe Fan Heiti Std B" pitchFamily="34" charset="-128"/>
                <a:cs typeface="AL-Hotham" pitchFamily="2" charset="-78"/>
              </a:rPr>
              <a:t>3 The mind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Fan Heiti Std B" pitchFamily="34" charset="-128"/>
              <a:ea typeface="Adobe Fan Heiti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51228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2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7768" y="1498587"/>
            <a:ext cx="5036320" cy="430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57171" y="2071678"/>
            <a:ext cx="8601109" cy="4365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42976" y="2571744"/>
            <a:ext cx="6500858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00166" y="3500438"/>
            <a:ext cx="5643602" cy="19288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شكل بيضاوي 13"/>
          <p:cNvSpPr/>
          <p:nvPr/>
        </p:nvSpPr>
        <p:spPr>
          <a:xfrm>
            <a:off x="1510208" y="4491131"/>
            <a:ext cx="325488" cy="378029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7" name="مستطيل 16"/>
          <p:cNvSpPr/>
          <p:nvPr/>
        </p:nvSpPr>
        <p:spPr>
          <a:xfrm>
            <a:off x="262067" y="838453"/>
            <a:ext cx="20056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R</a:t>
            </a:r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eading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8" name="مجموعة 8"/>
          <p:cNvGrpSpPr>
            <a:grpSpLocks/>
          </p:cNvGrpSpPr>
          <p:nvPr/>
        </p:nvGrpSpPr>
        <p:grpSpPr bwMode="auto">
          <a:xfrm>
            <a:off x="1115616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9" name="مخطط انسيابي: تحضير 4">
              <a:hlinkClick r:id="rId6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  <p:sp>
          <p:nvSpPr>
            <p:cNvPr id="20" name="سهم مسنن إلى اليمين 5">
              <a:hlinkClick r:id="" action="ppaction://hlinkshowjump?jump=previousslide"/>
              <a:hlinkHover r:id="" action="ppaction://noaction" highlightClick="1">
                <a:snd r:embed="rId7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  <p:sp>
          <p:nvSpPr>
            <p:cNvPr id="21" name="سهم مسنن إلى اليمين 6">
              <a:hlinkClick r:id="" action="ppaction://hlinkshowjump?jump=nextslide"/>
              <a:hlinkHover r:id="" action="ppaction://noaction" highlightClick="1">
                <a:snd r:embed="rId8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</p:grpSp>
      <p:sp>
        <p:nvSpPr>
          <p:cNvPr id="22" name="خماسي 21"/>
          <p:cNvSpPr>
            <a:spLocks noChangeArrowheads="1"/>
          </p:cNvSpPr>
          <p:nvPr/>
        </p:nvSpPr>
        <p:spPr bwMode="auto">
          <a:xfrm>
            <a:off x="3203454" y="116632"/>
            <a:ext cx="26715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Fan Heiti Std B" pitchFamily="34" charset="-128"/>
                <a:ea typeface="Adobe Fan Heiti Std B" pitchFamily="34" charset="-128"/>
                <a:cs typeface="AL-Hotham" pitchFamily="2" charset="-78"/>
              </a:rPr>
              <a:t>3 The mind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Fan Heiti Std B" pitchFamily="34" charset="-128"/>
              <a:ea typeface="Adobe Fan Heiti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51228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2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7768" y="1498587"/>
            <a:ext cx="5036320" cy="430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57171" y="2071678"/>
            <a:ext cx="8601109" cy="4365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42976" y="2500305"/>
            <a:ext cx="6000792" cy="5500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00166" y="3087770"/>
            <a:ext cx="6215106" cy="23574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شكل بيضاوي 13"/>
          <p:cNvSpPr/>
          <p:nvPr/>
        </p:nvSpPr>
        <p:spPr>
          <a:xfrm>
            <a:off x="1547664" y="3140968"/>
            <a:ext cx="325488" cy="378029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" name="مستطيل 15"/>
          <p:cNvSpPr/>
          <p:nvPr/>
        </p:nvSpPr>
        <p:spPr>
          <a:xfrm>
            <a:off x="262067" y="838453"/>
            <a:ext cx="20056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R</a:t>
            </a:r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eading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7" name="مجموعة 8"/>
          <p:cNvGrpSpPr>
            <a:grpSpLocks/>
          </p:cNvGrpSpPr>
          <p:nvPr/>
        </p:nvGrpSpPr>
        <p:grpSpPr bwMode="auto">
          <a:xfrm>
            <a:off x="1115616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8" name="مخطط انسيابي: تحضير 4">
              <a:hlinkClick r:id="rId6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  <p:sp>
          <p:nvSpPr>
            <p:cNvPr id="19" name="سهم مسنن إلى اليمين 5">
              <a:hlinkClick r:id="" action="ppaction://hlinkshowjump?jump=previousslide"/>
              <a:hlinkHover r:id="" action="ppaction://noaction" highlightClick="1">
                <a:snd r:embed="rId7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  <p:sp>
          <p:nvSpPr>
            <p:cNvPr id="20" name="سهم مسنن إلى اليمين 6">
              <a:hlinkClick r:id="" action="ppaction://hlinkshowjump?jump=nextslide"/>
              <a:hlinkHover r:id="" action="ppaction://noaction" highlightClick="1">
                <a:snd r:embed="rId8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</p:grpSp>
      <p:sp>
        <p:nvSpPr>
          <p:cNvPr id="21" name="خماسي 20"/>
          <p:cNvSpPr>
            <a:spLocks noChangeArrowheads="1"/>
          </p:cNvSpPr>
          <p:nvPr/>
        </p:nvSpPr>
        <p:spPr bwMode="auto">
          <a:xfrm>
            <a:off x="3203454" y="116632"/>
            <a:ext cx="26715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Fan Heiti Std B" pitchFamily="34" charset="-128"/>
                <a:ea typeface="Adobe Fan Heiti Std B" pitchFamily="34" charset="-128"/>
                <a:cs typeface="AL-Hotham" pitchFamily="2" charset="-78"/>
              </a:rPr>
              <a:t>3 The mind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Fan Heiti Std B" pitchFamily="34" charset="-128"/>
              <a:ea typeface="Adobe Fan Heiti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51228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2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7768" y="1498587"/>
            <a:ext cx="5036320" cy="430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57171" y="2071678"/>
            <a:ext cx="8601109" cy="4365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1538" y="2547937"/>
            <a:ext cx="5143536" cy="4524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00166" y="3143248"/>
            <a:ext cx="6286544" cy="22860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شكل بيضاوي 14"/>
          <p:cNvSpPr/>
          <p:nvPr/>
        </p:nvSpPr>
        <p:spPr>
          <a:xfrm>
            <a:off x="1547664" y="3717032"/>
            <a:ext cx="325488" cy="378029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7" name="مستطيل 16"/>
          <p:cNvSpPr/>
          <p:nvPr/>
        </p:nvSpPr>
        <p:spPr>
          <a:xfrm>
            <a:off x="262067" y="838453"/>
            <a:ext cx="20056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R</a:t>
            </a:r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eading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8" name="مجموعة 8"/>
          <p:cNvGrpSpPr>
            <a:grpSpLocks/>
          </p:cNvGrpSpPr>
          <p:nvPr/>
        </p:nvGrpSpPr>
        <p:grpSpPr bwMode="auto">
          <a:xfrm>
            <a:off x="1115616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9" name="مخطط انسيابي: تحضير 4">
              <a:hlinkClick r:id="rId6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  <p:sp>
          <p:nvSpPr>
            <p:cNvPr id="20" name="سهم مسنن إلى اليمين 5">
              <a:hlinkClick r:id="" action="ppaction://hlinkshowjump?jump=previousslide"/>
              <a:hlinkHover r:id="" action="ppaction://noaction" highlightClick="1">
                <a:snd r:embed="rId7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  <p:sp>
          <p:nvSpPr>
            <p:cNvPr id="21" name="سهم مسنن إلى اليمين 6">
              <a:hlinkClick r:id="" action="ppaction://hlinkshowjump?jump=nextslide"/>
              <a:hlinkHover r:id="" action="ppaction://noaction" highlightClick="1">
                <a:snd r:embed="rId8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</p:grpSp>
      <p:sp>
        <p:nvSpPr>
          <p:cNvPr id="22" name="خماسي 21"/>
          <p:cNvSpPr>
            <a:spLocks noChangeArrowheads="1"/>
          </p:cNvSpPr>
          <p:nvPr/>
        </p:nvSpPr>
        <p:spPr bwMode="auto">
          <a:xfrm>
            <a:off x="3203454" y="116632"/>
            <a:ext cx="26715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Fan Heiti Std B" pitchFamily="34" charset="-128"/>
                <a:ea typeface="Adobe Fan Heiti Std B" pitchFamily="34" charset="-128"/>
                <a:cs typeface="AL-Hotham" pitchFamily="2" charset="-78"/>
              </a:rPr>
              <a:t>3 The mind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Fan Heiti Std B" pitchFamily="34" charset="-128"/>
              <a:ea typeface="Adobe Fan Heiti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51228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85720" y="2071678"/>
            <a:ext cx="7429552" cy="6360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85720" y="1571612"/>
            <a:ext cx="8572560" cy="42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8596" y="2795607"/>
            <a:ext cx="2549539" cy="14160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Picture 5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03848" y="2786057"/>
            <a:ext cx="2549539" cy="14255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Picture 5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00760" y="2786058"/>
            <a:ext cx="2549539" cy="14287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Picture 5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63688" y="4509121"/>
            <a:ext cx="2549539" cy="14202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" name="Picture 5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86314" y="4500570"/>
            <a:ext cx="2549539" cy="14287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شكل بيضاوي 15"/>
          <p:cNvSpPr/>
          <p:nvPr/>
        </p:nvSpPr>
        <p:spPr>
          <a:xfrm>
            <a:off x="862136" y="3212977"/>
            <a:ext cx="325488" cy="288031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1" name="شكل بيضاوي 20"/>
          <p:cNvSpPr/>
          <p:nvPr/>
        </p:nvSpPr>
        <p:spPr>
          <a:xfrm>
            <a:off x="3635896" y="3212976"/>
            <a:ext cx="325488" cy="288031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2" name="شكل بيضاوي 21"/>
          <p:cNvSpPr/>
          <p:nvPr/>
        </p:nvSpPr>
        <p:spPr>
          <a:xfrm>
            <a:off x="6444208" y="3212976"/>
            <a:ext cx="325488" cy="288031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3" name="شكل بيضاوي 22"/>
          <p:cNvSpPr/>
          <p:nvPr/>
        </p:nvSpPr>
        <p:spPr>
          <a:xfrm>
            <a:off x="2195736" y="5589240"/>
            <a:ext cx="325488" cy="288031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4" name="شكل بيضاوي 23"/>
          <p:cNvSpPr/>
          <p:nvPr/>
        </p:nvSpPr>
        <p:spPr>
          <a:xfrm>
            <a:off x="5220072" y="5589241"/>
            <a:ext cx="325488" cy="288031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5" name="مستطيل 24"/>
          <p:cNvSpPr/>
          <p:nvPr/>
        </p:nvSpPr>
        <p:spPr>
          <a:xfrm>
            <a:off x="262067" y="838453"/>
            <a:ext cx="20056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R</a:t>
            </a:r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eading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26" name="مجموعة 8"/>
          <p:cNvGrpSpPr>
            <a:grpSpLocks/>
          </p:cNvGrpSpPr>
          <p:nvPr/>
        </p:nvGrpSpPr>
        <p:grpSpPr bwMode="auto">
          <a:xfrm>
            <a:off x="1115616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27" name="مخطط انسيابي: تحضير 4">
              <a:hlinkClick r:id="rId9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  <p:sp>
          <p:nvSpPr>
            <p:cNvPr id="28" name="سهم مسنن إلى اليمين 5">
              <a:hlinkClick r:id="" action="ppaction://hlinkshowjump?jump=previousslide"/>
              <a:hlinkHover r:id="" action="ppaction://noaction" highlightClick="1">
                <a:snd r:embed="rId10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  <p:sp>
          <p:nvSpPr>
            <p:cNvPr id="29" name="سهم مسنن إلى اليمين 6">
              <a:hlinkClick r:id="" action="ppaction://hlinkshowjump?jump=nextslide"/>
              <a:hlinkHover r:id="" action="ppaction://noaction" highlightClick="1">
                <a:snd r:embed="rId11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</p:grpSp>
      <p:sp>
        <p:nvSpPr>
          <p:cNvPr id="30" name="خماسي 29"/>
          <p:cNvSpPr>
            <a:spLocks noChangeArrowheads="1"/>
          </p:cNvSpPr>
          <p:nvPr/>
        </p:nvSpPr>
        <p:spPr bwMode="auto">
          <a:xfrm>
            <a:off x="3203454" y="116632"/>
            <a:ext cx="26715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Fan Heiti Std B" pitchFamily="34" charset="-128"/>
                <a:ea typeface="Adobe Fan Heiti Std B" pitchFamily="34" charset="-128"/>
                <a:cs typeface="AL-Hotham" pitchFamily="2" charset="-78"/>
              </a:rPr>
              <a:t>3 The mind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Fan Heiti Std B" pitchFamily="34" charset="-128"/>
              <a:ea typeface="Adobe Fan Heiti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51228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3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"/>
                            </p:stCondLst>
                            <p:childTnLst>
                              <p:par>
                                <p:cTn id="8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7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1" grpId="0" animBg="1"/>
      <p:bldP spid="22" grpId="0" animBg="1"/>
      <p:bldP spid="23" grpId="0" animBg="1"/>
      <p:bldP spid="24" grpId="0" animBg="1"/>
      <p:bldP spid="3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720" y="1570025"/>
            <a:ext cx="3582008" cy="430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2359018"/>
            <a:ext cx="1676699" cy="498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714348" y="3286124"/>
            <a:ext cx="7283676" cy="1519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مستطيل 11"/>
          <p:cNvSpPr/>
          <p:nvPr/>
        </p:nvSpPr>
        <p:spPr>
          <a:xfrm>
            <a:off x="262067" y="838453"/>
            <a:ext cx="20056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R</a:t>
            </a:r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eading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3" name="مجموعة 8"/>
          <p:cNvGrpSpPr>
            <a:grpSpLocks/>
          </p:cNvGrpSpPr>
          <p:nvPr/>
        </p:nvGrpSpPr>
        <p:grpSpPr bwMode="auto">
          <a:xfrm>
            <a:off x="1115616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4" name="مخطط انسيابي: تحضير 4">
              <a:hlinkClick r:id="rId5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  <p:sp>
          <p:nvSpPr>
            <p:cNvPr id="15" name="سهم مسنن إلى اليمين 5">
              <a:hlinkClick r:id="" action="ppaction://hlinkshowjump?jump=previousslide"/>
              <a:hlinkHover r:id="" action="ppaction://noaction" highlightClick="1">
                <a:snd r:embed="rId6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  <p:sp>
          <p:nvSpPr>
            <p:cNvPr id="16" name="سهم مسنن إلى اليمين 6">
              <a:hlinkClick r:id="" action="ppaction://hlinkshowjump?jump=nextslide"/>
              <a:hlinkHover r:id="" action="ppaction://noaction" highlightClick="1">
                <a:snd r:embed="rId7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</p:grpSp>
      <p:sp>
        <p:nvSpPr>
          <p:cNvPr id="17" name="خماسي 16"/>
          <p:cNvSpPr>
            <a:spLocks noChangeArrowheads="1"/>
          </p:cNvSpPr>
          <p:nvPr/>
        </p:nvSpPr>
        <p:spPr bwMode="auto">
          <a:xfrm>
            <a:off x="3203454" y="116632"/>
            <a:ext cx="26715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Fan Heiti Std B" pitchFamily="34" charset="-128"/>
                <a:ea typeface="Adobe Fan Heiti Std B" pitchFamily="34" charset="-128"/>
                <a:cs typeface="AL-Hotham" pitchFamily="2" charset="-78"/>
              </a:rPr>
              <a:t>3 The mind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Fan Heiti Std B" pitchFamily="34" charset="-128"/>
              <a:ea typeface="Adobe Fan Heiti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51228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7593" y="2000240"/>
            <a:ext cx="4668463" cy="2809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مستطيل 10"/>
          <p:cNvSpPr/>
          <p:nvPr/>
        </p:nvSpPr>
        <p:spPr>
          <a:xfrm>
            <a:off x="251520" y="838453"/>
            <a:ext cx="5203091" cy="64633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Vocabulary &amp; grammar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مستطيل مستدير الزوايا 2"/>
          <p:cNvSpPr/>
          <p:nvPr/>
        </p:nvSpPr>
        <p:spPr>
          <a:xfrm>
            <a:off x="395536" y="1500174"/>
            <a:ext cx="2376264" cy="432048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flat" dir="tl"/>
            </a:scene3d>
            <a:sp3d contourW="19050" prstMaterial="clear">
              <a:bevelT w="50800" h="50800"/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ctr"/>
            <a:r>
              <a:rPr lang="en-US" sz="2800" b="1" dirty="0">
                <a:ln/>
                <a:solidFill>
                  <a:srgbClr val="002060"/>
                </a:solidFill>
              </a:rPr>
              <a:t>Vocabulary</a:t>
            </a:r>
            <a:endParaRPr lang="ar-SA" sz="2800" b="1" dirty="0">
              <a:ln/>
              <a:solidFill>
                <a:srgbClr val="002060"/>
              </a:solidFill>
            </a:endParaRPr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720" y="2643182"/>
            <a:ext cx="8429684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000100" y="3756030"/>
            <a:ext cx="6732351" cy="1458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مربع نص 12"/>
          <p:cNvSpPr txBox="1"/>
          <p:nvPr/>
        </p:nvSpPr>
        <p:spPr>
          <a:xfrm>
            <a:off x="3851920" y="3717032"/>
            <a:ext cx="864096" cy="430887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sz="2200" b="1" dirty="0" smtClean="0">
                <a:solidFill>
                  <a:srgbClr val="002060"/>
                </a:solidFill>
                <a:latin typeface="Comic Sans MS" pitchFamily="66" charset="0"/>
              </a:rPr>
              <a:t>from</a:t>
            </a:r>
            <a:endParaRPr lang="en-US" sz="2200" b="1" dirty="0" smtClean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14" name="مربع نص 13"/>
          <p:cNvSpPr txBox="1"/>
          <p:nvPr/>
        </p:nvSpPr>
        <p:spPr>
          <a:xfrm>
            <a:off x="5724128" y="4438273"/>
            <a:ext cx="864096" cy="430887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sz="2200" b="1" dirty="0" smtClean="0">
                <a:solidFill>
                  <a:srgbClr val="002060"/>
                </a:solidFill>
                <a:latin typeface="Comic Sans MS" pitchFamily="66" charset="0"/>
              </a:rPr>
              <a:t>with</a:t>
            </a:r>
            <a:endParaRPr lang="en-US" sz="2200" b="1" dirty="0" smtClean="0">
              <a:solidFill>
                <a:srgbClr val="002060"/>
              </a:solidFill>
              <a:latin typeface="Comic Sans MS" pitchFamily="66" charset="0"/>
            </a:endParaRPr>
          </a:p>
        </p:txBody>
      </p:sp>
      <p:grpSp>
        <p:nvGrpSpPr>
          <p:cNvPr id="16" name="مجموعة 8"/>
          <p:cNvGrpSpPr>
            <a:grpSpLocks/>
          </p:cNvGrpSpPr>
          <p:nvPr/>
        </p:nvGrpSpPr>
        <p:grpSpPr bwMode="auto">
          <a:xfrm>
            <a:off x="1115616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7" name="مخطط انسيابي: تحضير 4">
              <a:hlinkClick r:id="rId5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b="1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Main Page</a:t>
              </a:r>
              <a:endParaRPr lang="ar-SA" sz="2800" b="1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  <p:sp>
          <p:nvSpPr>
            <p:cNvPr id="18" name="سهم مسنن إلى اليمين 5">
              <a:hlinkClick r:id="" action="ppaction://hlinkshowjump?jump=previousslide"/>
              <a:hlinkHover r:id="" action="ppaction://noaction" highlightClick="1">
                <a:snd r:embed="rId6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b="1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Previous</a:t>
              </a:r>
              <a:endParaRPr lang="ar-SA" sz="2000" b="1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  <p:sp>
          <p:nvSpPr>
            <p:cNvPr id="19" name="سهم مسنن إلى اليمين 6">
              <a:hlinkClick r:id="" action="ppaction://hlinkshowjump?jump=nextslide"/>
              <a:hlinkHover r:id="" action="ppaction://noaction" highlightClick="1">
                <a:snd r:embed="rId7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b="1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Next</a:t>
              </a:r>
              <a:endParaRPr lang="ar-SA" sz="2800" b="1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</p:grpSp>
      <p:sp>
        <p:nvSpPr>
          <p:cNvPr id="20" name="خماسي 19"/>
          <p:cNvSpPr>
            <a:spLocks noChangeArrowheads="1"/>
          </p:cNvSpPr>
          <p:nvPr/>
        </p:nvSpPr>
        <p:spPr bwMode="auto">
          <a:xfrm>
            <a:off x="3203454" y="116632"/>
            <a:ext cx="26715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Fan Heiti Std B" pitchFamily="34" charset="-128"/>
                <a:ea typeface="Adobe Fan Heiti Std B" pitchFamily="34" charset="-128"/>
                <a:cs typeface="AL-Hotham" pitchFamily="2" charset="-78"/>
              </a:rPr>
              <a:t>3 The mind</a:t>
            </a:r>
            <a:endParaRPr lang="ar-EG" sz="36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Fan Heiti Std B" pitchFamily="34" charset="-128"/>
              <a:ea typeface="Adobe Fan Heiti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960250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2" dur="25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3" dur="25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25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9" dur="25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0" dur="25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25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25"/>
                            </p:stCondLst>
                            <p:childTnLst>
                              <p:par>
                                <p:cTn id="4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3603" y="2000240"/>
            <a:ext cx="4668463" cy="2809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28596" y="2285992"/>
            <a:ext cx="7215238" cy="285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4" cstate="email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00298" y="2571744"/>
            <a:ext cx="3143272" cy="3388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5" cstate="email">
            <a:grayscl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142976" y="2928934"/>
            <a:ext cx="6215106" cy="32861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مربع نص 13"/>
          <p:cNvSpPr txBox="1"/>
          <p:nvPr/>
        </p:nvSpPr>
        <p:spPr>
          <a:xfrm>
            <a:off x="4572000" y="2812866"/>
            <a:ext cx="576064" cy="400110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sz="2000" dirty="0" smtClean="0">
                <a:solidFill>
                  <a:srgbClr val="0000FF"/>
                </a:solidFill>
                <a:latin typeface="Comic Sans MS" pitchFamily="66" charset="0"/>
              </a:rPr>
              <a:t>of</a:t>
            </a:r>
            <a:endParaRPr lang="en-US" sz="2000" dirty="0" smtClean="0">
              <a:solidFill>
                <a:srgbClr val="0000FF"/>
              </a:solidFill>
              <a:latin typeface="Comic Sans MS" pitchFamily="66" charset="0"/>
            </a:endParaRPr>
          </a:p>
        </p:txBody>
      </p:sp>
      <p:sp>
        <p:nvSpPr>
          <p:cNvPr id="15" name="مربع نص 14"/>
          <p:cNvSpPr txBox="1"/>
          <p:nvPr/>
        </p:nvSpPr>
        <p:spPr>
          <a:xfrm>
            <a:off x="3707904" y="3316922"/>
            <a:ext cx="936104" cy="400110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sz="2000" dirty="0" smtClean="0">
                <a:solidFill>
                  <a:srgbClr val="0000FF"/>
                </a:solidFill>
                <a:latin typeface="Comic Sans MS" pitchFamily="66" charset="0"/>
              </a:rPr>
              <a:t>about</a:t>
            </a:r>
            <a:endParaRPr lang="en-US" sz="2000" dirty="0" smtClean="0">
              <a:solidFill>
                <a:srgbClr val="0000FF"/>
              </a:solidFill>
              <a:latin typeface="Comic Sans MS" pitchFamily="66" charset="0"/>
            </a:endParaRPr>
          </a:p>
        </p:txBody>
      </p:sp>
      <p:sp>
        <p:nvSpPr>
          <p:cNvPr id="16" name="مربع نص 15"/>
          <p:cNvSpPr txBox="1"/>
          <p:nvPr/>
        </p:nvSpPr>
        <p:spPr>
          <a:xfrm>
            <a:off x="2483768" y="4077072"/>
            <a:ext cx="576064" cy="400110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sz="2000" dirty="0" smtClean="0">
                <a:solidFill>
                  <a:srgbClr val="0000FF"/>
                </a:solidFill>
                <a:latin typeface="Comic Sans MS" pitchFamily="66" charset="0"/>
              </a:rPr>
              <a:t>of</a:t>
            </a:r>
            <a:endParaRPr lang="en-US" sz="2000" dirty="0" smtClean="0">
              <a:solidFill>
                <a:srgbClr val="0000FF"/>
              </a:solidFill>
              <a:latin typeface="Comic Sans MS" pitchFamily="66" charset="0"/>
            </a:endParaRPr>
          </a:p>
        </p:txBody>
      </p:sp>
      <p:sp>
        <p:nvSpPr>
          <p:cNvPr id="17" name="مربع نص 16"/>
          <p:cNvSpPr txBox="1"/>
          <p:nvPr/>
        </p:nvSpPr>
        <p:spPr>
          <a:xfrm>
            <a:off x="3635896" y="4365104"/>
            <a:ext cx="720080" cy="400110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sz="2000" dirty="0" smtClean="0">
                <a:solidFill>
                  <a:srgbClr val="0000FF"/>
                </a:solidFill>
                <a:latin typeface="Comic Sans MS" pitchFamily="66" charset="0"/>
              </a:rPr>
              <a:t>with</a:t>
            </a:r>
            <a:endParaRPr lang="en-US" sz="2000" dirty="0" smtClean="0">
              <a:solidFill>
                <a:srgbClr val="0000FF"/>
              </a:solidFill>
              <a:latin typeface="Comic Sans MS" pitchFamily="66" charset="0"/>
            </a:endParaRPr>
          </a:p>
        </p:txBody>
      </p:sp>
      <p:sp>
        <p:nvSpPr>
          <p:cNvPr id="18" name="مربع نص 17"/>
          <p:cNvSpPr txBox="1"/>
          <p:nvPr/>
        </p:nvSpPr>
        <p:spPr>
          <a:xfrm>
            <a:off x="4355976" y="4869160"/>
            <a:ext cx="882611" cy="400110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sz="2000" dirty="0" smtClean="0">
                <a:solidFill>
                  <a:srgbClr val="0000FF"/>
                </a:solidFill>
                <a:latin typeface="Comic Sans MS" pitchFamily="66" charset="0"/>
              </a:rPr>
              <a:t>about</a:t>
            </a:r>
            <a:endParaRPr lang="en-US" sz="2000" dirty="0" smtClean="0">
              <a:solidFill>
                <a:srgbClr val="0000FF"/>
              </a:solidFill>
              <a:latin typeface="Comic Sans MS" pitchFamily="66" charset="0"/>
            </a:endParaRPr>
          </a:p>
        </p:txBody>
      </p:sp>
      <p:sp>
        <p:nvSpPr>
          <p:cNvPr id="19" name="مربع نص 18"/>
          <p:cNvSpPr txBox="1"/>
          <p:nvPr/>
        </p:nvSpPr>
        <p:spPr>
          <a:xfrm>
            <a:off x="3419872" y="5157192"/>
            <a:ext cx="756084" cy="400110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sz="2000" dirty="0" smtClean="0">
                <a:solidFill>
                  <a:srgbClr val="0000FF"/>
                </a:solidFill>
                <a:latin typeface="Comic Sans MS" pitchFamily="66" charset="0"/>
              </a:rPr>
              <a:t>with</a:t>
            </a:r>
            <a:endParaRPr lang="en-US" sz="2000" dirty="0" smtClean="0">
              <a:solidFill>
                <a:srgbClr val="0000FF"/>
              </a:solidFill>
              <a:latin typeface="Comic Sans MS" pitchFamily="66" charset="0"/>
            </a:endParaRPr>
          </a:p>
        </p:txBody>
      </p:sp>
      <p:sp>
        <p:nvSpPr>
          <p:cNvPr id="20" name="مربع نص 19"/>
          <p:cNvSpPr txBox="1"/>
          <p:nvPr/>
        </p:nvSpPr>
        <p:spPr>
          <a:xfrm>
            <a:off x="3347864" y="5693186"/>
            <a:ext cx="576064" cy="400110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sz="2000" dirty="0" smtClean="0">
                <a:solidFill>
                  <a:srgbClr val="0000FF"/>
                </a:solidFill>
                <a:latin typeface="Comic Sans MS" pitchFamily="66" charset="0"/>
              </a:rPr>
              <a:t>of</a:t>
            </a:r>
            <a:endParaRPr lang="en-US" sz="2000" dirty="0" smtClean="0">
              <a:solidFill>
                <a:srgbClr val="0000FF"/>
              </a:solidFill>
              <a:latin typeface="Comic Sans MS" pitchFamily="66" charset="0"/>
            </a:endParaRPr>
          </a:p>
        </p:txBody>
      </p:sp>
      <p:sp>
        <p:nvSpPr>
          <p:cNvPr id="21" name="مستطيل 20"/>
          <p:cNvSpPr/>
          <p:nvPr/>
        </p:nvSpPr>
        <p:spPr>
          <a:xfrm>
            <a:off x="251520" y="838453"/>
            <a:ext cx="5203091" cy="64633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Vocabulary &amp; grammar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22" name="مستطيل مستدير الزوايا 21"/>
          <p:cNvSpPr/>
          <p:nvPr/>
        </p:nvSpPr>
        <p:spPr>
          <a:xfrm>
            <a:off x="395536" y="1500174"/>
            <a:ext cx="2376264" cy="432048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flat" dir="tl"/>
            </a:scene3d>
            <a:sp3d contourW="19050" prstMaterial="clear">
              <a:bevelT w="50800" h="50800"/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ctr"/>
            <a:r>
              <a:rPr lang="en-US" sz="2800" b="1" dirty="0">
                <a:ln/>
                <a:solidFill>
                  <a:srgbClr val="002060"/>
                </a:solidFill>
              </a:rPr>
              <a:t>Vocabulary</a:t>
            </a:r>
            <a:endParaRPr lang="ar-SA" sz="2800" b="1" dirty="0">
              <a:ln/>
              <a:solidFill>
                <a:srgbClr val="002060"/>
              </a:solidFill>
            </a:endParaRPr>
          </a:p>
        </p:txBody>
      </p:sp>
      <p:grpSp>
        <p:nvGrpSpPr>
          <p:cNvPr id="23" name="مجموعة 8"/>
          <p:cNvGrpSpPr>
            <a:grpSpLocks/>
          </p:cNvGrpSpPr>
          <p:nvPr/>
        </p:nvGrpSpPr>
        <p:grpSpPr bwMode="auto">
          <a:xfrm>
            <a:off x="1115616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24" name="مخطط انسيابي: تحضير 4">
              <a:hlinkClick r:id="rId7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  <p:sp>
          <p:nvSpPr>
            <p:cNvPr id="25" name="سهم مسنن إلى اليمين 5">
              <a:hlinkClick r:id="" action="ppaction://hlinkshowjump?jump=previousslide"/>
              <a:hlinkHover r:id="" action="ppaction://noaction" highlightClick="1">
                <a:snd r:embed="rId8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  <p:sp>
          <p:nvSpPr>
            <p:cNvPr id="26" name="سهم مسنن إلى اليمين 6">
              <a:hlinkClick r:id="" action="ppaction://hlinkshowjump?jump=nextslide"/>
              <a:hlinkHover r:id="" action="ppaction://noaction" highlightClick="1">
                <a:snd r:embed="rId9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</p:grpSp>
      <p:sp>
        <p:nvSpPr>
          <p:cNvPr id="27" name="خماسي 26"/>
          <p:cNvSpPr>
            <a:spLocks noChangeArrowheads="1"/>
          </p:cNvSpPr>
          <p:nvPr/>
        </p:nvSpPr>
        <p:spPr bwMode="auto">
          <a:xfrm>
            <a:off x="3203454" y="116632"/>
            <a:ext cx="26715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Fan Heiti Std B" pitchFamily="34" charset="-128"/>
                <a:ea typeface="Adobe Fan Heiti Std B" pitchFamily="34" charset="-128"/>
                <a:cs typeface="AL-Hotham" pitchFamily="2" charset="-78"/>
              </a:rPr>
              <a:t>3 The mind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Fan Heiti Std B" pitchFamily="34" charset="-128"/>
              <a:ea typeface="Adobe Fan Heiti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960250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1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100"/>
                            </p:stCondLst>
                            <p:childTnLst>
                              <p:par>
                                <p:cTn id="16" presetID="21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8" dur="20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" dur="25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" dur="25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25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0" dur="25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1" dur="25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25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7" dur="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8" dur="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4" dur="2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5" dur="2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2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1" dur="25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2" dur="25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25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8" dur="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9" dur="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5" dur="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6" dur="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375"/>
                            </p:stCondLst>
                            <p:childTnLst>
                              <p:par>
                                <p:cTn id="6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75"/>
                            </p:stCondLst>
                            <p:childTnLst>
                              <p:par>
                                <p:cTn id="7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375"/>
                            </p:stCondLst>
                            <p:childTnLst>
                              <p:par>
                                <p:cTn id="7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9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3603" y="2000240"/>
            <a:ext cx="4668463" cy="2809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28596" y="2285992"/>
            <a:ext cx="7215238" cy="285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4" cstate="email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00298" y="2571744"/>
            <a:ext cx="3143272" cy="3388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5" cstate="email">
            <a:grayscl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142976" y="2928934"/>
            <a:ext cx="6215106" cy="32861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مربع نص 14"/>
          <p:cNvSpPr txBox="1"/>
          <p:nvPr/>
        </p:nvSpPr>
        <p:spPr>
          <a:xfrm>
            <a:off x="5436096" y="2812866"/>
            <a:ext cx="576064" cy="400110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sz="2000" dirty="0" smtClean="0">
                <a:solidFill>
                  <a:srgbClr val="0000FF"/>
                </a:solidFill>
                <a:latin typeface="Comic Sans MS" pitchFamily="66" charset="0"/>
              </a:rPr>
              <a:t>of</a:t>
            </a:r>
            <a:endParaRPr lang="en-US" sz="2000" dirty="0" smtClean="0">
              <a:solidFill>
                <a:srgbClr val="0000FF"/>
              </a:solidFill>
              <a:latin typeface="Comic Sans MS" pitchFamily="66" charset="0"/>
            </a:endParaRPr>
          </a:p>
        </p:txBody>
      </p:sp>
      <p:sp>
        <p:nvSpPr>
          <p:cNvPr id="16" name="مربع نص 15"/>
          <p:cNvSpPr txBox="1"/>
          <p:nvPr/>
        </p:nvSpPr>
        <p:spPr>
          <a:xfrm>
            <a:off x="4572000" y="3532946"/>
            <a:ext cx="576064" cy="400110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sz="2000" dirty="0" smtClean="0">
                <a:solidFill>
                  <a:srgbClr val="0000FF"/>
                </a:solidFill>
                <a:latin typeface="Comic Sans MS" pitchFamily="66" charset="0"/>
              </a:rPr>
              <a:t>of</a:t>
            </a:r>
            <a:endParaRPr lang="en-US" sz="2000" dirty="0" smtClean="0">
              <a:solidFill>
                <a:srgbClr val="0000FF"/>
              </a:solidFill>
              <a:latin typeface="Comic Sans MS" pitchFamily="66" charset="0"/>
            </a:endParaRPr>
          </a:p>
        </p:txBody>
      </p:sp>
      <p:sp>
        <p:nvSpPr>
          <p:cNvPr id="17" name="مربع نص 16"/>
          <p:cNvSpPr txBox="1"/>
          <p:nvPr/>
        </p:nvSpPr>
        <p:spPr>
          <a:xfrm>
            <a:off x="4788024" y="4037002"/>
            <a:ext cx="864096" cy="400110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sz="2000" dirty="0" smtClean="0">
                <a:solidFill>
                  <a:srgbClr val="0000FF"/>
                </a:solidFill>
                <a:latin typeface="Comic Sans MS" pitchFamily="66" charset="0"/>
              </a:rPr>
              <a:t>about</a:t>
            </a:r>
            <a:endParaRPr lang="en-US" sz="2000" dirty="0" smtClean="0">
              <a:solidFill>
                <a:srgbClr val="0000FF"/>
              </a:solidFill>
              <a:latin typeface="Comic Sans MS" pitchFamily="66" charset="0"/>
            </a:endParaRPr>
          </a:p>
        </p:txBody>
      </p:sp>
      <p:sp>
        <p:nvSpPr>
          <p:cNvPr id="18" name="مربع نص 17"/>
          <p:cNvSpPr txBox="1"/>
          <p:nvPr/>
        </p:nvSpPr>
        <p:spPr>
          <a:xfrm>
            <a:off x="4499992" y="4581128"/>
            <a:ext cx="864096" cy="400110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sz="2000" dirty="0" smtClean="0">
                <a:solidFill>
                  <a:srgbClr val="0000FF"/>
                </a:solidFill>
                <a:latin typeface="Comic Sans MS" pitchFamily="66" charset="0"/>
              </a:rPr>
              <a:t>with</a:t>
            </a:r>
            <a:endParaRPr lang="en-US" sz="2000" dirty="0" smtClean="0">
              <a:solidFill>
                <a:srgbClr val="0000FF"/>
              </a:solidFill>
              <a:latin typeface="Comic Sans MS" pitchFamily="66" charset="0"/>
            </a:endParaRPr>
          </a:p>
        </p:txBody>
      </p:sp>
      <p:sp>
        <p:nvSpPr>
          <p:cNvPr id="19" name="مربع نص 18"/>
          <p:cNvSpPr txBox="1"/>
          <p:nvPr/>
        </p:nvSpPr>
        <p:spPr>
          <a:xfrm>
            <a:off x="4283968" y="5085184"/>
            <a:ext cx="936104" cy="400110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sz="2000" dirty="0" smtClean="0">
                <a:solidFill>
                  <a:srgbClr val="0000FF"/>
                </a:solidFill>
                <a:latin typeface="Comic Sans MS" pitchFamily="66" charset="0"/>
              </a:rPr>
              <a:t>about</a:t>
            </a:r>
            <a:endParaRPr lang="en-US" sz="2000" dirty="0" smtClean="0">
              <a:solidFill>
                <a:srgbClr val="0000FF"/>
              </a:solidFill>
              <a:latin typeface="Comic Sans MS" pitchFamily="66" charset="0"/>
            </a:endParaRPr>
          </a:p>
        </p:txBody>
      </p:sp>
      <p:sp>
        <p:nvSpPr>
          <p:cNvPr id="20" name="مربع نص 19"/>
          <p:cNvSpPr txBox="1"/>
          <p:nvPr/>
        </p:nvSpPr>
        <p:spPr>
          <a:xfrm>
            <a:off x="4211960" y="5621178"/>
            <a:ext cx="792088" cy="400110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sz="2000" dirty="0" smtClean="0">
                <a:solidFill>
                  <a:srgbClr val="0000FF"/>
                </a:solidFill>
                <a:latin typeface="Comic Sans MS" pitchFamily="66" charset="0"/>
              </a:rPr>
              <a:t>with</a:t>
            </a:r>
            <a:endParaRPr lang="en-US" sz="2000" dirty="0" smtClean="0">
              <a:solidFill>
                <a:srgbClr val="0000FF"/>
              </a:solidFill>
              <a:latin typeface="Comic Sans MS" pitchFamily="66" charset="0"/>
            </a:endParaRPr>
          </a:p>
        </p:txBody>
      </p:sp>
      <p:sp>
        <p:nvSpPr>
          <p:cNvPr id="21" name="مربع نص 20"/>
          <p:cNvSpPr txBox="1"/>
          <p:nvPr/>
        </p:nvSpPr>
        <p:spPr>
          <a:xfrm>
            <a:off x="3563888" y="5837202"/>
            <a:ext cx="900100" cy="400110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sz="2000" dirty="0" smtClean="0">
                <a:solidFill>
                  <a:srgbClr val="0000FF"/>
                </a:solidFill>
                <a:latin typeface="Comic Sans MS" pitchFamily="66" charset="0"/>
              </a:rPr>
              <a:t>about</a:t>
            </a:r>
            <a:endParaRPr lang="en-US" sz="2000" dirty="0" smtClean="0">
              <a:solidFill>
                <a:srgbClr val="0000FF"/>
              </a:solidFill>
              <a:latin typeface="Comic Sans MS" pitchFamily="66" charset="0"/>
            </a:endParaRPr>
          </a:p>
        </p:txBody>
      </p:sp>
      <p:sp>
        <p:nvSpPr>
          <p:cNvPr id="22" name="مستطيل 21"/>
          <p:cNvSpPr/>
          <p:nvPr/>
        </p:nvSpPr>
        <p:spPr>
          <a:xfrm>
            <a:off x="251520" y="838453"/>
            <a:ext cx="5203091" cy="64633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Vocabulary &amp; grammar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23" name="مستطيل مستدير الزوايا 22"/>
          <p:cNvSpPr/>
          <p:nvPr/>
        </p:nvSpPr>
        <p:spPr>
          <a:xfrm>
            <a:off x="395536" y="1500174"/>
            <a:ext cx="2376264" cy="432048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flat" dir="tl"/>
            </a:scene3d>
            <a:sp3d contourW="19050" prstMaterial="clear">
              <a:bevelT w="50800" h="50800"/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ctr"/>
            <a:r>
              <a:rPr lang="en-US" sz="2800" b="1" dirty="0">
                <a:ln/>
                <a:solidFill>
                  <a:srgbClr val="002060"/>
                </a:solidFill>
              </a:rPr>
              <a:t>Vocabulary</a:t>
            </a:r>
            <a:endParaRPr lang="ar-SA" sz="2800" b="1" dirty="0">
              <a:ln/>
              <a:solidFill>
                <a:srgbClr val="002060"/>
              </a:solidFill>
            </a:endParaRPr>
          </a:p>
        </p:txBody>
      </p:sp>
      <p:grpSp>
        <p:nvGrpSpPr>
          <p:cNvPr id="24" name="مجموعة 8"/>
          <p:cNvGrpSpPr>
            <a:grpSpLocks/>
          </p:cNvGrpSpPr>
          <p:nvPr/>
        </p:nvGrpSpPr>
        <p:grpSpPr bwMode="auto">
          <a:xfrm>
            <a:off x="1115616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25" name="مخطط انسيابي: تحضير 4">
              <a:hlinkClick r:id="rId7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  <p:sp>
          <p:nvSpPr>
            <p:cNvPr id="26" name="سهم مسنن إلى اليمين 5">
              <a:hlinkClick r:id="" action="ppaction://hlinkshowjump?jump=previousslide"/>
              <a:hlinkHover r:id="" action="ppaction://noaction" highlightClick="1">
                <a:snd r:embed="rId8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  <p:sp>
          <p:nvSpPr>
            <p:cNvPr id="27" name="سهم مسنن إلى اليمين 6">
              <a:hlinkClick r:id="" action="ppaction://hlinkshowjump?jump=nextslide"/>
              <a:hlinkHover r:id="" action="ppaction://noaction" highlightClick="1">
                <a:snd r:embed="rId9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</p:grpSp>
      <p:sp>
        <p:nvSpPr>
          <p:cNvPr id="28" name="خماسي 27"/>
          <p:cNvSpPr>
            <a:spLocks noChangeArrowheads="1"/>
          </p:cNvSpPr>
          <p:nvPr/>
        </p:nvSpPr>
        <p:spPr bwMode="auto">
          <a:xfrm>
            <a:off x="3203454" y="116632"/>
            <a:ext cx="26715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Fan Heiti Std B" pitchFamily="34" charset="-128"/>
                <a:ea typeface="Adobe Fan Heiti Std B" pitchFamily="34" charset="-128"/>
                <a:cs typeface="AL-Hotham" pitchFamily="2" charset="-78"/>
              </a:rPr>
              <a:t>3 The mind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Fan Heiti Std B" pitchFamily="34" charset="-128"/>
              <a:ea typeface="Adobe Fan Heiti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960250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25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25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25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2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2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2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25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25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25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4" dur="25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5" dur="25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25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750"/>
                            </p:stCondLst>
                            <p:childTnLst>
                              <p:par>
                                <p:cTn id="58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250"/>
                            </p:stCondLst>
                            <p:childTnLst>
                              <p:par>
                                <p:cTn id="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750"/>
                            </p:stCondLst>
                            <p:childTnLst>
                              <p:par>
                                <p:cTn id="66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8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28596" y="2000240"/>
            <a:ext cx="5286412" cy="363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85720" y="2571744"/>
            <a:ext cx="6656415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2910" y="3500438"/>
            <a:ext cx="7643866" cy="3667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مربع نص 12"/>
          <p:cNvSpPr txBox="1"/>
          <p:nvPr/>
        </p:nvSpPr>
        <p:spPr>
          <a:xfrm>
            <a:off x="428596" y="4253026"/>
            <a:ext cx="8319868" cy="446276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sz="2300" i="1" dirty="0">
                <a:solidFill>
                  <a:srgbClr val="002060"/>
                </a:solidFill>
                <a:latin typeface="Comic Sans MS" pitchFamily="66" charset="0"/>
              </a:rPr>
              <a:t>c</a:t>
            </a:r>
            <a:r>
              <a:rPr lang="en-GB" sz="2300" i="1" dirty="0" smtClean="0">
                <a:solidFill>
                  <a:srgbClr val="002060"/>
                </a:solidFill>
                <a:latin typeface="Comic Sans MS" pitchFamily="66" charset="0"/>
              </a:rPr>
              <a:t>ome in terms with : </a:t>
            </a:r>
            <a:r>
              <a:rPr lang="en-GB" sz="2300" dirty="0" smtClean="0">
                <a:solidFill>
                  <a:srgbClr val="002060"/>
                </a:solidFill>
                <a:latin typeface="Comic Sans MS" pitchFamily="66" charset="0"/>
              </a:rPr>
              <a:t>reach an agreement or understanding.</a:t>
            </a:r>
            <a:endParaRPr lang="en-US" sz="2300" dirty="0" smtClean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14" name="مستطيل 13"/>
          <p:cNvSpPr/>
          <p:nvPr/>
        </p:nvSpPr>
        <p:spPr>
          <a:xfrm>
            <a:off x="251520" y="838453"/>
            <a:ext cx="5203091" cy="64633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Vocabulary &amp; grammar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5" name="مستطيل مستدير الزوايا 14"/>
          <p:cNvSpPr/>
          <p:nvPr/>
        </p:nvSpPr>
        <p:spPr>
          <a:xfrm>
            <a:off x="395536" y="1500174"/>
            <a:ext cx="2376264" cy="432048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flat" dir="tl"/>
            </a:scene3d>
            <a:sp3d contourW="19050" prstMaterial="clear">
              <a:bevelT w="50800" h="50800"/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ctr"/>
            <a:r>
              <a:rPr lang="en-US" sz="2800" b="1" dirty="0">
                <a:ln/>
                <a:solidFill>
                  <a:srgbClr val="002060"/>
                </a:solidFill>
              </a:rPr>
              <a:t>Vocabulary</a:t>
            </a:r>
            <a:endParaRPr lang="ar-SA" sz="2800" b="1" dirty="0">
              <a:ln/>
              <a:solidFill>
                <a:srgbClr val="002060"/>
              </a:solidFill>
            </a:endParaRPr>
          </a:p>
        </p:txBody>
      </p:sp>
      <p:grpSp>
        <p:nvGrpSpPr>
          <p:cNvPr id="16" name="مجموعة 8"/>
          <p:cNvGrpSpPr>
            <a:grpSpLocks/>
          </p:cNvGrpSpPr>
          <p:nvPr/>
        </p:nvGrpSpPr>
        <p:grpSpPr bwMode="auto">
          <a:xfrm>
            <a:off x="1115616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7" name="مخطط انسيابي: تحضير 4">
              <a:hlinkClick r:id="rId5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  <p:sp>
          <p:nvSpPr>
            <p:cNvPr id="18" name="سهم مسنن إلى اليمين 5">
              <a:hlinkClick r:id="" action="ppaction://hlinkshowjump?jump=previousslide"/>
              <a:hlinkHover r:id="" action="ppaction://noaction" highlightClick="1">
                <a:snd r:embed="rId6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  <p:sp>
          <p:nvSpPr>
            <p:cNvPr id="19" name="سهم مسنن إلى اليمين 6">
              <a:hlinkClick r:id="" action="ppaction://hlinkshowjump?jump=nextslide"/>
              <a:hlinkHover r:id="" action="ppaction://noaction" highlightClick="1">
                <a:snd r:embed="rId7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</p:grpSp>
      <p:sp>
        <p:nvSpPr>
          <p:cNvPr id="20" name="خماسي 19"/>
          <p:cNvSpPr>
            <a:spLocks noChangeArrowheads="1"/>
          </p:cNvSpPr>
          <p:nvPr/>
        </p:nvSpPr>
        <p:spPr bwMode="auto">
          <a:xfrm>
            <a:off x="3203454" y="116632"/>
            <a:ext cx="26715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Fan Heiti Std B" pitchFamily="34" charset="-128"/>
                <a:ea typeface="Adobe Fan Heiti Std B" pitchFamily="34" charset="-128"/>
                <a:cs typeface="AL-Hotham" pitchFamily="2" charset="-78"/>
              </a:rPr>
              <a:t>3 The mind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Fan Heiti Std B" pitchFamily="34" charset="-128"/>
              <a:ea typeface="Adobe Fan Heiti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960250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25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25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25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6125"/>
                            </p:stCondLst>
                            <p:childTnLst>
                              <p:par>
                                <p:cTn id="28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6625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7125"/>
                            </p:stCondLst>
                            <p:childTnLst>
                              <p:par>
                                <p:cTn id="36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مجموعة 8"/>
          <p:cNvGrpSpPr>
            <a:grpSpLocks/>
          </p:cNvGrpSpPr>
          <p:nvPr/>
        </p:nvGrpSpPr>
        <p:grpSpPr bwMode="auto">
          <a:xfrm>
            <a:off x="1115616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6" name="مخطط انسيابي: تحضير 4">
              <a:hlinkClick r:id="rId2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  <p:sp>
          <p:nvSpPr>
            <p:cNvPr id="7" name="سهم مسنن إلى اليمين 5">
              <a:hlinkClick r:id="" action="ppaction://hlinkshowjump?jump=previousslide"/>
              <a:hlinkHover r:id="" action="ppaction://noaction" highlightClick="1">
                <a:snd r:embed="rId3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  <p:sp>
          <p:nvSpPr>
            <p:cNvPr id="8" name="سهم مسنن إلى اليمين 6">
              <a:hlinkClick r:id="" action="ppaction://hlinkshowjump?jump=nextslide"/>
              <a:hlinkHover r:id="" action="ppaction://noaction" highlightClick="1">
                <a:snd r:embed="rId4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</p:grpSp>
      <p:sp>
        <p:nvSpPr>
          <p:cNvPr id="24" name="خماسي 23"/>
          <p:cNvSpPr>
            <a:spLocks noChangeArrowheads="1"/>
          </p:cNvSpPr>
          <p:nvPr/>
        </p:nvSpPr>
        <p:spPr bwMode="auto">
          <a:xfrm>
            <a:off x="3203454" y="116632"/>
            <a:ext cx="26715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Fan Heiti Std B" pitchFamily="34" charset="-128"/>
                <a:ea typeface="Adobe Fan Heiti Std B" pitchFamily="34" charset="-128"/>
                <a:cs typeface="AL-Hotham" pitchFamily="2" charset="-78"/>
              </a:rPr>
              <a:t>3 The mind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Fan Heiti Std B" pitchFamily="34" charset="-128"/>
              <a:ea typeface="Adobe Fan Heiti Std B" pitchFamily="34" charset="-128"/>
              <a:cs typeface="AL-Hotham" pitchFamily="2" charset="-78"/>
            </a:endParaRPr>
          </a:p>
        </p:txBody>
      </p:sp>
      <p:sp>
        <p:nvSpPr>
          <p:cNvPr id="26" name="خماسي 25">
            <a:hlinkClick r:id="rId5" action="ppaction://hlinksldjump"/>
          </p:cNvPr>
          <p:cNvSpPr/>
          <p:nvPr/>
        </p:nvSpPr>
        <p:spPr>
          <a:xfrm>
            <a:off x="1331640" y="1340768"/>
            <a:ext cx="6048672" cy="504056"/>
          </a:xfrm>
          <a:prstGeom prst="homePlate">
            <a:avLst/>
          </a:prstGeom>
          <a:solidFill>
            <a:schemeClr val="accent2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en-US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rPr>
              <a:t>Reading</a:t>
            </a:r>
            <a:endParaRPr lang="ar-SA" sz="4000" b="1" dirty="0">
              <a:ln>
                <a:prstDash val="solid"/>
              </a:ln>
              <a:solidFill>
                <a:srgbClr val="002060"/>
              </a:soli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Adobe Fan Heiti Std B" pitchFamily="34" charset="-128"/>
              <a:ea typeface="Adobe Fan Heiti Std B" pitchFamily="34" charset="-128"/>
            </a:endParaRPr>
          </a:p>
        </p:txBody>
      </p:sp>
      <p:sp>
        <p:nvSpPr>
          <p:cNvPr id="29" name="خماسي 28">
            <a:hlinkClick r:id="rId6" action="ppaction://hlinksldjump"/>
          </p:cNvPr>
          <p:cNvSpPr/>
          <p:nvPr/>
        </p:nvSpPr>
        <p:spPr>
          <a:xfrm>
            <a:off x="1331640" y="1988840"/>
            <a:ext cx="6048672" cy="504056"/>
          </a:xfrm>
          <a:prstGeom prst="homePlate">
            <a:avLst/>
          </a:prstGeom>
          <a:solidFill>
            <a:schemeClr val="accent2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en-US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rPr>
              <a:t>Vocabulary &amp; Grammar</a:t>
            </a:r>
            <a:endParaRPr lang="ar-SA" sz="4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Adobe Fan Heiti Std B" pitchFamily="34" charset="-128"/>
              <a:ea typeface="Adobe Fan Heiti Std B" pitchFamily="34" charset="-128"/>
            </a:endParaRPr>
          </a:p>
        </p:txBody>
      </p:sp>
      <p:sp>
        <p:nvSpPr>
          <p:cNvPr id="43" name="خماسي 42">
            <a:hlinkClick r:id="rId7" action="ppaction://hlinksldjump"/>
          </p:cNvPr>
          <p:cNvSpPr/>
          <p:nvPr/>
        </p:nvSpPr>
        <p:spPr>
          <a:xfrm>
            <a:off x="1331640" y="2636912"/>
            <a:ext cx="6048672" cy="504056"/>
          </a:xfrm>
          <a:prstGeom prst="homePlate">
            <a:avLst/>
          </a:prstGeom>
          <a:solidFill>
            <a:schemeClr val="accent2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en-US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rPr>
              <a:t>Listening</a:t>
            </a:r>
            <a:endParaRPr lang="ar-SA" sz="4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Adobe Fan Heiti Std B" pitchFamily="34" charset="-128"/>
              <a:ea typeface="Adobe Fan Heiti Std B" pitchFamily="34" charset="-128"/>
            </a:endParaRPr>
          </a:p>
        </p:txBody>
      </p:sp>
      <p:sp>
        <p:nvSpPr>
          <p:cNvPr id="45" name="خماسي 44">
            <a:hlinkClick r:id="rId8" action="ppaction://hlinksldjump"/>
          </p:cNvPr>
          <p:cNvSpPr/>
          <p:nvPr/>
        </p:nvSpPr>
        <p:spPr>
          <a:xfrm>
            <a:off x="1331640" y="3284984"/>
            <a:ext cx="6048672" cy="504056"/>
          </a:xfrm>
          <a:prstGeom prst="homePlate">
            <a:avLst/>
          </a:prstGeom>
          <a:solidFill>
            <a:schemeClr val="accent2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en-US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rPr>
              <a:t>Vocabulary &amp; </a:t>
            </a:r>
            <a:r>
              <a:rPr lang="en-US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rPr>
              <a:t>Grammar</a:t>
            </a:r>
            <a:endParaRPr lang="ar-SA" sz="4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Adobe Fan Heiti Std B" pitchFamily="34" charset="-128"/>
              <a:ea typeface="Adobe Fan Heiti Std B" pitchFamily="34" charset="-128"/>
            </a:endParaRPr>
          </a:p>
        </p:txBody>
      </p:sp>
      <p:sp>
        <p:nvSpPr>
          <p:cNvPr id="47" name="خماسي 46">
            <a:hlinkClick r:id="rId9" action="ppaction://hlinksldjump"/>
          </p:cNvPr>
          <p:cNvSpPr/>
          <p:nvPr/>
        </p:nvSpPr>
        <p:spPr>
          <a:xfrm>
            <a:off x="1331640" y="3933056"/>
            <a:ext cx="6048672" cy="504056"/>
          </a:xfrm>
          <a:prstGeom prst="homePlate">
            <a:avLst/>
          </a:prstGeom>
          <a:solidFill>
            <a:schemeClr val="accent2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en-US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rPr>
              <a:t>Speaking</a:t>
            </a:r>
            <a:endParaRPr lang="ar-SA" sz="4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Adobe Fan Heiti Std B" pitchFamily="34" charset="-128"/>
              <a:ea typeface="Adobe Fan Heiti Std B" pitchFamily="34" charset="-128"/>
            </a:endParaRPr>
          </a:p>
        </p:txBody>
      </p:sp>
      <p:sp>
        <p:nvSpPr>
          <p:cNvPr id="49" name="خماسي 48">
            <a:hlinkClick r:id="rId10" action="ppaction://hlinksldjump"/>
          </p:cNvPr>
          <p:cNvSpPr/>
          <p:nvPr/>
        </p:nvSpPr>
        <p:spPr>
          <a:xfrm>
            <a:off x="1331640" y="4581128"/>
            <a:ext cx="6048672" cy="504056"/>
          </a:xfrm>
          <a:prstGeom prst="homePlate">
            <a:avLst/>
          </a:prstGeom>
          <a:solidFill>
            <a:schemeClr val="accent2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en-US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rPr>
              <a:t>Examination practice</a:t>
            </a:r>
            <a:endParaRPr lang="ar-SA" sz="4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Adobe Fan Heiti Std B" pitchFamily="34" charset="-128"/>
              <a:ea typeface="Adobe Fan Heiti Std B" pitchFamily="34" charset="-128"/>
            </a:endParaRPr>
          </a:p>
        </p:txBody>
      </p:sp>
      <p:sp>
        <p:nvSpPr>
          <p:cNvPr id="51" name="خماسي 50">
            <a:hlinkClick r:id="rId11" action="ppaction://hlinksldjump"/>
          </p:cNvPr>
          <p:cNvSpPr/>
          <p:nvPr/>
        </p:nvSpPr>
        <p:spPr>
          <a:xfrm>
            <a:off x="1331640" y="5229200"/>
            <a:ext cx="6048672" cy="504056"/>
          </a:xfrm>
          <a:prstGeom prst="homePlate">
            <a:avLst/>
          </a:prstGeom>
          <a:solidFill>
            <a:schemeClr val="accent2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en-US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rPr>
              <a:t>Writing</a:t>
            </a:r>
            <a:endParaRPr lang="ar-SA" sz="4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Adobe Fan Heiti Std B" pitchFamily="34" charset="-128"/>
              <a:ea typeface="Adobe Fan Heiti Std B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51958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500"/>
                            </p:stCondLst>
                            <p:childTnLst>
                              <p:par>
                                <p:cTn id="3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6" grpId="0" animBg="1"/>
      <p:bldP spid="29" grpId="0" animBg="1"/>
      <p:bldP spid="43" grpId="0" animBg="1"/>
      <p:bldP spid="45" grpId="0" animBg="1"/>
      <p:bldP spid="47" grpId="0" animBg="1"/>
      <p:bldP spid="49" grpId="0" animBg="1"/>
      <p:bldP spid="51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28596" y="2000240"/>
            <a:ext cx="5286412" cy="363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42306" y="2348880"/>
            <a:ext cx="7444404" cy="3698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4" cstate="email">
            <a:grayscl/>
          </a:blip>
          <a:srcRect/>
          <a:stretch>
            <a:fillRect/>
          </a:stretch>
        </p:blipFill>
        <p:spPr bwMode="auto">
          <a:xfrm>
            <a:off x="285720" y="2714620"/>
            <a:ext cx="4572032" cy="34290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5" cstate="email">
            <a:grayscl/>
          </a:blip>
          <a:srcRect/>
          <a:stretch>
            <a:fillRect/>
          </a:stretch>
        </p:blipFill>
        <p:spPr bwMode="auto">
          <a:xfrm>
            <a:off x="4962820" y="3441706"/>
            <a:ext cx="3857652" cy="17018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مربع نص 13"/>
          <p:cNvSpPr txBox="1"/>
          <p:nvPr/>
        </p:nvSpPr>
        <p:spPr>
          <a:xfrm>
            <a:off x="4499992" y="2895327"/>
            <a:ext cx="327477" cy="461665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sz="2400" dirty="0" smtClean="0">
                <a:solidFill>
                  <a:srgbClr val="0000FF"/>
                </a:solidFill>
                <a:latin typeface="Comic Sans MS" pitchFamily="66" charset="0"/>
              </a:rPr>
              <a:t>e</a:t>
            </a:r>
            <a:endParaRPr lang="en-US" sz="2400" dirty="0" smtClean="0">
              <a:solidFill>
                <a:srgbClr val="0000FF"/>
              </a:solidFill>
              <a:latin typeface="Comic Sans MS" pitchFamily="66" charset="0"/>
            </a:endParaRPr>
          </a:p>
        </p:txBody>
      </p:sp>
      <p:sp>
        <p:nvSpPr>
          <p:cNvPr id="15" name="مربع نص 14"/>
          <p:cNvSpPr txBox="1"/>
          <p:nvPr/>
        </p:nvSpPr>
        <p:spPr>
          <a:xfrm>
            <a:off x="4499992" y="3501008"/>
            <a:ext cx="327477" cy="461665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sz="2400" dirty="0" smtClean="0">
                <a:solidFill>
                  <a:srgbClr val="0000FF"/>
                </a:solidFill>
                <a:latin typeface="Comic Sans MS" pitchFamily="66" charset="0"/>
              </a:rPr>
              <a:t>a</a:t>
            </a:r>
            <a:endParaRPr lang="en-US" sz="2400" dirty="0" smtClean="0">
              <a:solidFill>
                <a:srgbClr val="0000FF"/>
              </a:solidFill>
              <a:latin typeface="Comic Sans MS" pitchFamily="66" charset="0"/>
            </a:endParaRPr>
          </a:p>
        </p:txBody>
      </p:sp>
      <p:sp>
        <p:nvSpPr>
          <p:cNvPr id="16" name="مربع نص 15"/>
          <p:cNvSpPr txBox="1"/>
          <p:nvPr/>
        </p:nvSpPr>
        <p:spPr>
          <a:xfrm>
            <a:off x="4499992" y="4263479"/>
            <a:ext cx="327477" cy="461665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sz="2400" dirty="0" smtClean="0">
                <a:solidFill>
                  <a:srgbClr val="0000FF"/>
                </a:solidFill>
                <a:latin typeface="Comic Sans MS" pitchFamily="66" charset="0"/>
              </a:rPr>
              <a:t>c</a:t>
            </a:r>
            <a:endParaRPr lang="en-US" sz="2400" dirty="0" smtClean="0">
              <a:solidFill>
                <a:srgbClr val="0000FF"/>
              </a:solidFill>
              <a:latin typeface="Comic Sans MS" pitchFamily="66" charset="0"/>
            </a:endParaRPr>
          </a:p>
        </p:txBody>
      </p:sp>
      <p:sp>
        <p:nvSpPr>
          <p:cNvPr id="17" name="مربع نص 16"/>
          <p:cNvSpPr txBox="1"/>
          <p:nvPr/>
        </p:nvSpPr>
        <p:spPr>
          <a:xfrm>
            <a:off x="4499992" y="4983559"/>
            <a:ext cx="327477" cy="461665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sz="2400" dirty="0" smtClean="0">
                <a:solidFill>
                  <a:srgbClr val="0000FF"/>
                </a:solidFill>
                <a:latin typeface="Comic Sans MS" pitchFamily="66" charset="0"/>
              </a:rPr>
              <a:t>d</a:t>
            </a:r>
            <a:endParaRPr lang="en-US" sz="2400" dirty="0" smtClean="0">
              <a:solidFill>
                <a:srgbClr val="0000FF"/>
              </a:solidFill>
              <a:latin typeface="Comic Sans MS" pitchFamily="66" charset="0"/>
            </a:endParaRPr>
          </a:p>
        </p:txBody>
      </p:sp>
      <p:sp>
        <p:nvSpPr>
          <p:cNvPr id="18" name="مربع نص 17"/>
          <p:cNvSpPr txBox="1"/>
          <p:nvPr/>
        </p:nvSpPr>
        <p:spPr>
          <a:xfrm>
            <a:off x="4499992" y="5661248"/>
            <a:ext cx="327477" cy="461665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sz="2400" dirty="0" smtClean="0">
                <a:solidFill>
                  <a:srgbClr val="0000FF"/>
                </a:solidFill>
                <a:latin typeface="Comic Sans MS" pitchFamily="66" charset="0"/>
              </a:rPr>
              <a:t>b</a:t>
            </a:r>
            <a:endParaRPr lang="en-US" sz="2400" dirty="0" smtClean="0">
              <a:solidFill>
                <a:srgbClr val="0000FF"/>
              </a:solidFill>
              <a:latin typeface="Comic Sans MS" pitchFamily="66" charset="0"/>
            </a:endParaRPr>
          </a:p>
        </p:txBody>
      </p:sp>
      <p:sp>
        <p:nvSpPr>
          <p:cNvPr id="19" name="مستطيل 18"/>
          <p:cNvSpPr/>
          <p:nvPr/>
        </p:nvSpPr>
        <p:spPr>
          <a:xfrm>
            <a:off x="251520" y="838453"/>
            <a:ext cx="5203091" cy="64633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Vocabulary &amp; grammar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20" name="مستطيل مستدير الزوايا 19"/>
          <p:cNvSpPr/>
          <p:nvPr/>
        </p:nvSpPr>
        <p:spPr>
          <a:xfrm>
            <a:off x="395536" y="1500174"/>
            <a:ext cx="2376264" cy="432048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flat" dir="tl"/>
            </a:scene3d>
            <a:sp3d contourW="19050" prstMaterial="clear">
              <a:bevelT w="50800" h="50800"/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ctr"/>
            <a:r>
              <a:rPr lang="en-US" sz="2800" b="1" dirty="0">
                <a:ln/>
                <a:solidFill>
                  <a:srgbClr val="002060"/>
                </a:solidFill>
              </a:rPr>
              <a:t>Vocabulary</a:t>
            </a:r>
            <a:endParaRPr lang="ar-SA" sz="2800" b="1" dirty="0">
              <a:ln/>
              <a:solidFill>
                <a:srgbClr val="002060"/>
              </a:solidFill>
            </a:endParaRPr>
          </a:p>
        </p:txBody>
      </p:sp>
      <p:grpSp>
        <p:nvGrpSpPr>
          <p:cNvPr id="21" name="مجموعة 8"/>
          <p:cNvGrpSpPr>
            <a:grpSpLocks/>
          </p:cNvGrpSpPr>
          <p:nvPr/>
        </p:nvGrpSpPr>
        <p:grpSpPr bwMode="auto">
          <a:xfrm>
            <a:off x="1115616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22" name="مخطط انسيابي: تحضير 4">
              <a:hlinkClick r:id="rId6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  <p:sp>
          <p:nvSpPr>
            <p:cNvPr id="23" name="سهم مسنن إلى اليمين 5">
              <a:hlinkClick r:id="" action="ppaction://hlinkshowjump?jump=previousslide"/>
              <a:hlinkHover r:id="" action="ppaction://noaction" highlightClick="1">
                <a:snd r:embed="rId7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  <p:sp>
          <p:nvSpPr>
            <p:cNvPr id="24" name="سهم مسنن إلى اليمين 6">
              <a:hlinkClick r:id="" action="ppaction://hlinkshowjump?jump=nextslide"/>
              <a:hlinkHover r:id="" action="ppaction://noaction" highlightClick="1">
                <a:snd r:embed="rId8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</p:grpSp>
      <p:sp>
        <p:nvSpPr>
          <p:cNvPr id="25" name="خماسي 24"/>
          <p:cNvSpPr>
            <a:spLocks noChangeArrowheads="1"/>
          </p:cNvSpPr>
          <p:nvPr/>
        </p:nvSpPr>
        <p:spPr bwMode="auto">
          <a:xfrm>
            <a:off x="3203454" y="116632"/>
            <a:ext cx="26715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Fan Heiti Std B" pitchFamily="34" charset="-128"/>
                <a:ea typeface="Adobe Fan Heiti Std B" pitchFamily="34" charset="-128"/>
                <a:cs typeface="AL-Hotham" pitchFamily="2" charset="-78"/>
              </a:rPr>
              <a:t>3 The mind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Fan Heiti Std B" pitchFamily="34" charset="-128"/>
              <a:ea typeface="Adobe Fan Heiti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960250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4" dur="20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8" dur="20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" dur="25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" dur="25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25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0" dur="25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1" dur="25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25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7" dur="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8" dur="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4" dur="2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5" dur="2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2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1" dur="25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2" dur="25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25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50"/>
                            </p:stCondLst>
                            <p:childTnLst>
                              <p:par>
                                <p:cTn id="5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75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250"/>
                            </p:stCondLst>
                            <p:childTnLst>
                              <p:par>
                                <p:cTn id="6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5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84399" y="2000240"/>
            <a:ext cx="1673023" cy="363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30699" y="2709859"/>
            <a:ext cx="6055879" cy="6477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4348" y="3643315"/>
            <a:ext cx="7286676" cy="357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مربع نص 13"/>
          <p:cNvSpPr txBox="1"/>
          <p:nvPr/>
        </p:nvSpPr>
        <p:spPr>
          <a:xfrm>
            <a:off x="1331640" y="4365104"/>
            <a:ext cx="6048672" cy="461665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US" sz="2400" dirty="0" smtClean="0">
                <a:solidFill>
                  <a:srgbClr val="002060"/>
                </a:solidFill>
                <a:latin typeface="Comic Sans MS" pitchFamily="66" charset="0"/>
              </a:rPr>
              <a:t>something </a:t>
            </a:r>
            <a:r>
              <a:rPr lang="en-US" sz="2400" dirty="0">
                <a:solidFill>
                  <a:srgbClr val="002060"/>
                </a:solidFill>
                <a:latin typeface="Comic Sans MS" pitchFamily="66" charset="0"/>
              </a:rPr>
              <a:t>worth thinking about </a:t>
            </a:r>
            <a:r>
              <a:rPr lang="en-US" sz="2400" dirty="0" smtClean="0">
                <a:solidFill>
                  <a:srgbClr val="002060"/>
                </a:solidFill>
                <a:latin typeface="Comic Sans MS" pitchFamily="66" charset="0"/>
              </a:rPr>
              <a:t>seriously</a:t>
            </a:r>
          </a:p>
        </p:txBody>
      </p:sp>
      <p:sp>
        <p:nvSpPr>
          <p:cNvPr id="17" name="مستطيل 16"/>
          <p:cNvSpPr/>
          <p:nvPr/>
        </p:nvSpPr>
        <p:spPr>
          <a:xfrm>
            <a:off x="251520" y="838453"/>
            <a:ext cx="5203091" cy="64633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Vocabulary &amp; grammar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8" name="مستطيل مستدير الزوايا 17"/>
          <p:cNvSpPr/>
          <p:nvPr/>
        </p:nvSpPr>
        <p:spPr>
          <a:xfrm>
            <a:off x="395536" y="1500174"/>
            <a:ext cx="2376264" cy="432048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flat" dir="tl"/>
            </a:scene3d>
            <a:sp3d contourW="19050" prstMaterial="clear">
              <a:bevelT w="50800" h="50800"/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ctr"/>
            <a:r>
              <a:rPr lang="en-US" sz="2800" b="1" dirty="0">
                <a:ln/>
                <a:solidFill>
                  <a:srgbClr val="002060"/>
                </a:solidFill>
              </a:rPr>
              <a:t>Vocabulary</a:t>
            </a:r>
            <a:endParaRPr lang="ar-SA" sz="2800" b="1" dirty="0">
              <a:ln/>
              <a:solidFill>
                <a:srgbClr val="002060"/>
              </a:solidFill>
            </a:endParaRPr>
          </a:p>
        </p:txBody>
      </p:sp>
      <p:grpSp>
        <p:nvGrpSpPr>
          <p:cNvPr id="19" name="مجموعة 8"/>
          <p:cNvGrpSpPr>
            <a:grpSpLocks/>
          </p:cNvGrpSpPr>
          <p:nvPr/>
        </p:nvGrpSpPr>
        <p:grpSpPr bwMode="auto">
          <a:xfrm>
            <a:off x="1115616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20" name="مخطط انسيابي: تحضير 4">
              <a:hlinkClick r:id="rId5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  <p:sp>
          <p:nvSpPr>
            <p:cNvPr id="21" name="سهم مسنن إلى اليمين 5">
              <a:hlinkClick r:id="" action="ppaction://hlinkshowjump?jump=previousslide"/>
              <a:hlinkHover r:id="" action="ppaction://noaction" highlightClick="1">
                <a:snd r:embed="rId6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  <p:sp>
          <p:nvSpPr>
            <p:cNvPr id="22" name="سهم مسنن إلى اليمين 6">
              <a:hlinkClick r:id="" action="ppaction://hlinkshowjump?jump=nextslide"/>
              <a:hlinkHover r:id="" action="ppaction://noaction" highlightClick="1">
                <a:snd r:embed="rId7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</p:grpSp>
      <p:sp>
        <p:nvSpPr>
          <p:cNvPr id="23" name="خماسي 22"/>
          <p:cNvSpPr>
            <a:spLocks noChangeArrowheads="1"/>
          </p:cNvSpPr>
          <p:nvPr/>
        </p:nvSpPr>
        <p:spPr bwMode="auto">
          <a:xfrm>
            <a:off x="3203454" y="116632"/>
            <a:ext cx="26715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Fan Heiti Std B" pitchFamily="34" charset="-128"/>
                <a:ea typeface="Adobe Fan Heiti Std B" pitchFamily="34" charset="-128"/>
                <a:cs typeface="AL-Hotham" pitchFamily="2" charset="-78"/>
              </a:rPr>
              <a:t>3 The mind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Fan Heiti Std B" pitchFamily="34" charset="-128"/>
              <a:ea typeface="Adobe Fan Heiti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960250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25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25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25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625"/>
                            </p:stCondLst>
                            <p:childTnLst>
                              <p:par>
                                <p:cTn id="28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125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625"/>
                            </p:stCondLst>
                            <p:childTnLst>
                              <p:par>
                                <p:cTn id="36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42910" y="2285992"/>
            <a:ext cx="6143668" cy="42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84399" y="2000240"/>
            <a:ext cx="1673023" cy="363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" name="Picture 5"/>
          <p:cNvPicPr>
            <a:picLocks noChangeAspect="1" noChangeArrowheads="1"/>
          </p:cNvPicPr>
          <p:nvPr/>
        </p:nvPicPr>
        <p:blipFill>
          <a:blip r:embed="rId4" cstate="email">
            <a:grayscl/>
          </a:blip>
          <a:srcRect/>
          <a:stretch>
            <a:fillRect/>
          </a:stretch>
        </p:blipFill>
        <p:spPr bwMode="auto">
          <a:xfrm>
            <a:off x="285720" y="2714620"/>
            <a:ext cx="4572032" cy="34290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Picture 5"/>
          <p:cNvPicPr>
            <a:picLocks noChangeAspect="1" noChangeArrowheads="1"/>
          </p:cNvPicPr>
          <p:nvPr/>
        </p:nvPicPr>
        <p:blipFill>
          <a:blip r:embed="rId5" cstate="email">
            <a:grayscl/>
          </a:blip>
          <a:srcRect/>
          <a:stretch>
            <a:fillRect/>
          </a:stretch>
        </p:blipFill>
        <p:spPr bwMode="auto">
          <a:xfrm>
            <a:off x="4929190" y="3143248"/>
            <a:ext cx="3857652" cy="25717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مربع نص 14"/>
          <p:cNvSpPr txBox="1"/>
          <p:nvPr/>
        </p:nvSpPr>
        <p:spPr>
          <a:xfrm>
            <a:off x="4499992" y="3255367"/>
            <a:ext cx="327477" cy="461665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sz="2400" dirty="0" smtClean="0">
                <a:solidFill>
                  <a:srgbClr val="0000FF"/>
                </a:solidFill>
                <a:latin typeface="Comic Sans MS" pitchFamily="66" charset="0"/>
              </a:rPr>
              <a:t>e</a:t>
            </a:r>
            <a:endParaRPr lang="en-US" sz="2400" dirty="0" smtClean="0">
              <a:solidFill>
                <a:srgbClr val="0000FF"/>
              </a:solidFill>
              <a:latin typeface="Comic Sans MS" pitchFamily="66" charset="0"/>
            </a:endParaRPr>
          </a:p>
        </p:txBody>
      </p:sp>
      <p:sp>
        <p:nvSpPr>
          <p:cNvPr id="18" name="مربع نص 17"/>
          <p:cNvSpPr txBox="1"/>
          <p:nvPr/>
        </p:nvSpPr>
        <p:spPr>
          <a:xfrm>
            <a:off x="4499992" y="3687415"/>
            <a:ext cx="327477" cy="461665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sz="2400" dirty="0" smtClean="0">
                <a:solidFill>
                  <a:srgbClr val="0000FF"/>
                </a:solidFill>
                <a:latin typeface="Comic Sans MS" pitchFamily="66" charset="0"/>
              </a:rPr>
              <a:t>b</a:t>
            </a:r>
            <a:endParaRPr lang="en-US" sz="2400" dirty="0" smtClean="0">
              <a:solidFill>
                <a:srgbClr val="0000FF"/>
              </a:solidFill>
              <a:latin typeface="Comic Sans MS" pitchFamily="66" charset="0"/>
            </a:endParaRPr>
          </a:p>
        </p:txBody>
      </p:sp>
      <p:sp>
        <p:nvSpPr>
          <p:cNvPr id="19" name="مربع نص 18"/>
          <p:cNvSpPr txBox="1"/>
          <p:nvPr/>
        </p:nvSpPr>
        <p:spPr>
          <a:xfrm>
            <a:off x="4499992" y="4293096"/>
            <a:ext cx="327477" cy="461665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sz="2400" dirty="0" smtClean="0">
                <a:solidFill>
                  <a:srgbClr val="0000FF"/>
                </a:solidFill>
                <a:latin typeface="Comic Sans MS" pitchFamily="66" charset="0"/>
              </a:rPr>
              <a:t>c</a:t>
            </a:r>
            <a:endParaRPr lang="en-US" sz="2400" dirty="0" smtClean="0">
              <a:solidFill>
                <a:srgbClr val="0000FF"/>
              </a:solidFill>
              <a:latin typeface="Comic Sans MS" pitchFamily="66" charset="0"/>
            </a:endParaRPr>
          </a:p>
        </p:txBody>
      </p:sp>
      <p:sp>
        <p:nvSpPr>
          <p:cNvPr id="20" name="مربع نص 19"/>
          <p:cNvSpPr txBox="1"/>
          <p:nvPr/>
        </p:nvSpPr>
        <p:spPr>
          <a:xfrm>
            <a:off x="4499992" y="4983559"/>
            <a:ext cx="327477" cy="461665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sz="2400" dirty="0">
                <a:solidFill>
                  <a:srgbClr val="0000FF"/>
                </a:solidFill>
                <a:latin typeface="Comic Sans MS" pitchFamily="66" charset="0"/>
              </a:rPr>
              <a:t>a</a:t>
            </a:r>
            <a:endParaRPr lang="en-US" sz="2400" dirty="0" smtClean="0">
              <a:solidFill>
                <a:srgbClr val="0000FF"/>
              </a:solidFill>
              <a:latin typeface="Comic Sans MS" pitchFamily="66" charset="0"/>
            </a:endParaRPr>
          </a:p>
        </p:txBody>
      </p:sp>
      <p:sp>
        <p:nvSpPr>
          <p:cNvPr id="21" name="مربع نص 20"/>
          <p:cNvSpPr txBox="1"/>
          <p:nvPr/>
        </p:nvSpPr>
        <p:spPr>
          <a:xfrm>
            <a:off x="4499992" y="5703639"/>
            <a:ext cx="327477" cy="461665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sz="2400" dirty="0" smtClean="0">
                <a:solidFill>
                  <a:srgbClr val="0000FF"/>
                </a:solidFill>
                <a:latin typeface="Comic Sans MS" pitchFamily="66" charset="0"/>
              </a:rPr>
              <a:t>d</a:t>
            </a:r>
            <a:endParaRPr lang="en-US" sz="2400" dirty="0" smtClean="0">
              <a:solidFill>
                <a:srgbClr val="0000FF"/>
              </a:solidFill>
              <a:latin typeface="Comic Sans MS" pitchFamily="66" charset="0"/>
            </a:endParaRPr>
          </a:p>
        </p:txBody>
      </p:sp>
      <p:sp>
        <p:nvSpPr>
          <p:cNvPr id="22" name="مستطيل 21"/>
          <p:cNvSpPr/>
          <p:nvPr/>
        </p:nvSpPr>
        <p:spPr>
          <a:xfrm>
            <a:off x="251520" y="838453"/>
            <a:ext cx="5203091" cy="64633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Vocabulary &amp; grammar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23" name="مستطيل مستدير الزوايا 22"/>
          <p:cNvSpPr/>
          <p:nvPr/>
        </p:nvSpPr>
        <p:spPr>
          <a:xfrm>
            <a:off x="395536" y="1500174"/>
            <a:ext cx="2376264" cy="432048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flat" dir="tl"/>
            </a:scene3d>
            <a:sp3d contourW="19050" prstMaterial="clear">
              <a:bevelT w="50800" h="50800"/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ctr"/>
            <a:r>
              <a:rPr lang="en-US" sz="2800" b="1" dirty="0">
                <a:ln/>
                <a:solidFill>
                  <a:srgbClr val="002060"/>
                </a:solidFill>
              </a:rPr>
              <a:t>Vocabulary</a:t>
            </a:r>
            <a:endParaRPr lang="ar-SA" sz="2800" b="1" dirty="0">
              <a:ln/>
              <a:solidFill>
                <a:srgbClr val="002060"/>
              </a:solidFill>
            </a:endParaRPr>
          </a:p>
        </p:txBody>
      </p:sp>
      <p:grpSp>
        <p:nvGrpSpPr>
          <p:cNvPr id="24" name="مجموعة 8"/>
          <p:cNvGrpSpPr>
            <a:grpSpLocks/>
          </p:cNvGrpSpPr>
          <p:nvPr/>
        </p:nvGrpSpPr>
        <p:grpSpPr bwMode="auto">
          <a:xfrm>
            <a:off x="1115616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25" name="مخطط انسيابي: تحضير 4">
              <a:hlinkClick r:id="rId6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  <p:sp>
          <p:nvSpPr>
            <p:cNvPr id="26" name="سهم مسنن إلى اليمين 5">
              <a:hlinkClick r:id="" action="ppaction://hlinkshowjump?jump=previousslide"/>
              <a:hlinkHover r:id="" action="ppaction://noaction" highlightClick="1">
                <a:snd r:embed="rId7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  <p:sp>
          <p:nvSpPr>
            <p:cNvPr id="27" name="سهم مسنن إلى اليمين 6">
              <a:hlinkClick r:id="" action="ppaction://hlinkshowjump?jump=nextslide"/>
              <a:hlinkHover r:id="" action="ppaction://noaction" highlightClick="1">
                <a:snd r:embed="rId8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</p:grpSp>
      <p:sp>
        <p:nvSpPr>
          <p:cNvPr id="28" name="خماسي 27"/>
          <p:cNvSpPr>
            <a:spLocks noChangeArrowheads="1"/>
          </p:cNvSpPr>
          <p:nvPr/>
        </p:nvSpPr>
        <p:spPr bwMode="auto">
          <a:xfrm>
            <a:off x="3203454" y="116632"/>
            <a:ext cx="26715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Fan Heiti Std B" pitchFamily="34" charset="-128"/>
                <a:ea typeface="Adobe Fan Heiti Std B" pitchFamily="34" charset="-128"/>
                <a:cs typeface="AL-Hotham" pitchFamily="2" charset="-78"/>
              </a:rPr>
              <a:t>3 The mind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Fan Heiti Std B" pitchFamily="34" charset="-128"/>
              <a:ea typeface="Adobe Fan Heiti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960250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4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" dur="25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" dur="25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25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0" dur="25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1" dur="25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25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7" dur="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8" dur="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4" dur="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5" dur="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1" dur="25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2" dur="25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25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50"/>
                            </p:stCondLst>
                            <p:childTnLst>
                              <p:par>
                                <p:cTn id="5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75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250"/>
                            </p:stCondLst>
                            <p:childTnLst>
                              <p:par>
                                <p:cTn id="6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5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85720" y="2428868"/>
            <a:ext cx="8286808" cy="3714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57159" y="2028816"/>
            <a:ext cx="4429155" cy="40005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3" name="مستطيل مستدير الزوايا 2"/>
          <p:cNvSpPr/>
          <p:nvPr/>
        </p:nvSpPr>
        <p:spPr>
          <a:xfrm>
            <a:off x="395536" y="1496754"/>
            <a:ext cx="2376264" cy="432048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flat" dir="tl"/>
            </a:scene3d>
            <a:sp3d contourW="19050" prstMaterial="clear">
              <a:bevelT w="50800" h="50800"/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ctr"/>
            <a:r>
              <a:rPr lang="en-US" sz="2800" b="1" dirty="0" smtClean="0">
                <a:ln/>
                <a:solidFill>
                  <a:srgbClr val="002060"/>
                </a:solidFill>
              </a:rPr>
              <a:t>Grammar</a:t>
            </a:r>
            <a:endParaRPr lang="ar-SA" sz="2800" b="1" dirty="0">
              <a:ln/>
              <a:solidFill>
                <a:srgbClr val="002060"/>
              </a:solidFill>
            </a:endParaRPr>
          </a:p>
        </p:txBody>
      </p:sp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4" cstate="email">
            <a:grayscl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285852" y="2857496"/>
            <a:ext cx="6047752" cy="15594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437" name="Picture 5"/>
          <p:cNvPicPr>
            <a:picLocks noChangeAspect="1" noChangeArrowheads="1"/>
          </p:cNvPicPr>
          <p:nvPr/>
        </p:nvPicPr>
        <p:blipFill>
          <a:blip r:embed="rId6" cstate="email">
            <a:grayscl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285852" y="4572008"/>
            <a:ext cx="6072230" cy="15716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مربع نص 13"/>
          <p:cNvSpPr txBox="1"/>
          <p:nvPr/>
        </p:nvSpPr>
        <p:spPr>
          <a:xfrm>
            <a:off x="4355976" y="3573016"/>
            <a:ext cx="2016224" cy="430887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sz="2200" dirty="0">
                <a:solidFill>
                  <a:srgbClr val="0000FF"/>
                </a:solidFill>
                <a:latin typeface="Comic Sans MS" pitchFamily="66" charset="0"/>
              </a:rPr>
              <a:t>a</a:t>
            </a:r>
            <a:r>
              <a:rPr lang="en-GB" sz="2200" dirty="0" smtClean="0">
                <a:solidFill>
                  <a:srgbClr val="0000FF"/>
                </a:solidFill>
                <a:latin typeface="Comic Sans MS" pitchFamily="66" charset="0"/>
              </a:rPr>
              <a:t>re planning</a:t>
            </a:r>
            <a:endParaRPr lang="en-US" sz="2200" dirty="0" smtClean="0">
              <a:solidFill>
                <a:srgbClr val="0000FF"/>
              </a:solidFill>
              <a:latin typeface="Comic Sans MS" pitchFamily="66" charset="0"/>
            </a:endParaRPr>
          </a:p>
        </p:txBody>
      </p:sp>
      <p:sp>
        <p:nvSpPr>
          <p:cNvPr id="16" name="مربع نص 15"/>
          <p:cNvSpPr txBox="1"/>
          <p:nvPr/>
        </p:nvSpPr>
        <p:spPr>
          <a:xfrm>
            <a:off x="4582278" y="5301208"/>
            <a:ext cx="1573898" cy="430887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sz="2200" dirty="0" smtClean="0">
                <a:solidFill>
                  <a:srgbClr val="0000FF"/>
                </a:solidFill>
                <a:latin typeface="Comic Sans MS" pitchFamily="66" charset="0"/>
              </a:rPr>
              <a:t>I’m able</a:t>
            </a:r>
            <a:endParaRPr lang="en-US" sz="2200" dirty="0" smtClean="0">
              <a:solidFill>
                <a:srgbClr val="0000FF"/>
              </a:solidFill>
              <a:latin typeface="Comic Sans MS" pitchFamily="66" charset="0"/>
            </a:endParaRPr>
          </a:p>
        </p:txBody>
      </p:sp>
      <p:sp>
        <p:nvSpPr>
          <p:cNvPr id="17" name="مستطيل 16"/>
          <p:cNvSpPr/>
          <p:nvPr/>
        </p:nvSpPr>
        <p:spPr>
          <a:xfrm>
            <a:off x="251520" y="838453"/>
            <a:ext cx="5203091" cy="64633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Vocabulary &amp; grammar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9" name="مجموعة 8"/>
          <p:cNvGrpSpPr>
            <a:grpSpLocks/>
          </p:cNvGrpSpPr>
          <p:nvPr/>
        </p:nvGrpSpPr>
        <p:grpSpPr bwMode="auto">
          <a:xfrm>
            <a:off x="1115616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20" name="مخطط انسيابي: تحضير 4">
              <a:hlinkClick r:id="rId8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  <p:sp>
          <p:nvSpPr>
            <p:cNvPr id="21" name="سهم مسنن إلى اليمين 5">
              <a:hlinkClick r:id="" action="ppaction://hlinkshowjump?jump=previousslide"/>
              <a:hlinkHover r:id="" action="ppaction://noaction" highlightClick="1">
                <a:snd r:embed="rId9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  <p:sp>
          <p:nvSpPr>
            <p:cNvPr id="22" name="سهم مسنن إلى اليمين 6">
              <a:hlinkClick r:id="" action="ppaction://hlinkshowjump?jump=nextslide"/>
              <a:hlinkHover r:id="" action="ppaction://noaction" highlightClick="1">
                <a:snd r:embed="rId10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</p:grpSp>
      <p:sp>
        <p:nvSpPr>
          <p:cNvPr id="23" name="خماسي 22"/>
          <p:cNvSpPr>
            <a:spLocks noChangeArrowheads="1"/>
          </p:cNvSpPr>
          <p:nvPr/>
        </p:nvSpPr>
        <p:spPr bwMode="auto">
          <a:xfrm>
            <a:off x="3203454" y="116632"/>
            <a:ext cx="26715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Fan Heiti Std B" pitchFamily="34" charset="-128"/>
                <a:ea typeface="Adobe Fan Heiti Std B" pitchFamily="34" charset="-128"/>
                <a:cs typeface="AL-Hotham" pitchFamily="2" charset="-78"/>
              </a:rPr>
              <a:t>3 The mind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Fan Heiti Std B" pitchFamily="34" charset="-128"/>
              <a:ea typeface="Adobe Fan Heiti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68751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" dur="25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" dur="25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25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5" dur="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6" dur="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500"/>
                            </p:stCondLst>
                            <p:childTnLst>
                              <p:par>
                                <p:cTn id="5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5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85720" y="2428868"/>
            <a:ext cx="8286808" cy="3714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57159" y="2028816"/>
            <a:ext cx="4429155" cy="40005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6" name="Picture 6"/>
          <p:cNvPicPr>
            <a:picLocks noChangeAspect="1" noChangeArrowheads="1"/>
          </p:cNvPicPr>
          <p:nvPr/>
        </p:nvPicPr>
        <p:blipFill>
          <a:blip r:embed="rId4" cstate="email">
            <a:grayscl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250947" y="2857495"/>
            <a:ext cx="6107135" cy="15674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Picture 7"/>
          <p:cNvPicPr>
            <a:picLocks noChangeAspect="1" noChangeArrowheads="1"/>
          </p:cNvPicPr>
          <p:nvPr/>
        </p:nvPicPr>
        <p:blipFill>
          <a:blip r:embed="rId6" cstate="email">
            <a:grayscl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258885" y="4529150"/>
            <a:ext cx="6099197" cy="16144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مربع نص 13"/>
          <p:cNvSpPr txBox="1"/>
          <p:nvPr/>
        </p:nvSpPr>
        <p:spPr>
          <a:xfrm>
            <a:off x="2051719" y="4006225"/>
            <a:ext cx="1961135" cy="430887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sz="2200" dirty="0" smtClean="0">
                <a:solidFill>
                  <a:srgbClr val="0000FF"/>
                </a:solidFill>
                <a:latin typeface="Comic Sans MS" pitchFamily="66" charset="0"/>
              </a:rPr>
              <a:t>I have made</a:t>
            </a:r>
            <a:endParaRPr lang="en-US" sz="2200" dirty="0" smtClean="0">
              <a:solidFill>
                <a:srgbClr val="0000FF"/>
              </a:solidFill>
              <a:latin typeface="Comic Sans MS" pitchFamily="66" charset="0"/>
            </a:endParaRPr>
          </a:p>
        </p:txBody>
      </p:sp>
      <p:sp>
        <p:nvSpPr>
          <p:cNvPr id="15" name="مربع نص 14"/>
          <p:cNvSpPr txBox="1"/>
          <p:nvPr/>
        </p:nvSpPr>
        <p:spPr>
          <a:xfrm>
            <a:off x="5014326" y="5301208"/>
            <a:ext cx="1789922" cy="430887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sz="2200" dirty="0" smtClean="0">
                <a:solidFill>
                  <a:srgbClr val="0000FF"/>
                </a:solidFill>
                <a:latin typeface="Comic Sans MS" pitchFamily="66" charset="0"/>
              </a:rPr>
              <a:t>You will feel</a:t>
            </a:r>
            <a:endParaRPr lang="en-US" sz="2200" dirty="0" smtClean="0">
              <a:solidFill>
                <a:srgbClr val="0000FF"/>
              </a:solidFill>
              <a:latin typeface="Comic Sans MS" pitchFamily="66" charset="0"/>
            </a:endParaRPr>
          </a:p>
        </p:txBody>
      </p:sp>
      <p:sp>
        <p:nvSpPr>
          <p:cNvPr id="18" name="مستطيل مستدير الزوايا 17"/>
          <p:cNvSpPr/>
          <p:nvPr/>
        </p:nvSpPr>
        <p:spPr>
          <a:xfrm>
            <a:off x="395536" y="1496754"/>
            <a:ext cx="2376264" cy="432048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flat" dir="tl"/>
            </a:scene3d>
            <a:sp3d contourW="19050" prstMaterial="clear">
              <a:bevelT w="50800" h="50800"/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ctr"/>
            <a:r>
              <a:rPr lang="en-US" sz="2800" b="1" dirty="0" smtClean="0">
                <a:ln/>
                <a:solidFill>
                  <a:srgbClr val="002060"/>
                </a:solidFill>
              </a:rPr>
              <a:t>Grammar</a:t>
            </a:r>
            <a:endParaRPr lang="ar-SA" sz="2800" b="1" dirty="0">
              <a:ln/>
              <a:solidFill>
                <a:srgbClr val="002060"/>
              </a:solidFill>
            </a:endParaRPr>
          </a:p>
        </p:txBody>
      </p:sp>
      <p:sp>
        <p:nvSpPr>
          <p:cNvPr id="19" name="مستطيل 18"/>
          <p:cNvSpPr/>
          <p:nvPr/>
        </p:nvSpPr>
        <p:spPr>
          <a:xfrm>
            <a:off x="251520" y="838453"/>
            <a:ext cx="5203091" cy="64633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Vocabulary &amp; grammar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20" name="مجموعة 8"/>
          <p:cNvGrpSpPr>
            <a:grpSpLocks/>
          </p:cNvGrpSpPr>
          <p:nvPr/>
        </p:nvGrpSpPr>
        <p:grpSpPr bwMode="auto">
          <a:xfrm>
            <a:off x="1115616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21" name="مخطط انسيابي: تحضير 4">
              <a:hlinkClick r:id="rId8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  <p:sp>
          <p:nvSpPr>
            <p:cNvPr id="22" name="سهم مسنن إلى اليمين 5">
              <a:hlinkClick r:id="" action="ppaction://hlinkshowjump?jump=previousslide"/>
              <a:hlinkHover r:id="" action="ppaction://noaction" highlightClick="1">
                <a:snd r:embed="rId9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  <p:sp>
          <p:nvSpPr>
            <p:cNvPr id="23" name="سهم مسنن إلى اليمين 6">
              <a:hlinkClick r:id="" action="ppaction://hlinkshowjump?jump=nextslide"/>
              <a:hlinkHover r:id="" action="ppaction://noaction" highlightClick="1">
                <a:snd r:embed="rId10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</p:grpSp>
      <p:sp>
        <p:nvSpPr>
          <p:cNvPr id="24" name="خماسي 23"/>
          <p:cNvSpPr>
            <a:spLocks noChangeArrowheads="1"/>
          </p:cNvSpPr>
          <p:nvPr/>
        </p:nvSpPr>
        <p:spPr bwMode="auto">
          <a:xfrm>
            <a:off x="3203454" y="116632"/>
            <a:ext cx="26715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Fan Heiti Std B" pitchFamily="34" charset="-128"/>
                <a:ea typeface="Adobe Fan Heiti Std B" pitchFamily="34" charset="-128"/>
                <a:cs typeface="AL-Hotham" pitchFamily="2" charset="-78"/>
              </a:rPr>
              <a:t>3 The mind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Fan Heiti Std B" pitchFamily="34" charset="-128"/>
              <a:ea typeface="Adobe Fan Heiti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68751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25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25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25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" dur="25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" dur="25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25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85720" y="2428868"/>
            <a:ext cx="8286808" cy="3714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57159" y="2028816"/>
            <a:ext cx="4429155" cy="40005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4" cstate="email">
            <a:grayscl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214414" y="3012912"/>
            <a:ext cx="6143668" cy="20002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مربع نص 14"/>
          <p:cNvSpPr txBox="1"/>
          <p:nvPr/>
        </p:nvSpPr>
        <p:spPr>
          <a:xfrm>
            <a:off x="4935436" y="3789040"/>
            <a:ext cx="1292748" cy="430887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sz="2200" dirty="0" smtClean="0">
                <a:solidFill>
                  <a:srgbClr val="0000FF"/>
                </a:solidFill>
                <a:latin typeface="Comic Sans MS" pitchFamily="66" charset="0"/>
              </a:rPr>
              <a:t>I can’t</a:t>
            </a:r>
            <a:endParaRPr lang="en-US" sz="2200" dirty="0" smtClean="0">
              <a:solidFill>
                <a:srgbClr val="0000FF"/>
              </a:solidFill>
              <a:latin typeface="Comic Sans MS" pitchFamily="66" charset="0"/>
            </a:endParaRPr>
          </a:p>
        </p:txBody>
      </p:sp>
      <p:sp>
        <p:nvSpPr>
          <p:cNvPr id="16" name="مربع نص 15"/>
          <p:cNvSpPr txBox="1"/>
          <p:nvPr/>
        </p:nvSpPr>
        <p:spPr>
          <a:xfrm>
            <a:off x="4860032" y="4221088"/>
            <a:ext cx="1296144" cy="430887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sz="2200" dirty="0" smtClean="0">
                <a:solidFill>
                  <a:srgbClr val="0000FF"/>
                </a:solidFill>
                <a:latin typeface="Comic Sans MS" pitchFamily="66" charset="0"/>
              </a:rPr>
              <a:t>behaved</a:t>
            </a:r>
            <a:endParaRPr lang="en-US" sz="2200" dirty="0" smtClean="0">
              <a:solidFill>
                <a:srgbClr val="0000FF"/>
              </a:solidFill>
              <a:latin typeface="Comic Sans MS" pitchFamily="66" charset="0"/>
            </a:endParaRPr>
          </a:p>
        </p:txBody>
      </p:sp>
      <p:sp>
        <p:nvSpPr>
          <p:cNvPr id="17" name="مستطيل مستدير الزوايا 16"/>
          <p:cNvSpPr/>
          <p:nvPr/>
        </p:nvSpPr>
        <p:spPr>
          <a:xfrm>
            <a:off x="395536" y="1496754"/>
            <a:ext cx="2376264" cy="432048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flat" dir="tl"/>
            </a:scene3d>
            <a:sp3d contourW="19050" prstMaterial="clear">
              <a:bevelT w="50800" h="50800"/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ctr"/>
            <a:r>
              <a:rPr lang="en-US" sz="2800" b="1" dirty="0" smtClean="0">
                <a:ln/>
                <a:solidFill>
                  <a:srgbClr val="002060"/>
                </a:solidFill>
              </a:rPr>
              <a:t>Grammar</a:t>
            </a:r>
            <a:endParaRPr lang="ar-SA" sz="2800" b="1" dirty="0">
              <a:ln/>
              <a:solidFill>
                <a:srgbClr val="002060"/>
              </a:solidFill>
            </a:endParaRPr>
          </a:p>
        </p:txBody>
      </p:sp>
      <p:sp>
        <p:nvSpPr>
          <p:cNvPr id="18" name="مستطيل 17"/>
          <p:cNvSpPr/>
          <p:nvPr/>
        </p:nvSpPr>
        <p:spPr>
          <a:xfrm>
            <a:off x="251520" y="838453"/>
            <a:ext cx="5203091" cy="64633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Vocabulary &amp; grammar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9" name="مجموعة 8"/>
          <p:cNvGrpSpPr>
            <a:grpSpLocks/>
          </p:cNvGrpSpPr>
          <p:nvPr/>
        </p:nvGrpSpPr>
        <p:grpSpPr bwMode="auto">
          <a:xfrm>
            <a:off x="1115616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20" name="مخطط انسيابي: تحضير 4">
              <a:hlinkClick r:id="rId6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  <p:sp>
          <p:nvSpPr>
            <p:cNvPr id="21" name="سهم مسنن إلى اليمين 5">
              <a:hlinkClick r:id="" action="ppaction://hlinkshowjump?jump=previousslide"/>
              <a:hlinkHover r:id="" action="ppaction://noaction" highlightClick="1">
                <a:snd r:embed="rId7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  <p:sp>
          <p:nvSpPr>
            <p:cNvPr id="22" name="سهم مسنن إلى اليمين 6">
              <a:hlinkClick r:id="" action="ppaction://hlinkshowjump?jump=nextslide"/>
              <a:hlinkHover r:id="" action="ppaction://noaction" highlightClick="1">
                <a:snd r:embed="rId8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</p:grpSp>
      <p:sp>
        <p:nvSpPr>
          <p:cNvPr id="23" name="خماسي 22"/>
          <p:cNvSpPr>
            <a:spLocks noChangeArrowheads="1"/>
          </p:cNvSpPr>
          <p:nvPr/>
        </p:nvSpPr>
        <p:spPr bwMode="auto">
          <a:xfrm>
            <a:off x="3203454" y="116632"/>
            <a:ext cx="26715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Fan Heiti Std B" pitchFamily="34" charset="-128"/>
                <a:ea typeface="Adobe Fan Heiti Std B" pitchFamily="34" charset="-128"/>
                <a:cs typeface="AL-Hotham" pitchFamily="2" charset="-78"/>
              </a:rPr>
              <a:t>3 The mind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Fan Heiti Std B" pitchFamily="34" charset="-128"/>
              <a:ea typeface="Adobe Fan Heiti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68751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" dur="25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" dur="25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25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00"/>
                            </p:stCondLst>
                            <p:childTnLst>
                              <p:par>
                                <p:cTn id="3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7158" y="2428868"/>
            <a:ext cx="8286808" cy="357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57159" y="2028816"/>
            <a:ext cx="4429155" cy="40005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5563" y="2928935"/>
            <a:ext cx="6756767" cy="6429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8596" y="4357694"/>
            <a:ext cx="6643734" cy="568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مربع نص 13"/>
          <p:cNvSpPr txBox="1"/>
          <p:nvPr/>
        </p:nvSpPr>
        <p:spPr>
          <a:xfrm>
            <a:off x="683568" y="3501008"/>
            <a:ext cx="6041078" cy="707886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sz="2000" b="1" dirty="0" smtClean="0">
                <a:solidFill>
                  <a:srgbClr val="002060"/>
                </a:solidFill>
                <a:latin typeface="Comic Sans MS" pitchFamily="66" charset="0"/>
              </a:rPr>
              <a:t>We use </a:t>
            </a:r>
            <a:r>
              <a:rPr lang="en-GB" sz="2000" b="1" i="1" dirty="0" smtClean="0">
                <a:solidFill>
                  <a:srgbClr val="002060"/>
                </a:solidFill>
                <a:latin typeface="Comic Sans MS" pitchFamily="66" charset="0"/>
              </a:rPr>
              <a:t>say </a:t>
            </a:r>
            <a:r>
              <a:rPr lang="en-GB" sz="2000" b="1" dirty="0" smtClean="0">
                <a:solidFill>
                  <a:srgbClr val="002060"/>
                </a:solidFill>
                <a:latin typeface="Comic Sans MS" pitchFamily="66" charset="0"/>
              </a:rPr>
              <a:t>when there is no indirect object.</a:t>
            </a:r>
          </a:p>
          <a:p>
            <a:pPr algn="l" rtl="0"/>
            <a:r>
              <a:rPr lang="en-GB" sz="2000" b="1" dirty="0">
                <a:solidFill>
                  <a:srgbClr val="002060"/>
                </a:solidFill>
                <a:latin typeface="Comic Sans MS" pitchFamily="66" charset="0"/>
              </a:rPr>
              <a:t>We use </a:t>
            </a:r>
            <a:r>
              <a:rPr lang="en-GB" sz="2000" b="1" i="1" dirty="0" smtClean="0">
                <a:solidFill>
                  <a:srgbClr val="002060"/>
                </a:solidFill>
                <a:latin typeface="Comic Sans MS" pitchFamily="66" charset="0"/>
              </a:rPr>
              <a:t>tell</a:t>
            </a:r>
            <a:r>
              <a:rPr lang="en-GB" sz="2000" b="1" dirty="0" smtClean="0">
                <a:solidFill>
                  <a:srgbClr val="002060"/>
                </a:solidFill>
                <a:latin typeface="Comic Sans MS" pitchFamily="66" charset="0"/>
              </a:rPr>
              <a:t> </a:t>
            </a:r>
            <a:r>
              <a:rPr lang="en-GB" sz="2000" b="1" dirty="0">
                <a:solidFill>
                  <a:srgbClr val="002060"/>
                </a:solidFill>
                <a:latin typeface="Comic Sans MS" pitchFamily="66" charset="0"/>
              </a:rPr>
              <a:t>when there is </a:t>
            </a:r>
            <a:r>
              <a:rPr lang="en-GB" sz="2000" b="1" dirty="0" smtClean="0">
                <a:solidFill>
                  <a:srgbClr val="002060"/>
                </a:solidFill>
                <a:latin typeface="Comic Sans MS" pitchFamily="66" charset="0"/>
              </a:rPr>
              <a:t>an </a:t>
            </a:r>
            <a:r>
              <a:rPr lang="en-GB" sz="2000" b="1" dirty="0">
                <a:solidFill>
                  <a:srgbClr val="002060"/>
                </a:solidFill>
                <a:latin typeface="Comic Sans MS" pitchFamily="66" charset="0"/>
              </a:rPr>
              <a:t>indirect object</a:t>
            </a:r>
            <a:r>
              <a:rPr lang="en-GB" sz="2000" b="1" dirty="0" smtClean="0">
                <a:solidFill>
                  <a:srgbClr val="002060"/>
                </a:solidFill>
                <a:latin typeface="Comic Sans MS" pitchFamily="66" charset="0"/>
              </a:rPr>
              <a:t>. </a:t>
            </a:r>
            <a:endParaRPr lang="en-US" sz="2000" b="1" dirty="0" smtClean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16" name="مربع نص 15"/>
          <p:cNvSpPr txBox="1"/>
          <p:nvPr/>
        </p:nvSpPr>
        <p:spPr>
          <a:xfrm>
            <a:off x="763170" y="5085184"/>
            <a:ext cx="3088750" cy="400110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sz="2000" b="1" dirty="0" smtClean="0">
                <a:solidFill>
                  <a:srgbClr val="002060"/>
                </a:solidFill>
                <a:latin typeface="Comic Sans MS" pitchFamily="66" charset="0"/>
              </a:rPr>
              <a:t>announce – claim - add</a:t>
            </a:r>
            <a:endParaRPr lang="en-US" sz="2000" b="1" dirty="0" smtClean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17" name="مستطيل مستدير الزوايا 16"/>
          <p:cNvSpPr/>
          <p:nvPr/>
        </p:nvSpPr>
        <p:spPr>
          <a:xfrm>
            <a:off x="395536" y="1496754"/>
            <a:ext cx="2376264" cy="432048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flat" dir="tl"/>
            </a:scene3d>
            <a:sp3d contourW="19050" prstMaterial="clear">
              <a:bevelT w="50800" h="50800"/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ctr"/>
            <a:r>
              <a:rPr lang="en-US" sz="2800" b="1" dirty="0" smtClean="0">
                <a:ln/>
                <a:solidFill>
                  <a:srgbClr val="002060"/>
                </a:solidFill>
              </a:rPr>
              <a:t>Grammar</a:t>
            </a:r>
            <a:endParaRPr lang="ar-SA" sz="2800" b="1" dirty="0">
              <a:ln/>
              <a:solidFill>
                <a:srgbClr val="002060"/>
              </a:solidFill>
            </a:endParaRPr>
          </a:p>
        </p:txBody>
      </p:sp>
      <p:sp>
        <p:nvSpPr>
          <p:cNvPr id="18" name="مستطيل 17"/>
          <p:cNvSpPr/>
          <p:nvPr/>
        </p:nvSpPr>
        <p:spPr>
          <a:xfrm>
            <a:off x="251520" y="838453"/>
            <a:ext cx="5203091" cy="64633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Vocabulary &amp; grammar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9" name="مجموعة 8"/>
          <p:cNvGrpSpPr>
            <a:grpSpLocks/>
          </p:cNvGrpSpPr>
          <p:nvPr/>
        </p:nvGrpSpPr>
        <p:grpSpPr bwMode="auto">
          <a:xfrm>
            <a:off x="1115616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20" name="مخطط انسيابي: تحضير 4">
              <a:hlinkClick r:id="rId8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  <p:sp>
          <p:nvSpPr>
            <p:cNvPr id="21" name="سهم مسنن إلى اليمين 5">
              <a:hlinkClick r:id="" action="ppaction://hlinkshowjump?jump=previousslide"/>
              <a:hlinkHover r:id="" action="ppaction://noaction" highlightClick="1">
                <a:snd r:embed="rId9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  <p:sp>
          <p:nvSpPr>
            <p:cNvPr id="22" name="سهم مسنن إلى اليمين 6">
              <a:hlinkClick r:id="" action="ppaction://hlinkshowjump?jump=nextslide"/>
              <a:hlinkHover r:id="" action="ppaction://noaction" highlightClick="1">
                <a:snd r:embed="rId10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</p:grpSp>
      <p:sp>
        <p:nvSpPr>
          <p:cNvPr id="23" name="خماسي 22"/>
          <p:cNvSpPr>
            <a:spLocks noChangeArrowheads="1"/>
          </p:cNvSpPr>
          <p:nvPr/>
        </p:nvSpPr>
        <p:spPr bwMode="auto">
          <a:xfrm>
            <a:off x="3203454" y="116632"/>
            <a:ext cx="26715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Fan Heiti Std B" pitchFamily="34" charset="-128"/>
                <a:ea typeface="Adobe Fan Heiti Std B" pitchFamily="34" charset="-128"/>
                <a:cs typeface="AL-Hotham" pitchFamily="2" charset="-78"/>
              </a:rPr>
              <a:t>3 The mind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Fan Heiti Std B" pitchFamily="34" charset="-128"/>
              <a:ea typeface="Adobe Fan Heiti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68751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25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25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25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" dur="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" dur="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375"/>
                            </p:stCondLst>
                            <p:childTnLst>
                              <p:par>
                                <p:cTn id="3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875"/>
                            </p:stCondLst>
                            <p:childTnLst>
                              <p:par>
                                <p:cTn id="4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7158" y="2428868"/>
            <a:ext cx="8286808" cy="357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57159" y="2028816"/>
            <a:ext cx="4429155" cy="40005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85720" y="2786058"/>
            <a:ext cx="6500858" cy="5937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3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000100" y="3357562"/>
            <a:ext cx="6643734" cy="27860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مربع نص 14"/>
          <p:cNvSpPr txBox="1"/>
          <p:nvPr/>
        </p:nvSpPr>
        <p:spPr>
          <a:xfrm>
            <a:off x="5076056" y="3645024"/>
            <a:ext cx="1800200" cy="400110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sz="2000" dirty="0" smtClean="0">
                <a:solidFill>
                  <a:srgbClr val="002060"/>
                </a:solidFill>
                <a:latin typeface="Comic Sans MS" pitchFamily="66" charset="0"/>
              </a:rPr>
              <a:t>Past simple</a:t>
            </a:r>
          </a:p>
        </p:txBody>
      </p:sp>
      <p:sp>
        <p:nvSpPr>
          <p:cNvPr id="16" name="مربع نص 15"/>
          <p:cNvSpPr txBox="1"/>
          <p:nvPr/>
        </p:nvSpPr>
        <p:spPr>
          <a:xfrm>
            <a:off x="1549373" y="3964994"/>
            <a:ext cx="2590579" cy="400110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sz="2000" dirty="0" smtClean="0">
                <a:solidFill>
                  <a:srgbClr val="002060"/>
                </a:solidFill>
                <a:latin typeface="Comic Sans MS" pitchFamily="66" charset="0"/>
              </a:rPr>
              <a:t>Present progressive</a:t>
            </a:r>
          </a:p>
        </p:txBody>
      </p:sp>
      <p:sp>
        <p:nvSpPr>
          <p:cNvPr id="17" name="مربع نص 16"/>
          <p:cNvSpPr txBox="1"/>
          <p:nvPr/>
        </p:nvSpPr>
        <p:spPr>
          <a:xfrm>
            <a:off x="1979712" y="4253026"/>
            <a:ext cx="1800200" cy="400110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sz="2000" dirty="0" smtClean="0">
                <a:solidFill>
                  <a:srgbClr val="002060"/>
                </a:solidFill>
                <a:latin typeface="Comic Sans MS" pitchFamily="66" charset="0"/>
              </a:rPr>
              <a:t>Past simple</a:t>
            </a:r>
          </a:p>
        </p:txBody>
      </p:sp>
      <p:sp>
        <p:nvSpPr>
          <p:cNvPr id="18" name="مربع نص 17"/>
          <p:cNvSpPr txBox="1"/>
          <p:nvPr/>
        </p:nvSpPr>
        <p:spPr>
          <a:xfrm>
            <a:off x="4788024" y="4541058"/>
            <a:ext cx="2567778" cy="400110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sz="2000" dirty="0" smtClean="0">
                <a:solidFill>
                  <a:srgbClr val="002060"/>
                </a:solidFill>
                <a:latin typeface="Comic Sans MS" pitchFamily="66" charset="0"/>
              </a:rPr>
              <a:t>Past Perfect simple</a:t>
            </a:r>
          </a:p>
        </p:txBody>
      </p:sp>
      <p:sp>
        <p:nvSpPr>
          <p:cNvPr id="19" name="مربع نص 18"/>
          <p:cNvSpPr txBox="1"/>
          <p:nvPr/>
        </p:nvSpPr>
        <p:spPr>
          <a:xfrm>
            <a:off x="5544108" y="5157192"/>
            <a:ext cx="900100" cy="400110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sz="2000" dirty="0" smtClean="0">
                <a:solidFill>
                  <a:srgbClr val="002060"/>
                </a:solidFill>
                <a:latin typeface="Comic Sans MS" pitchFamily="66" charset="0"/>
              </a:rPr>
              <a:t>would</a:t>
            </a:r>
          </a:p>
        </p:txBody>
      </p:sp>
      <p:sp>
        <p:nvSpPr>
          <p:cNvPr id="20" name="مربع نص 19"/>
          <p:cNvSpPr txBox="1"/>
          <p:nvPr/>
        </p:nvSpPr>
        <p:spPr>
          <a:xfrm>
            <a:off x="5544108" y="5477162"/>
            <a:ext cx="900100" cy="400110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sz="2000" dirty="0" smtClean="0">
                <a:solidFill>
                  <a:srgbClr val="002060"/>
                </a:solidFill>
                <a:latin typeface="Comic Sans MS" pitchFamily="66" charset="0"/>
              </a:rPr>
              <a:t>could</a:t>
            </a:r>
          </a:p>
        </p:txBody>
      </p:sp>
      <p:sp>
        <p:nvSpPr>
          <p:cNvPr id="21" name="مستطيل مستدير الزوايا 20"/>
          <p:cNvSpPr/>
          <p:nvPr/>
        </p:nvSpPr>
        <p:spPr>
          <a:xfrm>
            <a:off x="395536" y="1496754"/>
            <a:ext cx="2376264" cy="432048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flat" dir="tl"/>
            </a:scene3d>
            <a:sp3d contourW="19050" prstMaterial="clear">
              <a:bevelT w="50800" h="50800"/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ctr"/>
            <a:r>
              <a:rPr lang="en-US" sz="2800" b="1" dirty="0" smtClean="0">
                <a:ln/>
                <a:solidFill>
                  <a:srgbClr val="002060"/>
                </a:solidFill>
              </a:rPr>
              <a:t>Grammar</a:t>
            </a:r>
            <a:endParaRPr lang="ar-SA" sz="2800" b="1" dirty="0">
              <a:ln/>
              <a:solidFill>
                <a:srgbClr val="002060"/>
              </a:solidFill>
            </a:endParaRPr>
          </a:p>
        </p:txBody>
      </p:sp>
      <p:sp>
        <p:nvSpPr>
          <p:cNvPr id="22" name="مستطيل 21"/>
          <p:cNvSpPr/>
          <p:nvPr/>
        </p:nvSpPr>
        <p:spPr>
          <a:xfrm>
            <a:off x="251520" y="838453"/>
            <a:ext cx="5203091" cy="64633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Vocabulary &amp; grammar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23" name="مجموعة 8"/>
          <p:cNvGrpSpPr>
            <a:grpSpLocks/>
          </p:cNvGrpSpPr>
          <p:nvPr/>
        </p:nvGrpSpPr>
        <p:grpSpPr bwMode="auto">
          <a:xfrm>
            <a:off x="1115616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24" name="مخطط انسيابي: تحضير 4">
              <a:hlinkClick r:id="rId7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  <p:sp>
          <p:nvSpPr>
            <p:cNvPr id="25" name="سهم مسنن إلى اليمين 5">
              <a:hlinkClick r:id="" action="ppaction://hlinkshowjump?jump=previousslide"/>
              <a:hlinkHover r:id="" action="ppaction://noaction" highlightClick="1">
                <a:snd r:embed="rId8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  <p:sp>
          <p:nvSpPr>
            <p:cNvPr id="26" name="سهم مسنن إلى اليمين 6">
              <a:hlinkClick r:id="" action="ppaction://hlinkshowjump?jump=nextslide"/>
              <a:hlinkHover r:id="" action="ppaction://noaction" highlightClick="1">
                <a:snd r:embed="rId9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</p:grpSp>
      <p:sp>
        <p:nvSpPr>
          <p:cNvPr id="27" name="خماسي 26"/>
          <p:cNvSpPr>
            <a:spLocks noChangeArrowheads="1"/>
          </p:cNvSpPr>
          <p:nvPr/>
        </p:nvSpPr>
        <p:spPr bwMode="auto">
          <a:xfrm>
            <a:off x="3203454" y="116632"/>
            <a:ext cx="26715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Fan Heiti Std B" pitchFamily="34" charset="-128"/>
                <a:ea typeface="Adobe Fan Heiti Std B" pitchFamily="34" charset="-128"/>
                <a:cs typeface="AL-Hotham" pitchFamily="2" charset="-78"/>
              </a:rPr>
              <a:t>3 The mind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Fan Heiti Std B" pitchFamily="34" charset="-128"/>
              <a:ea typeface="Adobe Fan Heiti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68751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25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25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25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2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2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2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" dur="25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" dur="25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25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5" dur="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6" dur="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2" dur="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3" dur="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750"/>
                            </p:stCondLst>
                            <p:childTnLst>
                              <p:par>
                                <p:cTn id="5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250"/>
                            </p:stCondLst>
                            <p:childTnLst>
                              <p:par>
                                <p:cTn id="6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5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7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13742" y="2571744"/>
            <a:ext cx="7301530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8625" y="2000240"/>
            <a:ext cx="4500565" cy="50006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714348" y="3275013"/>
            <a:ext cx="7201115" cy="7969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533" name="Picture 5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4348" y="4286256"/>
            <a:ext cx="6215106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مربع نص 13"/>
          <p:cNvSpPr txBox="1"/>
          <p:nvPr/>
        </p:nvSpPr>
        <p:spPr>
          <a:xfrm>
            <a:off x="3635896" y="4263479"/>
            <a:ext cx="798970" cy="461665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sz="2400" dirty="0" smtClean="0">
                <a:solidFill>
                  <a:srgbClr val="0000FF"/>
                </a:solidFill>
                <a:latin typeface="Comic Sans MS" pitchFamily="66" charset="0"/>
              </a:rPr>
              <a:t>pay</a:t>
            </a:r>
          </a:p>
        </p:txBody>
      </p:sp>
      <p:sp>
        <p:nvSpPr>
          <p:cNvPr id="15" name="مربع نص 14"/>
          <p:cNvSpPr txBox="1"/>
          <p:nvPr/>
        </p:nvSpPr>
        <p:spPr>
          <a:xfrm>
            <a:off x="1763688" y="4653136"/>
            <a:ext cx="2448272" cy="461665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sz="2400" dirty="0" smtClean="0">
                <a:solidFill>
                  <a:srgbClr val="0000FF"/>
                </a:solidFill>
                <a:latin typeface="Comic Sans MS" pitchFamily="66" charset="0"/>
              </a:rPr>
              <a:t>Don’t interrupt</a:t>
            </a:r>
          </a:p>
        </p:txBody>
      </p:sp>
      <p:sp>
        <p:nvSpPr>
          <p:cNvPr id="16" name="مستطيل مستدير الزوايا 15"/>
          <p:cNvSpPr/>
          <p:nvPr/>
        </p:nvSpPr>
        <p:spPr>
          <a:xfrm>
            <a:off x="395536" y="1496754"/>
            <a:ext cx="2376264" cy="432048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flat" dir="tl"/>
            </a:scene3d>
            <a:sp3d contourW="19050" prstMaterial="clear">
              <a:bevelT w="50800" h="50800"/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ctr"/>
            <a:r>
              <a:rPr lang="en-US" sz="2800" b="1" dirty="0" smtClean="0">
                <a:ln/>
                <a:solidFill>
                  <a:srgbClr val="002060"/>
                </a:solidFill>
              </a:rPr>
              <a:t>Grammar</a:t>
            </a:r>
            <a:endParaRPr lang="ar-SA" sz="2800" b="1" dirty="0">
              <a:ln/>
              <a:solidFill>
                <a:srgbClr val="002060"/>
              </a:solidFill>
            </a:endParaRPr>
          </a:p>
        </p:txBody>
      </p:sp>
      <p:sp>
        <p:nvSpPr>
          <p:cNvPr id="17" name="مستطيل 16"/>
          <p:cNvSpPr/>
          <p:nvPr/>
        </p:nvSpPr>
        <p:spPr>
          <a:xfrm>
            <a:off x="251520" y="838453"/>
            <a:ext cx="5203091" cy="64633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Vocabulary &amp; grammar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8" name="مجموعة 8"/>
          <p:cNvGrpSpPr>
            <a:grpSpLocks/>
          </p:cNvGrpSpPr>
          <p:nvPr/>
        </p:nvGrpSpPr>
        <p:grpSpPr bwMode="auto">
          <a:xfrm>
            <a:off x="1115616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9" name="مخطط انسيابي: تحضير 4">
              <a:hlinkClick r:id="rId6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  <p:sp>
          <p:nvSpPr>
            <p:cNvPr id="20" name="سهم مسنن إلى اليمين 5">
              <a:hlinkClick r:id="" action="ppaction://hlinkshowjump?jump=previousslide"/>
              <a:hlinkHover r:id="" action="ppaction://noaction" highlightClick="1">
                <a:snd r:embed="rId7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  <p:sp>
          <p:nvSpPr>
            <p:cNvPr id="21" name="سهم مسنن إلى اليمين 6">
              <a:hlinkClick r:id="" action="ppaction://hlinkshowjump?jump=nextslide"/>
              <a:hlinkHover r:id="" action="ppaction://noaction" highlightClick="1">
                <a:snd r:embed="rId8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</p:grpSp>
      <p:sp>
        <p:nvSpPr>
          <p:cNvPr id="22" name="خماسي 21"/>
          <p:cNvSpPr>
            <a:spLocks noChangeArrowheads="1"/>
          </p:cNvSpPr>
          <p:nvPr/>
        </p:nvSpPr>
        <p:spPr bwMode="auto">
          <a:xfrm>
            <a:off x="3203454" y="116632"/>
            <a:ext cx="26715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Fan Heiti Std B" pitchFamily="34" charset="-128"/>
                <a:ea typeface="Adobe Fan Heiti Std B" pitchFamily="34" charset="-128"/>
                <a:cs typeface="AL-Hotham" pitchFamily="2" charset="-78"/>
              </a:rPr>
              <a:t>3 The mind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Fan Heiti Std B" pitchFamily="34" charset="-128"/>
              <a:ea typeface="Adobe Fan Heiti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68751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2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2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" dur="25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" dur="25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25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6" dur="25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7" dur="25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25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875"/>
                            </p:stCondLst>
                            <p:childTnLst>
                              <p:par>
                                <p:cTn id="4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375"/>
                            </p:stCondLst>
                            <p:childTnLst>
                              <p:par>
                                <p:cTn id="4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2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7158" y="2428868"/>
            <a:ext cx="8501122" cy="357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90520" y="2000241"/>
            <a:ext cx="4110042" cy="42862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3557" name="Picture 5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57158" y="2786058"/>
            <a:ext cx="8429684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558" name="Picture 6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04835" y="3143248"/>
            <a:ext cx="8382007" cy="285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559" name="Picture 7"/>
          <p:cNvPicPr>
            <a:picLocks noChangeAspect="1" noChangeArrowheads="1"/>
          </p:cNvPicPr>
          <p:nvPr/>
        </p:nvPicPr>
        <p:blipFill>
          <a:blip r:embed="rId6" cstate="email">
            <a:duotone>
              <a:prstClr val="black"/>
              <a:schemeClr val="tx1">
                <a:lumMod val="50000"/>
                <a:lumOff val="50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85894" y="3509172"/>
            <a:ext cx="5829312" cy="6342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3560" name="Picture 8"/>
          <p:cNvPicPr>
            <a:picLocks noChangeAspect="1" noChangeArrowheads="1"/>
          </p:cNvPicPr>
          <p:nvPr/>
        </p:nvPicPr>
        <p:blipFill>
          <a:blip r:embed="rId7" cstate="email">
            <a:duotone>
              <a:prstClr val="black"/>
              <a:schemeClr val="bg1">
                <a:lumMod val="50000"/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357290" y="4231552"/>
            <a:ext cx="5867410" cy="19835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مربع نص 15"/>
          <p:cNvSpPr txBox="1"/>
          <p:nvPr/>
        </p:nvSpPr>
        <p:spPr>
          <a:xfrm>
            <a:off x="1691680" y="3068960"/>
            <a:ext cx="1800200" cy="400110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sz="2000" dirty="0" smtClean="0">
                <a:solidFill>
                  <a:srgbClr val="0000FF"/>
                </a:solidFill>
                <a:latin typeface="Comic Sans MS" pitchFamily="66" charset="0"/>
              </a:rPr>
              <a:t>should do</a:t>
            </a:r>
          </a:p>
        </p:txBody>
      </p:sp>
      <p:sp>
        <p:nvSpPr>
          <p:cNvPr id="17" name="مستطيل مستدير الزوايا 16"/>
          <p:cNvSpPr/>
          <p:nvPr/>
        </p:nvSpPr>
        <p:spPr>
          <a:xfrm>
            <a:off x="395536" y="1496754"/>
            <a:ext cx="2376264" cy="432048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flat" dir="tl"/>
            </a:scene3d>
            <a:sp3d contourW="19050" prstMaterial="clear">
              <a:bevelT w="50800" h="50800"/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ctr"/>
            <a:r>
              <a:rPr lang="en-US" sz="2800" b="1" dirty="0" smtClean="0">
                <a:ln/>
                <a:solidFill>
                  <a:srgbClr val="002060"/>
                </a:solidFill>
              </a:rPr>
              <a:t>Grammar</a:t>
            </a:r>
            <a:endParaRPr lang="ar-SA" sz="2800" b="1" dirty="0">
              <a:ln/>
              <a:solidFill>
                <a:srgbClr val="002060"/>
              </a:solidFill>
            </a:endParaRPr>
          </a:p>
        </p:txBody>
      </p:sp>
      <p:sp>
        <p:nvSpPr>
          <p:cNvPr id="18" name="مستطيل 17"/>
          <p:cNvSpPr/>
          <p:nvPr/>
        </p:nvSpPr>
        <p:spPr>
          <a:xfrm>
            <a:off x="251520" y="838453"/>
            <a:ext cx="5203091" cy="64633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Vocabulary &amp; grammar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9" name="مجموعة 8"/>
          <p:cNvGrpSpPr>
            <a:grpSpLocks/>
          </p:cNvGrpSpPr>
          <p:nvPr/>
        </p:nvGrpSpPr>
        <p:grpSpPr bwMode="auto">
          <a:xfrm>
            <a:off x="1115616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20" name="مخطط انسيابي: تحضير 4">
              <a:hlinkClick r:id="rId8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  <p:sp>
          <p:nvSpPr>
            <p:cNvPr id="21" name="سهم مسنن إلى اليمين 5">
              <a:hlinkClick r:id="" action="ppaction://hlinkshowjump?jump=previousslide"/>
              <a:hlinkHover r:id="" action="ppaction://noaction" highlightClick="1">
                <a:snd r:embed="rId9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  <p:sp>
          <p:nvSpPr>
            <p:cNvPr id="22" name="سهم مسنن إلى اليمين 6">
              <a:hlinkClick r:id="" action="ppaction://hlinkshowjump?jump=nextslide"/>
              <a:hlinkHover r:id="" action="ppaction://noaction" highlightClick="1">
                <a:snd r:embed="rId10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</p:grpSp>
      <p:sp>
        <p:nvSpPr>
          <p:cNvPr id="23" name="خماسي 22"/>
          <p:cNvSpPr>
            <a:spLocks noChangeArrowheads="1"/>
          </p:cNvSpPr>
          <p:nvPr/>
        </p:nvSpPr>
        <p:spPr bwMode="auto">
          <a:xfrm>
            <a:off x="3203454" y="116632"/>
            <a:ext cx="26715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Fan Heiti Std B" pitchFamily="34" charset="-128"/>
                <a:ea typeface="Adobe Fan Heiti Std B" pitchFamily="34" charset="-128"/>
                <a:cs typeface="AL-Hotham" pitchFamily="2" charset="-78"/>
              </a:rPr>
              <a:t>3 The mind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Fan Heiti Std B" pitchFamily="34" charset="-128"/>
              <a:ea typeface="Adobe Fan Heiti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68751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100" fill="hold"/>
                                        <p:tgtEl>
                                          <p:spTgt spid="235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100" fill="hold"/>
                                        <p:tgtEl>
                                          <p:spTgt spid="235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100"/>
                                        <p:tgtEl>
                                          <p:spTgt spid="23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23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100"/>
                                        <p:tgtEl>
                                          <p:spTgt spid="23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3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235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235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235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3" dur="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4" dur="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125"/>
                            </p:stCondLst>
                            <p:childTnLst>
                              <p:par>
                                <p:cTn id="5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625"/>
                            </p:stCondLst>
                            <p:childTnLst>
                              <p:par>
                                <p:cTn id="5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6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مستطيل 10"/>
          <p:cNvSpPr/>
          <p:nvPr/>
        </p:nvSpPr>
        <p:spPr>
          <a:xfrm>
            <a:off x="262067" y="838453"/>
            <a:ext cx="20056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R</a:t>
            </a:r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eading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85720" y="1500174"/>
            <a:ext cx="2860928" cy="3540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720" y="2214554"/>
            <a:ext cx="1273217" cy="3492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42910" y="3214686"/>
            <a:ext cx="7585474" cy="8699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2" name="مجموعة 8"/>
          <p:cNvGrpSpPr>
            <a:grpSpLocks/>
          </p:cNvGrpSpPr>
          <p:nvPr/>
        </p:nvGrpSpPr>
        <p:grpSpPr bwMode="auto">
          <a:xfrm>
            <a:off x="1115616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3" name="مخطط انسيابي: تحضير 4">
              <a:hlinkClick r:id="rId5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  <p:sp>
          <p:nvSpPr>
            <p:cNvPr id="14" name="سهم مسنن إلى اليمين 5">
              <a:hlinkClick r:id="" action="ppaction://hlinkshowjump?jump=previousslide"/>
              <a:hlinkHover r:id="" action="ppaction://noaction" highlightClick="1">
                <a:snd r:embed="rId6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  <p:sp>
          <p:nvSpPr>
            <p:cNvPr id="15" name="سهم مسنن إلى اليمين 6">
              <a:hlinkClick r:id="" action="ppaction://hlinkshowjump?jump=nextslide"/>
              <a:hlinkHover r:id="" action="ppaction://noaction" highlightClick="1">
                <a:snd r:embed="rId7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</p:grpSp>
      <p:sp>
        <p:nvSpPr>
          <p:cNvPr id="16" name="خماسي 15"/>
          <p:cNvSpPr>
            <a:spLocks noChangeArrowheads="1"/>
          </p:cNvSpPr>
          <p:nvPr/>
        </p:nvSpPr>
        <p:spPr bwMode="auto">
          <a:xfrm>
            <a:off x="3203454" y="116632"/>
            <a:ext cx="26715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Fan Heiti Std B" pitchFamily="34" charset="-128"/>
                <a:ea typeface="Adobe Fan Heiti Std B" pitchFamily="34" charset="-128"/>
                <a:cs typeface="AL-Hotham" pitchFamily="2" charset="-78"/>
              </a:rPr>
              <a:t>3 The mind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Fan Heiti Std B" pitchFamily="34" charset="-128"/>
              <a:ea typeface="Adobe Fan Heiti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51228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42910" y="2000240"/>
            <a:ext cx="1923592" cy="277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8596" y="2285992"/>
            <a:ext cx="6786610" cy="357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4588" name="Picture 12"/>
          <p:cNvPicPr>
            <a:picLocks noChangeAspect="1" noChangeArrowheads="1"/>
          </p:cNvPicPr>
          <p:nvPr/>
        </p:nvPicPr>
        <p:blipFill>
          <a:blip r:embed="rId4" cstate="email">
            <a:grayscl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357290" y="2664842"/>
            <a:ext cx="5929354" cy="35004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مربع نص 12"/>
          <p:cNvSpPr txBox="1"/>
          <p:nvPr/>
        </p:nvSpPr>
        <p:spPr>
          <a:xfrm>
            <a:off x="4932040" y="2708920"/>
            <a:ext cx="2016224" cy="369332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b="1" dirty="0" smtClean="0">
                <a:solidFill>
                  <a:srgbClr val="002060"/>
                </a:solidFill>
                <a:latin typeface="Comic Sans MS" pitchFamily="66" charset="0"/>
              </a:rPr>
              <a:t>the blue shoes</a:t>
            </a:r>
          </a:p>
        </p:txBody>
      </p:sp>
      <p:sp>
        <p:nvSpPr>
          <p:cNvPr id="14" name="مربع نص 13"/>
          <p:cNvSpPr txBox="1"/>
          <p:nvPr/>
        </p:nvSpPr>
        <p:spPr>
          <a:xfrm>
            <a:off x="1691680" y="2924944"/>
            <a:ext cx="1800200" cy="369332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b="1" dirty="0" smtClean="0">
                <a:solidFill>
                  <a:srgbClr val="002060"/>
                </a:solidFill>
                <a:latin typeface="Comic Sans MS" pitchFamily="66" charset="0"/>
              </a:rPr>
              <a:t>were on sale.</a:t>
            </a:r>
          </a:p>
        </p:txBody>
      </p:sp>
      <p:sp>
        <p:nvSpPr>
          <p:cNvPr id="15" name="مربع نص 14"/>
          <p:cNvSpPr txBox="1"/>
          <p:nvPr/>
        </p:nvSpPr>
        <p:spPr>
          <a:xfrm>
            <a:off x="4319972" y="3501008"/>
            <a:ext cx="2484276" cy="369332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b="1" dirty="0" smtClean="0">
                <a:solidFill>
                  <a:srgbClr val="002060"/>
                </a:solidFill>
                <a:latin typeface="Comic Sans MS" pitchFamily="66" charset="0"/>
              </a:rPr>
              <a:t>shouting at Steve</a:t>
            </a:r>
          </a:p>
        </p:txBody>
      </p:sp>
      <p:sp>
        <p:nvSpPr>
          <p:cNvPr id="16" name="مربع نص 15"/>
          <p:cNvSpPr txBox="1"/>
          <p:nvPr/>
        </p:nvSpPr>
        <p:spPr>
          <a:xfrm>
            <a:off x="1619672" y="3717032"/>
            <a:ext cx="2393183" cy="369332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b="1" dirty="0" smtClean="0">
                <a:solidFill>
                  <a:srgbClr val="002060"/>
                </a:solidFill>
                <a:latin typeface="Comic Sans MS" pitchFamily="66" charset="0"/>
              </a:rPr>
              <a:t>the night before.</a:t>
            </a:r>
          </a:p>
        </p:txBody>
      </p:sp>
      <p:sp>
        <p:nvSpPr>
          <p:cNvPr id="17" name="مربع نص 16"/>
          <p:cNvSpPr txBox="1"/>
          <p:nvPr/>
        </p:nvSpPr>
        <p:spPr>
          <a:xfrm>
            <a:off x="3349758" y="4149080"/>
            <a:ext cx="3382482" cy="369332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b="1" dirty="0" smtClean="0">
                <a:solidFill>
                  <a:srgbClr val="002060"/>
                </a:solidFill>
                <a:latin typeface="Comic Sans MS" pitchFamily="66" charset="0"/>
              </a:rPr>
              <a:t>Ed that he had just got in</a:t>
            </a:r>
          </a:p>
        </p:txBody>
      </p:sp>
      <p:sp>
        <p:nvSpPr>
          <p:cNvPr id="18" name="مربع نص 17"/>
          <p:cNvSpPr txBox="1"/>
          <p:nvPr/>
        </p:nvSpPr>
        <p:spPr>
          <a:xfrm>
            <a:off x="1691680" y="4365104"/>
            <a:ext cx="2016224" cy="369332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b="1" dirty="0" smtClean="0">
                <a:solidFill>
                  <a:srgbClr val="002060"/>
                </a:solidFill>
                <a:latin typeface="Comic Sans MS" pitchFamily="66" charset="0"/>
              </a:rPr>
              <a:t>from the gym.</a:t>
            </a:r>
          </a:p>
        </p:txBody>
      </p:sp>
      <p:sp>
        <p:nvSpPr>
          <p:cNvPr id="19" name="مربع نص 18"/>
          <p:cNvSpPr txBox="1"/>
          <p:nvPr/>
        </p:nvSpPr>
        <p:spPr>
          <a:xfrm>
            <a:off x="2771800" y="4973106"/>
            <a:ext cx="4320480" cy="369332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b="1" dirty="0" smtClean="0">
                <a:solidFill>
                  <a:srgbClr val="002060"/>
                </a:solidFill>
                <a:latin typeface="Comic Sans MS" pitchFamily="66" charset="0"/>
              </a:rPr>
              <a:t>me not to go out before l clean the</a:t>
            </a:r>
          </a:p>
        </p:txBody>
      </p:sp>
      <p:sp>
        <p:nvSpPr>
          <p:cNvPr id="20" name="مربع نص 19"/>
          <p:cNvSpPr txBox="1"/>
          <p:nvPr/>
        </p:nvSpPr>
        <p:spPr>
          <a:xfrm>
            <a:off x="1619672" y="5189130"/>
            <a:ext cx="2592288" cy="369332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b="1" dirty="0" smtClean="0">
                <a:solidFill>
                  <a:srgbClr val="002060"/>
                </a:solidFill>
                <a:latin typeface="Comic Sans MS" pitchFamily="66" charset="0"/>
              </a:rPr>
              <a:t>mess in the kitchen.</a:t>
            </a:r>
          </a:p>
        </p:txBody>
      </p:sp>
      <p:sp>
        <p:nvSpPr>
          <p:cNvPr id="21" name="مربع نص 20"/>
          <p:cNvSpPr txBox="1"/>
          <p:nvPr/>
        </p:nvSpPr>
        <p:spPr>
          <a:xfrm>
            <a:off x="2771800" y="5621178"/>
            <a:ext cx="4680520" cy="369332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b="1" dirty="0" smtClean="0">
                <a:solidFill>
                  <a:srgbClr val="002060"/>
                </a:solidFill>
                <a:latin typeface="Comic Sans MS" pitchFamily="66" charset="0"/>
              </a:rPr>
              <a:t>to talk to the headmaster.</a:t>
            </a:r>
          </a:p>
        </p:txBody>
      </p:sp>
      <p:sp>
        <p:nvSpPr>
          <p:cNvPr id="22" name="مستطيل مستدير الزوايا 21"/>
          <p:cNvSpPr/>
          <p:nvPr/>
        </p:nvSpPr>
        <p:spPr>
          <a:xfrm>
            <a:off x="395536" y="1496754"/>
            <a:ext cx="2376264" cy="432048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flat" dir="tl"/>
            </a:scene3d>
            <a:sp3d contourW="19050" prstMaterial="clear">
              <a:bevelT w="50800" h="50800"/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ctr"/>
            <a:r>
              <a:rPr lang="en-US" sz="2400" b="1" dirty="0" smtClean="0">
                <a:ln/>
                <a:solidFill>
                  <a:srgbClr val="002060"/>
                </a:solidFill>
              </a:rPr>
              <a:t>Grammar</a:t>
            </a:r>
            <a:endParaRPr lang="ar-SA" sz="2400" b="1" dirty="0">
              <a:ln/>
              <a:solidFill>
                <a:srgbClr val="002060"/>
              </a:solidFill>
            </a:endParaRPr>
          </a:p>
        </p:txBody>
      </p:sp>
      <p:sp>
        <p:nvSpPr>
          <p:cNvPr id="23" name="مستطيل 22"/>
          <p:cNvSpPr/>
          <p:nvPr/>
        </p:nvSpPr>
        <p:spPr>
          <a:xfrm>
            <a:off x="810391" y="838453"/>
            <a:ext cx="4644220" cy="58477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Vocabulary &amp; grammar</a:t>
            </a:r>
            <a:endParaRPr lang="ar-SA" sz="32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24" name="مجموعة 8"/>
          <p:cNvGrpSpPr>
            <a:grpSpLocks/>
          </p:cNvGrpSpPr>
          <p:nvPr/>
        </p:nvGrpSpPr>
        <p:grpSpPr bwMode="auto">
          <a:xfrm>
            <a:off x="1115616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25" name="مخطط انسيابي: تحضير 4">
              <a:hlinkClick r:id="rId6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400" b="1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Main Page</a:t>
              </a:r>
              <a:endParaRPr lang="ar-SA" sz="2400" b="1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  <p:sp>
          <p:nvSpPr>
            <p:cNvPr id="26" name="سهم مسنن إلى اليمين 5">
              <a:hlinkClick r:id="" action="ppaction://hlinkshowjump?jump=previousslide"/>
              <a:hlinkHover r:id="" action="ppaction://noaction" highlightClick="1">
                <a:snd r:embed="rId7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400" b="1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Previous</a:t>
              </a:r>
              <a:endParaRPr lang="ar-SA" b="1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  <p:sp>
          <p:nvSpPr>
            <p:cNvPr id="27" name="سهم مسنن إلى اليمين 6">
              <a:hlinkClick r:id="" action="ppaction://hlinkshowjump?jump=nextslide"/>
              <a:hlinkHover r:id="" action="ppaction://noaction" highlightClick="1">
                <a:snd r:embed="rId8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400" b="1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Next</a:t>
              </a:r>
              <a:endParaRPr lang="ar-SA" sz="2400" b="1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</p:grpSp>
      <p:sp>
        <p:nvSpPr>
          <p:cNvPr id="28" name="خماسي 27"/>
          <p:cNvSpPr>
            <a:spLocks noChangeArrowheads="1"/>
          </p:cNvSpPr>
          <p:nvPr/>
        </p:nvSpPr>
        <p:spPr bwMode="auto">
          <a:xfrm>
            <a:off x="3478210" y="116632"/>
            <a:ext cx="2396816" cy="584775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2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Fan Heiti Std B" pitchFamily="34" charset="-128"/>
                <a:ea typeface="Adobe Fan Heiti Std B" pitchFamily="34" charset="-128"/>
                <a:cs typeface="AL-Hotham" pitchFamily="2" charset="-78"/>
              </a:rPr>
              <a:t>3 The mind</a:t>
            </a:r>
            <a:endParaRPr lang="ar-EG" sz="32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Fan Heiti Std B" pitchFamily="34" charset="-128"/>
              <a:ea typeface="Adobe Fan Heiti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68751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45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45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4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9" dur="2000"/>
                                        <p:tgtEl>
                                          <p:spTgt spid="24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25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25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25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625"/>
                            </p:stCondLst>
                            <p:childTnLst>
                              <p:par>
                                <p:cTn id="28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0" dur="25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1" dur="25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25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7" dur="25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8" dur="25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25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3" dur="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4" dur="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0" dur="2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1" dur="2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2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625"/>
                            </p:stCondLst>
                            <p:childTnLst>
                              <p:par>
                                <p:cTn id="54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25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25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25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3" dur="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4" dur="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3500"/>
                            </p:stCondLst>
                            <p:childTnLst>
                              <p:par>
                                <p:cTn id="67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9" dur="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0" dur="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6" dur="25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7" dur="25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25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875"/>
                            </p:stCondLst>
                            <p:childTnLst>
                              <p:par>
                                <p:cTn id="8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5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3375"/>
                            </p:stCondLst>
                            <p:childTnLst>
                              <p:par>
                                <p:cTn id="8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9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8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 cstate="email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642910" y="2000240"/>
            <a:ext cx="1923592" cy="2778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3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8596" y="2285992"/>
            <a:ext cx="6786610" cy="3571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Picture 13"/>
          <p:cNvPicPr>
            <a:picLocks noChangeAspect="1" noChangeArrowheads="1"/>
          </p:cNvPicPr>
          <p:nvPr/>
        </p:nvPicPr>
        <p:blipFill>
          <a:blip r:embed="rId4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357290" y="2636912"/>
            <a:ext cx="5929354" cy="35719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مربع نص 14"/>
          <p:cNvSpPr txBox="1"/>
          <p:nvPr/>
        </p:nvSpPr>
        <p:spPr>
          <a:xfrm>
            <a:off x="3657556" y="2884874"/>
            <a:ext cx="3067090" cy="338554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sz="1600" b="1" dirty="0">
                <a:solidFill>
                  <a:srgbClr val="002060"/>
                </a:solidFill>
                <a:latin typeface="Comic Sans MS" pitchFamily="66" charset="0"/>
              </a:rPr>
              <a:t>i</a:t>
            </a:r>
            <a:r>
              <a:rPr lang="en-GB" sz="1600" b="1" dirty="0" smtClean="0">
                <a:solidFill>
                  <a:srgbClr val="002060"/>
                </a:solidFill>
                <a:latin typeface="Comic Sans MS" pitchFamily="66" charset="0"/>
              </a:rPr>
              <a:t>f he help him finish the</a:t>
            </a:r>
          </a:p>
        </p:txBody>
      </p:sp>
      <p:sp>
        <p:nvSpPr>
          <p:cNvPr id="16" name="مربع نص 15"/>
          <p:cNvSpPr txBox="1"/>
          <p:nvPr/>
        </p:nvSpPr>
        <p:spPr>
          <a:xfrm>
            <a:off x="1691680" y="3068960"/>
            <a:ext cx="5904656" cy="338554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sz="1600" b="1" dirty="0" smtClean="0">
                <a:solidFill>
                  <a:srgbClr val="002060"/>
                </a:solidFill>
                <a:latin typeface="Comic Sans MS" pitchFamily="66" charset="0"/>
              </a:rPr>
              <a:t>project, he would buy him lunch the next day.</a:t>
            </a:r>
          </a:p>
        </p:txBody>
      </p:sp>
      <p:sp>
        <p:nvSpPr>
          <p:cNvPr id="17" name="مربع نص 16"/>
          <p:cNvSpPr txBox="1"/>
          <p:nvPr/>
        </p:nvSpPr>
        <p:spPr>
          <a:xfrm>
            <a:off x="2771800" y="3501008"/>
            <a:ext cx="3434724" cy="369332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b="1" dirty="0" smtClean="0">
                <a:solidFill>
                  <a:srgbClr val="002060"/>
                </a:solidFill>
                <a:latin typeface="Comic Sans MS" pitchFamily="66" charset="0"/>
              </a:rPr>
              <a:t>Gareth to drive him home.</a:t>
            </a:r>
          </a:p>
        </p:txBody>
      </p:sp>
      <p:sp>
        <p:nvSpPr>
          <p:cNvPr id="18" name="مربع نص 17"/>
          <p:cNvSpPr txBox="1"/>
          <p:nvPr/>
        </p:nvSpPr>
        <p:spPr>
          <a:xfrm>
            <a:off x="3369524" y="4283804"/>
            <a:ext cx="3845682" cy="338554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sz="1600" b="1" dirty="0" smtClean="0">
                <a:solidFill>
                  <a:srgbClr val="002060"/>
                </a:solidFill>
                <a:latin typeface="Comic Sans MS" pitchFamily="66" charset="0"/>
              </a:rPr>
              <a:t>Roy to bring his boots for the </a:t>
            </a:r>
          </a:p>
        </p:txBody>
      </p:sp>
      <p:sp>
        <p:nvSpPr>
          <p:cNvPr id="19" name="مربع نص 18"/>
          <p:cNvSpPr txBox="1"/>
          <p:nvPr/>
        </p:nvSpPr>
        <p:spPr>
          <a:xfrm>
            <a:off x="1691680" y="4499828"/>
            <a:ext cx="2130221" cy="338554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sz="1600" b="1" dirty="0" smtClean="0">
                <a:solidFill>
                  <a:srgbClr val="002060"/>
                </a:solidFill>
                <a:latin typeface="Comic Sans MS" pitchFamily="66" charset="0"/>
              </a:rPr>
              <a:t>football training.</a:t>
            </a:r>
          </a:p>
        </p:txBody>
      </p:sp>
      <p:sp>
        <p:nvSpPr>
          <p:cNvPr id="20" name="مربع نص 19"/>
          <p:cNvSpPr txBox="1"/>
          <p:nvPr/>
        </p:nvSpPr>
        <p:spPr>
          <a:xfrm>
            <a:off x="3521924" y="4869160"/>
            <a:ext cx="3693282" cy="338554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sz="1600" b="1" dirty="0" smtClean="0">
                <a:solidFill>
                  <a:srgbClr val="002060"/>
                </a:solidFill>
                <a:latin typeface="Comic Sans MS" pitchFamily="66" charset="0"/>
              </a:rPr>
              <a:t>trying pony riding the following</a:t>
            </a:r>
          </a:p>
        </p:txBody>
      </p:sp>
      <p:sp>
        <p:nvSpPr>
          <p:cNvPr id="21" name="مربع نص 20"/>
          <p:cNvSpPr txBox="1"/>
          <p:nvPr/>
        </p:nvSpPr>
        <p:spPr>
          <a:xfrm>
            <a:off x="1763688" y="5085184"/>
            <a:ext cx="1296144" cy="338554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sz="1600" b="1" dirty="0" smtClean="0">
                <a:solidFill>
                  <a:srgbClr val="002060"/>
                </a:solidFill>
                <a:latin typeface="Comic Sans MS" pitchFamily="66" charset="0"/>
              </a:rPr>
              <a:t>weekend.</a:t>
            </a:r>
          </a:p>
        </p:txBody>
      </p:sp>
      <p:sp>
        <p:nvSpPr>
          <p:cNvPr id="22" name="مربع نص 21"/>
          <p:cNvSpPr txBox="1"/>
          <p:nvPr/>
        </p:nvSpPr>
        <p:spPr>
          <a:xfrm>
            <a:off x="3673534" y="5651956"/>
            <a:ext cx="3202722" cy="338554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sz="1600" b="1" dirty="0" smtClean="0">
                <a:solidFill>
                  <a:srgbClr val="002060"/>
                </a:solidFill>
                <a:latin typeface="Comic Sans MS" pitchFamily="66" charset="0"/>
              </a:rPr>
              <a:t>breaking the window in the</a:t>
            </a:r>
          </a:p>
        </p:txBody>
      </p:sp>
      <p:sp>
        <p:nvSpPr>
          <p:cNvPr id="23" name="مربع نص 22"/>
          <p:cNvSpPr txBox="1"/>
          <p:nvPr/>
        </p:nvSpPr>
        <p:spPr>
          <a:xfrm>
            <a:off x="1691680" y="5867980"/>
            <a:ext cx="1528226" cy="338554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sz="1600" b="1" dirty="0" smtClean="0">
                <a:solidFill>
                  <a:srgbClr val="002060"/>
                </a:solidFill>
                <a:latin typeface="Comic Sans MS" pitchFamily="66" charset="0"/>
              </a:rPr>
              <a:t>schoolyard.</a:t>
            </a:r>
          </a:p>
        </p:txBody>
      </p:sp>
      <p:sp>
        <p:nvSpPr>
          <p:cNvPr id="24" name="مستطيل مستدير الزوايا 23"/>
          <p:cNvSpPr/>
          <p:nvPr/>
        </p:nvSpPr>
        <p:spPr>
          <a:xfrm>
            <a:off x="395536" y="1496754"/>
            <a:ext cx="2376264" cy="432048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flat" dir="tl"/>
            </a:scene3d>
            <a:sp3d contourW="19050" prstMaterial="clear">
              <a:bevelT w="50800" h="50800"/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ctr"/>
            <a:r>
              <a:rPr lang="en-US" sz="2800" b="1" dirty="0" smtClean="0">
                <a:ln/>
                <a:solidFill>
                  <a:srgbClr val="002060"/>
                </a:solidFill>
              </a:rPr>
              <a:t>Grammar</a:t>
            </a:r>
            <a:endParaRPr lang="ar-SA" sz="2800" b="1" dirty="0">
              <a:ln/>
              <a:solidFill>
                <a:srgbClr val="002060"/>
              </a:solidFill>
            </a:endParaRPr>
          </a:p>
        </p:txBody>
      </p:sp>
      <p:sp>
        <p:nvSpPr>
          <p:cNvPr id="25" name="مستطيل 24"/>
          <p:cNvSpPr/>
          <p:nvPr/>
        </p:nvSpPr>
        <p:spPr>
          <a:xfrm>
            <a:off x="251520" y="838453"/>
            <a:ext cx="5203091" cy="64633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Vocabulary &amp; grammar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26" name="مجموعة 8"/>
          <p:cNvGrpSpPr>
            <a:grpSpLocks/>
          </p:cNvGrpSpPr>
          <p:nvPr/>
        </p:nvGrpSpPr>
        <p:grpSpPr bwMode="auto">
          <a:xfrm>
            <a:off x="1115616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27" name="مخطط انسيابي: تحضير 4">
              <a:hlinkClick r:id="rId6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  <p:sp>
          <p:nvSpPr>
            <p:cNvPr id="28" name="سهم مسنن إلى اليمين 5">
              <a:hlinkClick r:id="" action="ppaction://hlinkshowjump?jump=previousslide"/>
              <a:hlinkHover r:id="" action="ppaction://noaction" highlightClick="1">
                <a:snd r:embed="rId7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  <p:sp>
          <p:nvSpPr>
            <p:cNvPr id="29" name="سهم مسنن إلى اليمين 6">
              <a:hlinkClick r:id="" action="ppaction://hlinkshowjump?jump=nextslide"/>
              <a:hlinkHover r:id="" action="ppaction://noaction" highlightClick="1">
                <a:snd r:embed="rId8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</p:grpSp>
      <p:sp>
        <p:nvSpPr>
          <p:cNvPr id="30" name="خماسي 29"/>
          <p:cNvSpPr>
            <a:spLocks noChangeArrowheads="1"/>
          </p:cNvSpPr>
          <p:nvPr/>
        </p:nvSpPr>
        <p:spPr bwMode="auto">
          <a:xfrm>
            <a:off x="3203454" y="116632"/>
            <a:ext cx="26715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Fan Heiti Std B" pitchFamily="34" charset="-128"/>
                <a:ea typeface="Adobe Fan Heiti Std B" pitchFamily="34" charset="-128"/>
                <a:cs typeface="AL-Hotham" pitchFamily="2" charset="-78"/>
              </a:rPr>
              <a:t>3 The mind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Fan Heiti Std B" pitchFamily="34" charset="-128"/>
              <a:ea typeface="Adobe Fan Heiti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68751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25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25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25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625"/>
                            </p:stCondLst>
                            <p:childTnLst>
                              <p:par>
                                <p:cTn id="16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2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2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2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2" dur="25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3" dur="25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25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9" dur="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0" dur="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6" dur="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7" dur="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3" dur="25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4" dur="25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25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0" dur="25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1" dur="25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25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7" dur="25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8" dur="25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25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500"/>
                            </p:stCondLst>
                            <p:childTnLst>
                              <p:par>
                                <p:cTn id="7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2000"/>
                            </p:stCondLst>
                            <p:childTnLst>
                              <p:par>
                                <p:cTn id="7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0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30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مستطيل 10"/>
          <p:cNvSpPr/>
          <p:nvPr/>
        </p:nvSpPr>
        <p:spPr>
          <a:xfrm>
            <a:off x="251520" y="838453"/>
            <a:ext cx="22365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Listening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3296" y="1504937"/>
            <a:ext cx="2627068" cy="2809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57158" y="2003416"/>
            <a:ext cx="1234933" cy="3540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5604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714348" y="2428868"/>
            <a:ext cx="7563511" cy="7921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5605" name="Picture 5"/>
          <p:cNvPicPr>
            <a:picLocks noChangeAspect="1" noChangeArrowheads="1"/>
          </p:cNvPicPr>
          <p:nvPr/>
        </p:nvPicPr>
        <p:blipFill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57356" y="3143248"/>
            <a:ext cx="1741719" cy="18265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5606" name="Picture 6"/>
          <p:cNvPicPr>
            <a:picLocks noChangeAspect="1" noChangeArrowheads="1"/>
          </p:cNvPicPr>
          <p:nvPr/>
        </p:nvPicPr>
        <p:blipFill>
          <a:blip r:embed="rId7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99058" y="3143248"/>
            <a:ext cx="1687520" cy="18573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5607" name="Picture 7"/>
          <p:cNvPicPr>
            <a:picLocks noChangeAspect="1" noChangeArrowheads="1"/>
          </p:cNvPicPr>
          <p:nvPr/>
        </p:nvPicPr>
        <p:blipFill>
          <a:blip r:embed="rId8" cstate="email">
            <a:clrChange>
              <a:clrFrom>
                <a:srgbClr val="F9FCFF"/>
              </a:clrFrom>
              <a:clrTo>
                <a:srgbClr val="F9FC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87497" y="5183282"/>
            <a:ext cx="1898685" cy="31742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5608" name="Picture 8"/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5164145" y="5167210"/>
            <a:ext cx="1550995" cy="3334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5609" name="Picture 9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853516" y="5715016"/>
            <a:ext cx="7218946" cy="42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9" name="مجموعة 8"/>
          <p:cNvGrpSpPr>
            <a:grpSpLocks/>
          </p:cNvGrpSpPr>
          <p:nvPr/>
        </p:nvGrpSpPr>
        <p:grpSpPr bwMode="auto">
          <a:xfrm>
            <a:off x="1115616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20" name="مخطط انسيابي: تحضير 4">
              <a:hlinkClick r:id="rId12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  <p:sp>
          <p:nvSpPr>
            <p:cNvPr id="21" name="سهم مسنن إلى اليمين 5">
              <a:hlinkClick r:id="" action="ppaction://hlinkshowjump?jump=previousslide"/>
              <a:hlinkHover r:id="" action="ppaction://noaction" highlightClick="1">
                <a:snd r:embed="rId13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  <p:sp>
          <p:nvSpPr>
            <p:cNvPr id="22" name="سهم مسنن إلى اليمين 6">
              <a:hlinkClick r:id="" action="ppaction://hlinkshowjump?jump=nextslide"/>
              <a:hlinkHover r:id="" action="ppaction://noaction" highlightClick="1">
                <a:snd r:embed="rId14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</p:grpSp>
      <p:sp>
        <p:nvSpPr>
          <p:cNvPr id="23" name="خماسي 22"/>
          <p:cNvSpPr>
            <a:spLocks noChangeArrowheads="1"/>
          </p:cNvSpPr>
          <p:nvPr/>
        </p:nvSpPr>
        <p:spPr bwMode="auto">
          <a:xfrm>
            <a:off x="3203454" y="116632"/>
            <a:ext cx="26715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Fan Heiti Std B" pitchFamily="34" charset="-128"/>
                <a:ea typeface="Adobe Fan Heiti Std B" pitchFamily="34" charset="-128"/>
                <a:cs typeface="AL-Hotham" pitchFamily="2" charset="-78"/>
              </a:rPr>
              <a:t>3 The mind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Fan Heiti Std B" pitchFamily="34" charset="-128"/>
              <a:ea typeface="Adobe Fan Heiti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07214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56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56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5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5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256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256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256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56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56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5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256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256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256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6" dur="500"/>
                                        <p:tgtEl>
                                          <p:spTgt spid="25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0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7159" y="1428736"/>
            <a:ext cx="6858048" cy="357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42894" y="1785926"/>
            <a:ext cx="6843750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628" name="Picture 4"/>
          <p:cNvPicPr>
            <a:picLocks noChangeAspect="1" noChangeArrowheads="1"/>
          </p:cNvPicPr>
          <p:nvPr/>
        </p:nvPicPr>
        <p:blipFill>
          <a:blip r:embed="rId5" cstate="email">
            <a:grayscl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500166" y="2955930"/>
            <a:ext cx="5857916" cy="31877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مستطيل 11"/>
          <p:cNvSpPr/>
          <p:nvPr/>
        </p:nvSpPr>
        <p:spPr>
          <a:xfrm>
            <a:off x="251520" y="838453"/>
            <a:ext cx="22365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Listening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3" name="مجموعة 8"/>
          <p:cNvGrpSpPr>
            <a:grpSpLocks/>
          </p:cNvGrpSpPr>
          <p:nvPr/>
        </p:nvGrpSpPr>
        <p:grpSpPr bwMode="auto">
          <a:xfrm>
            <a:off x="1115616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4" name="مخطط انسيابي: تحضير 4">
              <a:hlinkClick r:id="rId7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  <p:sp>
          <p:nvSpPr>
            <p:cNvPr id="15" name="سهم مسنن إلى اليمين 5">
              <a:hlinkClick r:id="" action="ppaction://hlinkshowjump?jump=previousslide"/>
              <a:hlinkHover r:id="" action="ppaction://noaction" highlightClick="1">
                <a:snd r:embed="rId8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  <p:sp>
          <p:nvSpPr>
            <p:cNvPr id="16" name="سهم مسنن إلى اليمين 6">
              <a:hlinkClick r:id="" action="ppaction://hlinkshowjump?jump=nextslide"/>
              <a:hlinkHover r:id="" action="ppaction://noaction" highlightClick="1">
                <a:snd r:embed="rId9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</p:grpSp>
      <p:sp>
        <p:nvSpPr>
          <p:cNvPr id="17" name="خماسي 16"/>
          <p:cNvSpPr>
            <a:spLocks noChangeArrowheads="1"/>
          </p:cNvSpPr>
          <p:nvPr/>
        </p:nvSpPr>
        <p:spPr bwMode="auto">
          <a:xfrm>
            <a:off x="3203454" y="116632"/>
            <a:ext cx="26715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Fan Heiti Std B" pitchFamily="34" charset="-128"/>
                <a:ea typeface="Adobe Fan Heiti Std B" pitchFamily="34" charset="-128"/>
                <a:cs typeface="AL-Hotham" pitchFamily="2" charset="-78"/>
              </a:rPr>
              <a:t>3 The mind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Fan Heiti Std B" pitchFamily="34" charset="-128"/>
              <a:ea typeface="Adobe Fan Heiti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07214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66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6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6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9" dur="2000"/>
                                        <p:tgtEl>
                                          <p:spTgt spid="26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7159" y="1428736"/>
            <a:ext cx="6858048" cy="357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42894" y="1785926"/>
            <a:ext cx="6843750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4" cstate="email">
            <a:grayscl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468437" y="2928934"/>
            <a:ext cx="5889645" cy="32147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مستطيل 13"/>
          <p:cNvSpPr/>
          <p:nvPr/>
        </p:nvSpPr>
        <p:spPr>
          <a:xfrm>
            <a:off x="251520" y="838453"/>
            <a:ext cx="22365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Listening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5" name="مجموعة 8"/>
          <p:cNvGrpSpPr>
            <a:grpSpLocks/>
          </p:cNvGrpSpPr>
          <p:nvPr/>
        </p:nvGrpSpPr>
        <p:grpSpPr bwMode="auto">
          <a:xfrm>
            <a:off x="1115616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6" name="مخطط انسيابي: تحضير 4">
              <a:hlinkClick r:id="rId6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  <p:sp>
          <p:nvSpPr>
            <p:cNvPr id="17" name="سهم مسنن إلى اليمين 5">
              <a:hlinkClick r:id="" action="ppaction://hlinkshowjump?jump=previousslide"/>
              <a:hlinkHover r:id="" action="ppaction://noaction" highlightClick="1">
                <a:snd r:embed="rId7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  <p:sp>
          <p:nvSpPr>
            <p:cNvPr id="18" name="سهم مسنن إلى اليمين 6">
              <a:hlinkClick r:id="" action="ppaction://hlinkshowjump?jump=nextslide"/>
              <a:hlinkHover r:id="" action="ppaction://noaction" highlightClick="1">
                <a:snd r:embed="rId8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</p:grpSp>
      <p:sp>
        <p:nvSpPr>
          <p:cNvPr id="19" name="خماسي 18"/>
          <p:cNvSpPr>
            <a:spLocks noChangeArrowheads="1"/>
          </p:cNvSpPr>
          <p:nvPr/>
        </p:nvSpPr>
        <p:spPr bwMode="auto">
          <a:xfrm>
            <a:off x="3203454" y="116632"/>
            <a:ext cx="26715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Fan Heiti Std B" pitchFamily="34" charset="-128"/>
                <a:ea typeface="Adobe Fan Heiti Std B" pitchFamily="34" charset="-128"/>
                <a:cs typeface="AL-Hotham" pitchFamily="2" charset="-78"/>
              </a:rPr>
              <a:t>3 The mind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Fan Heiti Std B" pitchFamily="34" charset="-128"/>
              <a:ea typeface="Adobe Fan Heiti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07214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85720" y="1785926"/>
            <a:ext cx="7072362" cy="592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57158" y="1500174"/>
            <a:ext cx="5643602" cy="285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7654" name="Picture 6"/>
          <p:cNvPicPr>
            <a:picLocks noChangeAspect="1" noChangeArrowheads="1"/>
          </p:cNvPicPr>
          <p:nvPr/>
        </p:nvPicPr>
        <p:blipFill>
          <a:blip r:embed="rId4" cstate="email">
            <a:grayscl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214414" y="2500306"/>
            <a:ext cx="5934083" cy="16613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7655" name="Picture 7"/>
          <p:cNvPicPr>
            <a:picLocks noChangeAspect="1" noChangeArrowheads="1"/>
          </p:cNvPicPr>
          <p:nvPr/>
        </p:nvPicPr>
        <p:blipFill>
          <a:blip r:embed="rId6" cstate="email">
            <a:grayscl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214414" y="4429132"/>
            <a:ext cx="5929354" cy="16430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مستطيل 13"/>
          <p:cNvSpPr/>
          <p:nvPr/>
        </p:nvSpPr>
        <p:spPr>
          <a:xfrm>
            <a:off x="251520" y="838453"/>
            <a:ext cx="22365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Listening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5" name="مجموعة 8"/>
          <p:cNvGrpSpPr>
            <a:grpSpLocks/>
          </p:cNvGrpSpPr>
          <p:nvPr/>
        </p:nvGrpSpPr>
        <p:grpSpPr bwMode="auto">
          <a:xfrm>
            <a:off x="1115616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6" name="مخطط انسيابي: تحضير 4">
              <a:hlinkClick r:id="rId8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  <p:sp>
          <p:nvSpPr>
            <p:cNvPr id="17" name="سهم مسنن إلى اليمين 5">
              <a:hlinkClick r:id="" action="ppaction://hlinkshowjump?jump=previousslide"/>
              <a:hlinkHover r:id="" action="ppaction://noaction" highlightClick="1">
                <a:snd r:embed="rId9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  <p:sp>
          <p:nvSpPr>
            <p:cNvPr id="18" name="سهم مسنن إلى اليمين 6">
              <a:hlinkClick r:id="" action="ppaction://hlinkshowjump?jump=nextslide"/>
              <a:hlinkHover r:id="" action="ppaction://noaction" highlightClick="1">
                <a:snd r:embed="rId10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</p:grpSp>
      <p:sp>
        <p:nvSpPr>
          <p:cNvPr id="19" name="خماسي 18"/>
          <p:cNvSpPr>
            <a:spLocks noChangeArrowheads="1"/>
          </p:cNvSpPr>
          <p:nvPr/>
        </p:nvSpPr>
        <p:spPr bwMode="auto">
          <a:xfrm>
            <a:off x="3203454" y="116632"/>
            <a:ext cx="26715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Fan Heiti Std B" pitchFamily="34" charset="-128"/>
                <a:ea typeface="Adobe Fan Heiti Std B" pitchFamily="34" charset="-128"/>
                <a:cs typeface="AL-Hotham" pitchFamily="2" charset="-78"/>
              </a:rPr>
              <a:t>3 The mind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Fan Heiti Std B" pitchFamily="34" charset="-128"/>
              <a:ea typeface="Adobe Fan Heiti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07214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76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76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7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76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76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7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76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76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76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7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57158" y="1500174"/>
            <a:ext cx="5643602" cy="285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85720" y="1785926"/>
            <a:ext cx="7072362" cy="592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8"/>
          <p:cNvPicPr>
            <a:picLocks noChangeAspect="1" noChangeArrowheads="1"/>
          </p:cNvPicPr>
          <p:nvPr/>
        </p:nvPicPr>
        <p:blipFill>
          <a:blip r:embed="rId4" cstate="email">
            <a:grayscl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214414" y="2500306"/>
            <a:ext cx="5929322" cy="16430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Picture 9"/>
          <p:cNvPicPr>
            <a:picLocks noChangeAspect="1" noChangeArrowheads="1"/>
          </p:cNvPicPr>
          <p:nvPr/>
        </p:nvPicPr>
        <p:blipFill>
          <a:blip r:embed="rId6" cstate="email">
            <a:grayscl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214414" y="4391634"/>
            <a:ext cx="5929354" cy="16805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مستطيل 14"/>
          <p:cNvSpPr/>
          <p:nvPr/>
        </p:nvSpPr>
        <p:spPr>
          <a:xfrm>
            <a:off x="251520" y="838453"/>
            <a:ext cx="22365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Listening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6" name="مجموعة 8"/>
          <p:cNvGrpSpPr>
            <a:grpSpLocks/>
          </p:cNvGrpSpPr>
          <p:nvPr/>
        </p:nvGrpSpPr>
        <p:grpSpPr bwMode="auto">
          <a:xfrm>
            <a:off x="1115616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7" name="مخطط انسيابي: تحضير 4">
              <a:hlinkClick r:id="rId8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  <p:sp>
          <p:nvSpPr>
            <p:cNvPr id="18" name="سهم مسنن إلى اليمين 5">
              <a:hlinkClick r:id="" action="ppaction://hlinkshowjump?jump=previousslide"/>
              <a:hlinkHover r:id="" action="ppaction://noaction" highlightClick="1">
                <a:snd r:embed="rId9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  <p:sp>
          <p:nvSpPr>
            <p:cNvPr id="19" name="سهم مسنن إلى اليمين 6">
              <a:hlinkClick r:id="" action="ppaction://hlinkshowjump?jump=nextslide"/>
              <a:hlinkHover r:id="" action="ppaction://noaction" highlightClick="1">
                <a:snd r:embed="rId10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</p:grpSp>
      <p:sp>
        <p:nvSpPr>
          <p:cNvPr id="20" name="خماسي 19"/>
          <p:cNvSpPr>
            <a:spLocks noChangeArrowheads="1"/>
          </p:cNvSpPr>
          <p:nvPr/>
        </p:nvSpPr>
        <p:spPr bwMode="auto">
          <a:xfrm>
            <a:off x="3203454" y="116632"/>
            <a:ext cx="26715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Fan Heiti Std B" pitchFamily="34" charset="-128"/>
                <a:ea typeface="Adobe Fan Heiti Std B" pitchFamily="34" charset="-128"/>
                <a:cs typeface="AL-Hotham" pitchFamily="2" charset="-78"/>
              </a:rPr>
              <a:t>3 The mind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Fan Heiti Std B" pitchFamily="34" charset="-128"/>
              <a:ea typeface="Adobe Fan Heiti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07214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85720" y="1785926"/>
            <a:ext cx="7072362" cy="592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57158" y="1500174"/>
            <a:ext cx="5643602" cy="285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 cstate="email">
            <a:grayscl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214414" y="2510894"/>
            <a:ext cx="5929354" cy="16324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6" cstate="email">
            <a:grayscl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214414" y="4357694"/>
            <a:ext cx="5929354" cy="17145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مستطيل 14"/>
          <p:cNvSpPr/>
          <p:nvPr/>
        </p:nvSpPr>
        <p:spPr>
          <a:xfrm>
            <a:off x="251520" y="838453"/>
            <a:ext cx="22365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Listening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6" name="مجموعة 8"/>
          <p:cNvGrpSpPr>
            <a:grpSpLocks/>
          </p:cNvGrpSpPr>
          <p:nvPr/>
        </p:nvGrpSpPr>
        <p:grpSpPr bwMode="auto">
          <a:xfrm>
            <a:off x="1115616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7" name="مخطط انسيابي: تحضير 4">
              <a:hlinkClick r:id="rId8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  <p:sp>
          <p:nvSpPr>
            <p:cNvPr id="18" name="سهم مسنن إلى اليمين 5">
              <a:hlinkClick r:id="" action="ppaction://hlinkshowjump?jump=previousslide"/>
              <a:hlinkHover r:id="" action="ppaction://noaction" highlightClick="1">
                <a:snd r:embed="rId9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  <p:sp>
          <p:nvSpPr>
            <p:cNvPr id="19" name="سهم مسنن إلى اليمين 6">
              <a:hlinkClick r:id="" action="ppaction://hlinkshowjump?jump=nextslide"/>
              <a:hlinkHover r:id="" action="ppaction://noaction" highlightClick="1">
                <a:snd r:embed="rId10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</p:grpSp>
      <p:sp>
        <p:nvSpPr>
          <p:cNvPr id="20" name="خماسي 19"/>
          <p:cNvSpPr>
            <a:spLocks noChangeArrowheads="1"/>
          </p:cNvSpPr>
          <p:nvPr/>
        </p:nvSpPr>
        <p:spPr bwMode="auto">
          <a:xfrm>
            <a:off x="3203454" y="116632"/>
            <a:ext cx="26715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Fan Heiti Std B" pitchFamily="34" charset="-128"/>
                <a:ea typeface="Adobe Fan Heiti Std B" pitchFamily="34" charset="-128"/>
                <a:cs typeface="AL-Hotham" pitchFamily="2" charset="-78"/>
              </a:rPr>
              <a:t>3 The mind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Fan Heiti Std B" pitchFamily="34" charset="-128"/>
              <a:ea typeface="Adobe Fan Heiti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07214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57158" y="1500174"/>
            <a:ext cx="5643602" cy="285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85720" y="1785926"/>
            <a:ext cx="7072362" cy="592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 cstate="email">
            <a:grayscl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214414" y="2512459"/>
            <a:ext cx="5929354" cy="16309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6" cstate="email">
            <a:grayscl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214414" y="4357694"/>
            <a:ext cx="5929354" cy="16430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مستطيل 14"/>
          <p:cNvSpPr/>
          <p:nvPr/>
        </p:nvSpPr>
        <p:spPr>
          <a:xfrm>
            <a:off x="251520" y="838453"/>
            <a:ext cx="22365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Listening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6" name="مجموعة 8"/>
          <p:cNvGrpSpPr>
            <a:grpSpLocks/>
          </p:cNvGrpSpPr>
          <p:nvPr/>
        </p:nvGrpSpPr>
        <p:grpSpPr bwMode="auto">
          <a:xfrm>
            <a:off x="1115616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7" name="مخطط انسيابي: تحضير 4">
              <a:hlinkClick r:id="rId8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  <p:sp>
          <p:nvSpPr>
            <p:cNvPr id="18" name="سهم مسنن إلى اليمين 5">
              <a:hlinkClick r:id="" action="ppaction://hlinkshowjump?jump=previousslide"/>
              <a:hlinkHover r:id="" action="ppaction://noaction" highlightClick="1">
                <a:snd r:embed="rId9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  <p:sp>
          <p:nvSpPr>
            <p:cNvPr id="19" name="سهم مسنن إلى اليمين 6">
              <a:hlinkClick r:id="" action="ppaction://hlinkshowjump?jump=nextslide"/>
              <a:hlinkHover r:id="" action="ppaction://noaction" highlightClick="1">
                <a:snd r:embed="rId10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</p:grpSp>
      <p:sp>
        <p:nvSpPr>
          <p:cNvPr id="20" name="خماسي 19"/>
          <p:cNvSpPr>
            <a:spLocks noChangeArrowheads="1"/>
          </p:cNvSpPr>
          <p:nvPr/>
        </p:nvSpPr>
        <p:spPr bwMode="auto">
          <a:xfrm>
            <a:off x="3203454" y="116632"/>
            <a:ext cx="26715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Fan Heiti Std B" pitchFamily="34" charset="-128"/>
                <a:ea typeface="Adobe Fan Heiti Std B" pitchFamily="34" charset="-128"/>
                <a:cs typeface="AL-Hotham" pitchFamily="2" charset="-78"/>
              </a:rPr>
              <a:t>3 The mind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Fan Heiti Std B" pitchFamily="34" charset="-128"/>
              <a:ea typeface="Adobe Fan Heiti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07214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57158" y="1411274"/>
            <a:ext cx="5754772" cy="374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28596" y="1857364"/>
            <a:ext cx="6000792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24" name="Picture 4"/>
          <p:cNvPicPr>
            <a:picLocks noChangeAspect="1" noChangeArrowheads="1"/>
          </p:cNvPicPr>
          <p:nvPr/>
        </p:nvPicPr>
        <p:blipFill>
          <a:blip r:embed="rId4" cstate="email">
            <a:grayscl/>
          </a:blip>
          <a:srcRect/>
          <a:stretch>
            <a:fillRect/>
          </a:stretch>
        </p:blipFill>
        <p:spPr bwMode="auto">
          <a:xfrm>
            <a:off x="1484867" y="2889257"/>
            <a:ext cx="2372753" cy="31115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25" name="Picture 5"/>
          <p:cNvPicPr>
            <a:picLocks noChangeAspect="1" noChangeArrowheads="1"/>
          </p:cNvPicPr>
          <p:nvPr/>
        </p:nvPicPr>
        <p:blipFill>
          <a:blip r:embed="rId5" cstate="email">
            <a:grayscl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849818" y="3049380"/>
            <a:ext cx="2008198" cy="26656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مستطيل 12"/>
          <p:cNvSpPr/>
          <p:nvPr/>
        </p:nvSpPr>
        <p:spPr>
          <a:xfrm>
            <a:off x="251520" y="838453"/>
            <a:ext cx="22365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Listening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4" name="مجموعة 8"/>
          <p:cNvGrpSpPr>
            <a:grpSpLocks/>
          </p:cNvGrpSpPr>
          <p:nvPr/>
        </p:nvGrpSpPr>
        <p:grpSpPr bwMode="auto">
          <a:xfrm>
            <a:off x="1115616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5" name="مخطط انسيابي: تحضير 4">
              <a:hlinkClick r:id="rId7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  <p:sp>
          <p:nvSpPr>
            <p:cNvPr id="16" name="سهم مسنن إلى اليمين 5">
              <a:hlinkClick r:id="" action="ppaction://hlinkshowjump?jump=previousslide"/>
              <a:hlinkHover r:id="" action="ppaction://noaction" highlightClick="1">
                <a:snd r:embed="rId8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  <p:sp>
          <p:nvSpPr>
            <p:cNvPr id="17" name="سهم مسنن إلى اليمين 6">
              <a:hlinkClick r:id="" action="ppaction://hlinkshowjump?jump=nextslide"/>
              <a:hlinkHover r:id="" action="ppaction://noaction" highlightClick="1">
                <a:snd r:embed="rId9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</p:grpSp>
      <p:sp>
        <p:nvSpPr>
          <p:cNvPr id="18" name="خماسي 17"/>
          <p:cNvSpPr>
            <a:spLocks noChangeArrowheads="1"/>
          </p:cNvSpPr>
          <p:nvPr/>
        </p:nvSpPr>
        <p:spPr bwMode="auto">
          <a:xfrm>
            <a:off x="3203454" y="116632"/>
            <a:ext cx="26715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Fan Heiti Std B" pitchFamily="34" charset="-128"/>
                <a:ea typeface="Adobe Fan Heiti Std B" pitchFamily="34" charset="-128"/>
                <a:cs typeface="AL-Hotham" pitchFamily="2" charset="-78"/>
              </a:rPr>
              <a:t>3 The mind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Fan Heiti Std B" pitchFamily="34" charset="-128"/>
              <a:ea typeface="Adobe Fan Heiti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85295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07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7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0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9" dur="2000"/>
                                        <p:tgtEl>
                                          <p:spTgt spid="30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3" dur="2000"/>
                                        <p:tgtEl>
                                          <p:spTgt spid="30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85720" y="1500174"/>
            <a:ext cx="3649644" cy="360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720" y="2060566"/>
            <a:ext cx="8501122" cy="5111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مستطيل 11"/>
          <p:cNvSpPr/>
          <p:nvPr/>
        </p:nvSpPr>
        <p:spPr>
          <a:xfrm>
            <a:off x="262067" y="838453"/>
            <a:ext cx="20056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R</a:t>
            </a:r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eading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3" name="مجموعة 8"/>
          <p:cNvGrpSpPr>
            <a:grpSpLocks/>
          </p:cNvGrpSpPr>
          <p:nvPr/>
        </p:nvGrpSpPr>
        <p:grpSpPr bwMode="auto">
          <a:xfrm>
            <a:off x="1115616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4" name="مخطط انسيابي: تحضير 4">
              <a:hlinkClick r:id="rId4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  <p:sp>
          <p:nvSpPr>
            <p:cNvPr id="15" name="سهم مسنن إلى اليمين 5">
              <a:hlinkClick r:id="" action="ppaction://hlinkshowjump?jump=previousslide"/>
              <a:hlinkHover r:id="" action="ppaction://noaction" highlightClick="1">
                <a:snd r:embed="rId5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  <p:sp>
          <p:nvSpPr>
            <p:cNvPr id="16" name="سهم مسنن إلى اليمين 6">
              <a:hlinkClick r:id="" action="ppaction://hlinkshowjump?jump=nextslide"/>
              <a:hlinkHover r:id="" action="ppaction://noaction" highlightClick="1">
                <a:snd r:embed="rId6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</p:grpSp>
      <p:sp>
        <p:nvSpPr>
          <p:cNvPr id="17" name="خماسي 16"/>
          <p:cNvSpPr>
            <a:spLocks noChangeArrowheads="1"/>
          </p:cNvSpPr>
          <p:nvPr/>
        </p:nvSpPr>
        <p:spPr bwMode="auto">
          <a:xfrm>
            <a:off x="3203454" y="116632"/>
            <a:ext cx="26715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Fan Heiti Std B" pitchFamily="34" charset="-128"/>
                <a:ea typeface="Adobe Fan Heiti Std B" pitchFamily="34" charset="-128"/>
                <a:cs typeface="AL-Hotham" pitchFamily="2" charset="-78"/>
              </a:rPr>
              <a:t>3 The mind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Fan Heiti Std B" pitchFamily="34" charset="-128"/>
              <a:ea typeface="Adobe Fan Heiti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51228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57158" y="1411274"/>
            <a:ext cx="5754772" cy="374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مستطيل 8"/>
          <p:cNvSpPr/>
          <p:nvPr/>
        </p:nvSpPr>
        <p:spPr>
          <a:xfrm>
            <a:off x="251520" y="838453"/>
            <a:ext cx="263828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Vocabulary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0062" y="1857365"/>
            <a:ext cx="8558218" cy="3571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4" cstate="email">
            <a:grayscl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928794" y="2189166"/>
            <a:ext cx="5214974" cy="39544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3" name="مجموعة 8"/>
          <p:cNvGrpSpPr>
            <a:grpSpLocks/>
          </p:cNvGrpSpPr>
          <p:nvPr/>
        </p:nvGrpSpPr>
        <p:grpSpPr bwMode="auto">
          <a:xfrm>
            <a:off x="1115616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4" name="مخطط انسيابي: تحضير 4">
              <a:hlinkClick r:id="rId6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  <p:sp>
          <p:nvSpPr>
            <p:cNvPr id="15" name="سهم مسنن إلى اليمين 5">
              <a:hlinkClick r:id="" action="ppaction://hlinkshowjump?jump=previousslide"/>
              <a:hlinkHover r:id="" action="ppaction://noaction" highlightClick="1">
                <a:snd r:embed="rId7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  <p:sp>
          <p:nvSpPr>
            <p:cNvPr id="16" name="سهم مسنن إلى اليمين 6">
              <a:hlinkClick r:id="" action="ppaction://hlinkshowjump?jump=nextslide"/>
              <a:hlinkHover r:id="" action="ppaction://noaction" highlightClick="1">
                <a:snd r:embed="rId8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</p:grpSp>
      <p:sp>
        <p:nvSpPr>
          <p:cNvPr id="17" name="خماسي 16"/>
          <p:cNvSpPr>
            <a:spLocks noChangeArrowheads="1"/>
          </p:cNvSpPr>
          <p:nvPr/>
        </p:nvSpPr>
        <p:spPr bwMode="auto">
          <a:xfrm>
            <a:off x="3203454" y="116632"/>
            <a:ext cx="26715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Fan Heiti Std B" pitchFamily="34" charset="-128"/>
                <a:ea typeface="Adobe Fan Heiti Std B" pitchFamily="34" charset="-128"/>
                <a:cs typeface="AL-Hotham" pitchFamily="2" charset="-78"/>
              </a:rPr>
              <a:t>3 The mind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Fan Heiti Std B" pitchFamily="34" charset="-128"/>
              <a:ea typeface="Adobe Fan Heiti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85295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4" dur="2000"/>
                                        <p:tgtEl>
                                          <p:spTgt spid="31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57158" y="1411274"/>
            <a:ext cx="5754772" cy="374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0062" y="1857365"/>
            <a:ext cx="8558218" cy="3571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4" cstate="email">
            <a:grayscl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928794" y="2214554"/>
            <a:ext cx="5214974" cy="39290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مستطيل 13"/>
          <p:cNvSpPr/>
          <p:nvPr/>
        </p:nvSpPr>
        <p:spPr>
          <a:xfrm>
            <a:off x="251520" y="838453"/>
            <a:ext cx="263828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Vocabulary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5" name="مجموعة 8"/>
          <p:cNvGrpSpPr>
            <a:grpSpLocks/>
          </p:cNvGrpSpPr>
          <p:nvPr/>
        </p:nvGrpSpPr>
        <p:grpSpPr bwMode="auto">
          <a:xfrm>
            <a:off x="1115616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6" name="مخطط انسيابي: تحضير 4">
              <a:hlinkClick r:id="rId6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  <p:sp>
          <p:nvSpPr>
            <p:cNvPr id="17" name="سهم مسنن إلى اليمين 5">
              <a:hlinkClick r:id="" action="ppaction://hlinkshowjump?jump=previousslide"/>
              <a:hlinkHover r:id="" action="ppaction://noaction" highlightClick="1">
                <a:snd r:embed="rId7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  <p:sp>
          <p:nvSpPr>
            <p:cNvPr id="18" name="سهم مسنن إلى اليمين 6">
              <a:hlinkClick r:id="" action="ppaction://hlinkshowjump?jump=nextslide"/>
              <a:hlinkHover r:id="" action="ppaction://noaction" highlightClick="1">
                <a:snd r:embed="rId8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</p:grpSp>
      <p:sp>
        <p:nvSpPr>
          <p:cNvPr id="19" name="خماسي 18"/>
          <p:cNvSpPr>
            <a:spLocks noChangeArrowheads="1"/>
          </p:cNvSpPr>
          <p:nvPr/>
        </p:nvSpPr>
        <p:spPr bwMode="auto">
          <a:xfrm>
            <a:off x="3203454" y="116632"/>
            <a:ext cx="26715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Fan Heiti Std B" pitchFamily="34" charset="-128"/>
                <a:ea typeface="Adobe Fan Heiti Std B" pitchFamily="34" charset="-128"/>
                <a:cs typeface="AL-Hotham" pitchFamily="2" charset="-78"/>
              </a:rPr>
              <a:t>3 The mind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Fan Heiti Std B" pitchFamily="34" charset="-128"/>
              <a:ea typeface="Adobe Fan Heiti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85295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ستطيل 8"/>
          <p:cNvSpPr/>
          <p:nvPr/>
        </p:nvSpPr>
        <p:spPr>
          <a:xfrm>
            <a:off x="251520" y="838453"/>
            <a:ext cx="22365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Grammar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0499" y="1428736"/>
            <a:ext cx="2281237" cy="44480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85720" y="1928803"/>
            <a:ext cx="7086330" cy="10001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2773" name="Picture 5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2910" y="2928934"/>
            <a:ext cx="7781946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" name="Picture 5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2910" y="3929066"/>
            <a:ext cx="781022" cy="357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" name="Picture 5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6268" y="4429132"/>
            <a:ext cx="7996260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" name="Picture 5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4348" y="5357826"/>
            <a:ext cx="571504" cy="357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مربع نص 14"/>
          <p:cNvSpPr txBox="1"/>
          <p:nvPr/>
        </p:nvSpPr>
        <p:spPr>
          <a:xfrm>
            <a:off x="1403648" y="3892986"/>
            <a:ext cx="7168880" cy="400110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sz="2000" dirty="0" smtClean="0">
                <a:solidFill>
                  <a:srgbClr val="0000FF"/>
                </a:solidFill>
                <a:latin typeface="Comic Sans MS" pitchFamily="66" charset="0"/>
              </a:rPr>
              <a:t>has Leonardo da Vinci enriched himself to develop ………..</a:t>
            </a:r>
          </a:p>
        </p:txBody>
      </p:sp>
      <p:sp>
        <p:nvSpPr>
          <p:cNvPr id="19" name="مربع نص 18"/>
          <p:cNvSpPr txBox="1"/>
          <p:nvPr/>
        </p:nvSpPr>
        <p:spPr>
          <a:xfrm>
            <a:off x="1259632" y="5405154"/>
            <a:ext cx="5904656" cy="400110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sz="2000" dirty="0" smtClean="0">
                <a:solidFill>
                  <a:srgbClr val="0000FF"/>
                </a:solidFill>
                <a:latin typeface="Comic Sans MS" pitchFamily="66" charset="0"/>
              </a:rPr>
              <a:t>Einstein’s genius show itself in early childhood.</a:t>
            </a:r>
          </a:p>
        </p:txBody>
      </p:sp>
      <p:grpSp>
        <p:nvGrpSpPr>
          <p:cNvPr id="21" name="مجموعة 8"/>
          <p:cNvGrpSpPr>
            <a:grpSpLocks/>
          </p:cNvGrpSpPr>
          <p:nvPr/>
        </p:nvGrpSpPr>
        <p:grpSpPr bwMode="auto">
          <a:xfrm>
            <a:off x="1115616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22" name="مخطط انسيابي: تحضير 4">
              <a:hlinkClick r:id="rId8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  <p:sp>
          <p:nvSpPr>
            <p:cNvPr id="23" name="سهم مسنن إلى اليمين 5">
              <a:hlinkClick r:id="" action="ppaction://hlinkshowjump?jump=previousslide"/>
              <a:hlinkHover r:id="" action="ppaction://noaction" highlightClick="1">
                <a:snd r:embed="rId9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  <p:sp>
          <p:nvSpPr>
            <p:cNvPr id="24" name="سهم مسنن إلى اليمين 6">
              <a:hlinkClick r:id="" action="ppaction://hlinkshowjump?jump=nextslide"/>
              <a:hlinkHover r:id="" action="ppaction://noaction" highlightClick="1">
                <a:snd r:embed="rId10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</p:grpSp>
      <p:sp>
        <p:nvSpPr>
          <p:cNvPr id="25" name="خماسي 24"/>
          <p:cNvSpPr>
            <a:spLocks noChangeArrowheads="1"/>
          </p:cNvSpPr>
          <p:nvPr/>
        </p:nvSpPr>
        <p:spPr bwMode="auto">
          <a:xfrm>
            <a:off x="3203454" y="116632"/>
            <a:ext cx="26715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Fan Heiti Std B" pitchFamily="34" charset="-128"/>
                <a:ea typeface="Adobe Fan Heiti Std B" pitchFamily="34" charset="-128"/>
                <a:cs typeface="AL-Hotham" pitchFamily="2" charset="-78"/>
              </a:rPr>
              <a:t>3 The mind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Fan Heiti Std B" pitchFamily="34" charset="-128"/>
              <a:ea typeface="Adobe Fan Heiti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51931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2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27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27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2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32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25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25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25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500"/>
                            </p:stCondLst>
                            <p:childTnLst>
                              <p:par>
                                <p:cTn id="5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5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85720" y="1938329"/>
            <a:ext cx="8572560" cy="419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0499" y="1428736"/>
            <a:ext cx="2281237" cy="44480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3795" name="Picture 3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57158" y="2859206"/>
            <a:ext cx="6572264" cy="20819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مستطيل 11"/>
          <p:cNvSpPr/>
          <p:nvPr/>
        </p:nvSpPr>
        <p:spPr>
          <a:xfrm>
            <a:off x="251520" y="838453"/>
            <a:ext cx="22365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Grammar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3" name="مجموعة 8"/>
          <p:cNvGrpSpPr>
            <a:grpSpLocks/>
          </p:cNvGrpSpPr>
          <p:nvPr/>
        </p:nvGrpSpPr>
        <p:grpSpPr bwMode="auto">
          <a:xfrm>
            <a:off x="1115616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4" name="مخطط انسيابي: تحضير 4">
              <a:hlinkClick r:id="rId5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  <p:sp>
          <p:nvSpPr>
            <p:cNvPr id="15" name="سهم مسنن إلى اليمين 5">
              <a:hlinkClick r:id="" action="ppaction://hlinkshowjump?jump=previousslide"/>
              <a:hlinkHover r:id="" action="ppaction://noaction" highlightClick="1">
                <a:snd r:embed="rId6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  <p:sp>
          <p:nvSpPr>
            <p:cNvPr id="16" name="سهم مسنن إلى اليمين 6">
              <a:hlinkClick r:id="" action="ppaction://hlinkshowjump?jump=nextslide"/>
              <a:hlinkHover r:id="" action="ppaction://noaction" highlightClick="1">
                <a:snd r:embed="rId7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</p:grpSp>
      <p:sp>
        <p:nvSpPr>
          <p:cNvPr id="17" name="خماسي 16"/>
          <p:cNvSpPr>
            <a:spLocks noChangeArrowheads="1"/>
          </p:cNvSpPr>
          <p:nvPr/>
        </p:nvSpPr>
        <p:spPr bwMode="auto">
          <a:xfrm>
            <a:off x="3203454" y="116632"/>
            <a:ext cx="26715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Fan Heiti Std B" pitchFamily="34" charset="-128"/>
                <a:ea typeface="Adobe Fan Heiti Std B" pitchFamily="34" charset="-128"/>
                <a:cs typeface="AL-Hotham" pitchFamily="2" charset="-78"/>
              </a:rPr>
              <a:t>3 The mind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Fan Heiti Std B" pitchFamily="34" charset="-128"/>
              <a:ea typeface="Adobe Fan Heiti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51931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3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337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85720" y="1895466"/>
            <a:ext cx="6696093" cy="390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0499" y="1428736"/>
            <a:ext cx="2281237" cy="44480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4819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7158" y="2319553"/>
            <a:ext cx="7215238" cy="6093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7158" y="3575866"/>
            <a:ext cx="7215238" cy="3571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7158" y="4439962"/>
            <a:ext cx="7215238" cy="3571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7158" y="5233760"/>
            <a:ext cx="7215238" cy="5715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مربع نص 15"/>
          <p:cNvSpPr txBox="1"/>
          <p:nvPr/>
        </p:nvSpPr>
        <p:spPr>
          <a:xfrm>
            <a:off x="355448" y="3028890"/>
            <a:ext cx="8393016" cy="369332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b="1" dirty="0" smtClean="0">
                <a:solidFill>
                  <a:srgbClr val="002060"/>
                </a:solidFill>
                <a:latin typeface="Comic Sans MS" pitchFamily="66" charset="0"/>
              </a:rPr>
              <a:t>Hugh asked what time the ferry was expected to arrive from Malta.</a:t>
            </a:r>
          </a:p>
        </p:txBody>
      </p:sp>
      <p:sp>
        <p:nvSpPr>
          <p:cNvPr id="17" name="مربع نص 16"/>
          <p:cNvSpPr txBox="1"/>
          <p:nvPr/>
        </p:nvSpPr>
        <p:spPr>
          <a:xfrm>
            <a:off x="395536" y="3892986"/>
            <a:ext cx="7168880" cy="369332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b="1" dirty="0" smtClean="0">
                <a:solidFill>
                  <a:srgbClr val="002060"/>
                </a:solidFill>
                <a:latin typeface="Comic Sans MS" pitchFamily="66" charset="0"/>
              </a:rPr>
              <a:t>Terry asked Bill when he had visited the states.</a:t>
            </a:r>
          </a:p>
        </p:txBody>
      </p:sp>
      <p:sp>
        <p:nvSpPr>
          <p:cNvPr id="18" name="مربع نص 17"/>
          <p:cNvSpPr txBox="1"/>
          <p:nvPr/>
        </p:nvSpPr>
        <p:spPr>
          <a:xfrm>
            <a:off x="467544" y="4829090"/>
            <a:ext cx="7168880" cy="369332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b="1" dirty="0" smtClean="0">
                <a:solidFill>
                  <a:srgbClr val="002060"/>
                </a:solidFill>
                <a:latin typeface="Comic Sans MS" pitchFamily="66" charset="0"/>
              </a:rPr>
              <a:t>Tina asked me whether I could tell the twins apart.</a:t>
            </a:r>
          </a:p>
        </p:txBody>
      </p:sp>
      <p:sp>
        <p:nvSpPr>
          <p:cNvPr id="19" name="مربع نص 18"/>
          <p:cNvSpPr txBox="1"/>
          <p:nvPr/>
        </p:nvSpPr>
        <p:spPr>
          <a:xfrm>
            <a:off x="467544" y="5805264"/>
            <a:ext cx="7848872" cy="369332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b="1" dirty="0" smtClean="0">
                <a:solidFill>
                  <a:srgbClr val="002060"/>
                </a:solidFill>
                <a:latin typeface="Comic Sans MS" pitchFamily="66" charset="0"/>
              </a:rPr>
              <a:t>Peter asked Bill why he was going to buy another pair of jeans.</a:t>
            </a:r>
          </a:p>
        </p:txBody>
      </p:sp>
      <p:sp>
        <p:nvSpPr>
          <p:cNvPr id="20" name="مستطيل 19"/>
          <p:cNvSpPr/>
          <p:nvPr/>
        </p:nvSpPr>
        <p:spPr>
          <a:xfrm>
            <a:off x="251520" y="838453"/>
            <a:ext cx="22365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Grammar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21" name="مجموعة 8"/>
          <p:cNvGrpSpPr>
            <a:grpSpLocks/>
          </p:cNvGrpSpPr>
          <p:nvPr/>
        </p:nvGrpSpPr>
        <p:grpSpPr bwMode="auto">
          <a:xfrm>
            <a:off x="1115616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22" name="مخطط انسيابي: تحضير 4">
              <a:hlinkClick r:id="rId8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  <p:sp>
          <p:nvSpPr>
            <p:cNvPr id="23" name="سهم مسنن إلى اليمين 5">
              <a:hlinkClick r:id="" action="ppaction://hlinkshowjump?jump=previousslide"/>
              <a:hlinkHover r:id="" action="ppaction://noaction" highlightClick="1">
                <a:snd r:embed="rId9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  <p:sp>
          <p:nvSpPr>
            <p:cNvPr id="24" name="سهم مسنن إلى اليمين 6">
              <a:hlinkClick r:id="" action="ppaction://hlinkshowjump?jump=nextslide"/>
              <a:hlinkHover r:id="" action="ppaction://noaction" highlightClick="1">
                <a:snd r:embed="rId10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</p:grpSp>
      <p:sp>
        <p:nvSpPr>
          <p:cNvPr id="25" name="خماسي 24"/>
          <p:cNvSpPr>
            <a:spLocks noChangeArrowheads="1"/>
          </p:cNvSpPr>
          <p:nvPr/>
        </p:nvSpPr>
        <p:spPr bwMode="auto">
          <a:xfrm>
            <a:off x="3203454" y="116632"/>
            <a:ext cx="26715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Fan Heiti Std B" pitchFamily="34" charset="-128"/>
                <a:ea typeface="Adobe Fan Heiti Std B" pitchFamily="34" charset="-128"/>
                <a:cs typeface="AL-Hotham" pitchFamily="2" charset="-78"/>
              </a:rPr>
              <a:t>3 The mind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Fan Heiti Std B" pitchFamily="34" charset="-128"/>
              <a:ea typeface="Adobe Fan Heiti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51931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348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1" dur="2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2" dur="2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2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8" dur="25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9" dur="25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25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5" dur="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6" dur="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6500"/>
                            </p:stCondLst>
                            <p:childTnLst>
                              <p:par>
                                <p:cTn id="5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7000"/>
                            </p:stCondLst>
                            <p:childTnLst>
                              <p:par>
                                <p:cTn id="6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5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85720" y="1895466"/>
            <a:ext cx="6696093" cy="390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0499" y="1428736"/>
            <a:ext cx="2281237" cy="44480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7158" y="2285992"/>
            <a:ext cx="7215238" cy="5000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Picture 4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7158" y="3286124"/>
            <a:ext cx="6715172" cy="5000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Picture 4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7158" y="4214818"/>
            <a:ext cx="6572296" cy="5715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2288" y="5448074"/>
            <a:ext cx="4857784" cy="3571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8" name="مربع نص 17"/>
          <p:cNvSpPr txBox="1"/>
          <p:nvPr/>
        </p:nvSpPr>
        <p:spPr>
          <a:xfrm>
            <a:off x="251520" y="2780928"/>
            <a:ext cx="8712968" cy="369332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b="1" dirty="0" smtClean="0">
                <a:solidFill>
                  <a:srgbClr val="002060"/>
                </a:solidFill>
                <a:latin typeface="Comic Sans MS" pitchFamily="66" charset="0"/>
              </a:rPr>
              <a:t>George asked me if I remembered the name of the restaurant where …. </a:t>
            </a:r>
          </a:p>
        </p:txBody>
      </p:sp>
      <p:sp>
        <p:nvSpPr>
          <p:cNvPr id="19" name="مربع نص 18"/>
          <p:cNvSpPr txBox="1"/>
          <p:nvPr/>
        </p:nvSpPr>
        <p:spPr>
          <a:xfrm>
            <a:off x="395536" y="3789040"/>
            <a:ext cx="7168880" cy="369332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b="1" dirty="0" smtClean="0">
                <a:solidFill>
                  <a:srgbClr val="002060"/>
                </a:solidFill>
                <a:latin typeface="Comic Sans MS" pitchFamily="66" charset="0"/>
              </a:rPr>
              <a:t>Claire asked Gemma why she was reading an old newspaper.</a:t>
            </a:r>
          </a:p>
        </p:txBody>
      </p:sp>
      <p:sp>
        <p:nvSpPr>
          <p:cNvPr id="20" name="مربع نص 19"/>
          <p:cNvSpPr txBox="1"/>
          <p:nvPr/>
        </p:nvSpPr>
        <p:spPr>
          <a:xfrm>
            <a:off x="355448" y="4797152"/>
            <a:ext cx="8788552" cy="369332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b="1" dirty="0" smtClean="0">
                <a:solidFill>
                  <a:srgbClr val="002060"/>
                </a:solidFill>
                <a:latin typeface="Comic Sans MS" pitchFamily="66" charset="0"/>
              </a:rPr>
              <a:t>Jackson asked Michael who had given him permission to use his computer.</a:t>
            </a:r>
          </a:p>
        </p:txBody>
      </p:sp>
      <p:sp>
        <p:nvSpPr>
          <p:cNvPr id="21" name="مربع نص 20"/>
          <p:cNvSpPr txBox="1"/>
          <p:nvPr/>
        </p:nvSpPr>
        <p:spPr>
          <a:xfrm>
            <a:off x="395536" y="5805264"/>
            <a:ext cx="5040560" cy="369332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b="1" dirty="0" smtClean="0">
                <a:solidFill>
                  <a:srgbClr val="002060"/>
                </a:solidFill>
                <a:latin typeface="Comic Sans MS" pitchFamily="66" charset="0"/>
              </a:rPr>
              <a:t>David wondered if he would ever be rich.</a:t>
            </a:r>
          </a:p>
        </p:txBody>
      </p:sp>
      <p:sp>
        <p:nvSpPr>
          <p:cNvPr id="22" name="مستطيل 21"/>
          <p:cNvSpPr/>
          <p:nvPr/>
        </p:nvSpPr>
        <p:spPr>
          <a:xfrm>
            <a:off x="251520" y="838453"/>
            <a:ext cx="22365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Grammar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23" name="مجموعة 8"/>
          <p:cNvGrpSpPr>
            <a:grpSpLocks/>
          </p:cNvGrpSpPr>
          <p:nvPr/>
        </p:nvGrpSpPr>
        <p:grpSpPr bwMode="auto">
          <a:xfrm>
            <a:off x="1115616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24" name="مخطط انسيابي: تحضير 4">
              <a:hlinkClick r:id="rId8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  <p:sp>
          <p:nvSpPr>
            <p:cNvPr id="25" name="سهم مسنن إلى اليمين 5">
              <a:hlinkClick r:id="" action="ppaction://hlinkshowjump?jump=previousslide"/>
              <a:hlinkHover r:id="" action="ppaction://noaction" highlightClick="1">
                <a:snd r:embed="rId9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  <p:sp>
          <p:nvSpPr>
            <p:cNvPr id="26" name="سهم مسنن إلى اليمين 6">
              <a:hlinkClick r:id="" action="ppaction://hlinkshowjump?jump=nextslide"/>
              <a:hlinkHover r:id="" action="ppaction://noaction" highlightClick="1">
                <a:snd r:embed="rId10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</p:grpSp>
      <p:sp>
        <p:nvSpPr>
          <p:cNvPr id="27" name="خماسي 26"/>
          <p:cNvSpPr>
            <a:spLocks noChangeArrowheads="1"/>
          </p:cNvSpPr>
          <p:nvPr/>
        </p:nvSpPr>
        <p:spPr bwMode="auto">
          <a:xfrm>
            <a:off x="3203454" y="116632"/>
            <a:ext cx="26715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Fan Heiti Std B" pitchFamily="34" charset="-128"/>
                <a:ea typeface="Adobe Fan Heiti Std B" pitchFamily="34" charset="-128"/>
                <a:cs typeface="AL-Hotham" pitchFamily="2" charset="-78"/>
              </a:rPr>
              <a:t>3 The mind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Fan Heiti Std B" pitchFamily="34" charset="-128"/>
              <a:ea typeface="Adobe Fan Heiti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51931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25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25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25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1" dur="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2" dur="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8" dur="25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9" dur="25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25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250"/>
                            </p:stCondLst>
                            <p:childTnLst>
                              <p:par>
                                <p:cTn id="5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750"/>
                            </p:stCondLst>
                            <p:childTnLst>
                              <p:par>
                                <p:cTn id="56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8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ستطيل 8"/>
          <p:cNvSpPr/>
          <p:nvPr/>
        </p:nvSpPr>
        <p:spPr>
          <a:xfrm>
            <a:off x="251521" y="838453"/>
            <a:ext cx="22365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Speaking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85720" y="1719251"/>
            <a:ext cx="2571768" cy="3524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5843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714348" y="2857496"/>
            <a:ext cx="7740299" cy="938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2" name="مجموعة 8"/>
          <p:cNvGrpSpPr>
            <a:grpSpLocks/>
          </p:cNvGrpSpPr>
          <p:nvPr/>
        </p:nvGrpSpPr>
        <p:grpSpPr bwMode="auto">
          <a:xfrm>
            <a:off x="1115616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3" name="مخطط انسيابي: تحضير 4">
              <a:hlinkClick r:id="rId5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  <p:sp>
          <p:nvSpPr>
            <p:cNvPr id="14" name="سهم مسنن إلى اليمين 5">
              <a:hlinkClick r:id="" action="ppaction://hlinkshowjump?jump=previousslide"/>
              <a:hlinkHover r:id="" action="ppaction://noaction" highlightClick="1">
                <a:snd r:embed="rId6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  <p:sp>
          <p:nvSpPr>
            <p:cNvPr id="15" name="سهم مسنن إلى اليمين 6">
              <a:hlinkClick r:id="" action="ppaction://hlinkshowjump?jump=nextslide"/>
              <a:hlinkHover r:id="" action="ppaction://noaction" highlightClick="1">
                <a:snd r:embed="rId7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</p:grpSp>
      <p:sp>
        <p:nvSpPr>
          <p:cNvPr id="16" name="خماسي 15"/>
          <p:cNvSpPr>
            <a:spLocks noChangeArrowheads="1"/>
          </p:cNvSpPr>
          <p:nvPr/>
        </p:nvSpPr>
        <p:spPr bwMode="auto">
          <a:xfrm>
            <a:off x="3203454" y="116632"/>
            <a:ext cx="26715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Fan Heiti Std B" pitchFamily="34" charset="-128"/>
                <a:ea typeface="Adobe Fan Heiti Std B" pitchFamily="34" charset="-128"/>
                <a:cs typeface="AL-Hotham" pitchFamily="2" charset="-78"/>
              </a:rPr>
              <a:t>3 The mind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Fan Heiti Std B" pitchFamily="34" charset="-128"/>
              <a:ea typeface="Adobe Fan Heiti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7148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5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358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720" y="1428736"/>
            <a:ext cx="5429288" cy="386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6867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00059" y="1866896"/>
            <a:ext cx="8558221" cy="6334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6868" name="Picture 4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7158" y="2500306"/>
            <a:ext cx="3581042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7158" y="3857628"/>
            <a:ext cx="3581042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مستطيل 13"/>
          <p:cNvSpPr/>
          <p:nvPr/>
        </p:nvSpPr>
        <p:spPr>
          <a:xfrm>
            <a:off x="251521" y="838453"/>
            <a:ext cx="22365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Speaking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5" name="مجموعة 8"/>
          <p:cNvGrpSpPr>
            <a:grpSpLocks/>
          </p:cNvGrpSpPr>
          <p:nvPr/>
        </p:nvGrpSpPr>
        <p:grpSpPr bwMode="auto">
          <a:xfrm>
            <a:off x="1115616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6" name="مخطط انسيابي: تحضير 4">
              <a:hlinkClick r:id="rId9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  <p:sp>
          <p:nvSpPr>
            <p:cNvPr id="17" name="سهم مسنن إلى اليمين 5">
              <a:hlinkClick r:id="" action="ppaction://hlinkshowjump?jump=previousslide"/>
              <a:hlinkHover r:id="" action="ppaction://noaction" highlightClick="1">
                <a:snd r:embed="rId10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  <p:sp>
          <p:nvSpPr>
            <p:cNvPr id="18" name="سهم مسنن إلى اليمين 6">
              <a:hlinkClick r:id="" action="ppaction://hlinkshowjump?jump=nextslide"/>
              <a:hlinkHover r:id="" action="ppaction://noaction" highlightClick="1">
                <a:snd r:embed="rId11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</p:grpSp>
      <p:sp>
        <p:nvSpPr>
          <p:cNvPr id="19" name="خماسي 18"/>
          <p:cNvSpPr>
            <a:spLocks noChangeArrowheads="1"/>
          </p:cNvSpPr>
          <p:nvPr/>
        </p:nvSpPr>
        <p:spPr bwMode="auto">
          <a:xfrm>
            <a:off x="3203454" y="116632"/>
            <a:ext cx="26715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Fan Heiti Std B" pitchFamily="34" charset="-128"/>
                <a:ea typeface="Adobe Fan Heiti Std B" pitchFamily="34" charset="-128"/>
                <a:cs typeface="AL-Hotham" pitchFamily="2" charset="-78"/>
              </a:rPr>
              <a:t>3 The mind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Fan Heiti Std B" pitchFamily="34" charset="-128"/>
              <a:ea typeface="Adobe Fan Heiti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7148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6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68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68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6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9" dur="2000"/>
                                        <p:tgtEl>
                                          <p:spTgt spid="3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720" y="1428736"/>
            <a:ext cx="5429288" cy="386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00059" y="1866896"/>
            <a:ext cx="8558221" cy="6334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7158" y="2500306"/>
            <a:ext cx="4500594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5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7158" y="4500570"/>
            <a:ext cx="4500594" cy="941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9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57950" y="2452547"/>
            <a:ext cx="1000132" cy="126220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7891" name="Picture 3"/>
          <p:cNvPicPr>
            <a:picLocks noChangeAspect="1" noChangeArrowheads="1"/>
          </p:cNvPicPr>
          <p:nvPr/>
        </p:nvPicPr>
        <p:blipFill>
          <a:blip r:embed="rId10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00694" y="3571876"/>
            <a:ext cx="809128" cy="12644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101600" algn="l" rotWithShape="0">
              <a:prstClr val="black">
                <a:alpha val="40000"/>
              </a:prstClr>
            </a:outerShdw>
          </a:effectLst>
        </p:spPr>
      </p:pic>
      <p:pic>
        <p:nvPicPr>
          <p:cNvPr id="37892" name="Picture 4"/>
          <p:cNvPicPr>
            <a:picLocks noChangeAspect="1" noChangeArrowheads="1"/>
          </p:cNvPicPr>
          <p:nvPr/>
        </p:nvPicPr>
        <p:blipFill>
          <a:blip r:embed="rId11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3768" y="3643314"/>
            <a:ext cx="1096957" cy="11860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101600" algn="l" rotWithShape="0">
              <a:prstClr val="black">
                <a:alpha val="40000"/>
              </a:prstClr>
            </a:outerShdw>
          </a:effectLst>
        </p:spPr>
      </p:pic>
      <p:pic>
        <p:nvPicPr>
          <p:cNvPr id="37893" name="Picture 5"/>
          <p:cNvPicPr>
            <a:picLocks noChangeAspect="1" noChangeArrowheads="1"/>
          </p:cNvPicPr>
          <p:nvPr/>
        </p:nvPicPr>
        <p:blipFill>
          <a:blip r:embed="rId12" cstate="email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5715008" y="4929198"/>
            <a:ext cx="2301882" cy="1285884"/>
          </a:xfrm>
          <a:prstGeom prst="roundRect">
            <a:avLst>
              <a:gd name="adj" fmla="val 16667"/>
            </a:avLst>
          </a:prstGeom>
          <a:ln w="28575">
            <a:solidFill>
              <a:srgbClr val="0000FF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cxnSp>
        <p:nvCxnSpPr>
          <p:cNvPr id="16" name="رابط منحني 15"/>
          <p:cNvCxnSpPr/>
          <p:nvPr/>
        </p:nvCxnSpPr>
        <p:spPr>
          <a:xfrm>
            <a:off x="7143768" y="3284984"/>
            <a:ext cx="452568" cy="429768"/>
          </a:xfrm>
          <a:prstGeom prst="curvedConnector3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8" name="رابط منحني 17"/>
          <p:cNvCxnSpPr/>
          <p:nvPr/>
        </p:nvCxnSpPr>
        <p:spPr>
          <a:xfrm rot="10800000" flipV="1">
            <a:off x="6010266" y="3284984"/>
            <a:ext cx="505950" cy="504056"/>
          </a:xfrm>
          <a:prstGeom prst="curvedConnector3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19" name="مستطيل 18"/>
          <p:cNvSpPr/>
          <p:nvPr/>
        </p:nvSpPr>
        <p:spPr>
          <a:xfrm>
            <a:off x="251521" y="838453"/>
            <a:ext cx="22365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Speaking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20" name="مجموعة 8"/>
          <p:cNvGrpSpPr>
            <a:grpSpLocks/>
          </p:cNvGrpSpPr>
          <p:nvPr/>
        </p:nvGrpSpPr>
        <p:grpSpPr bwMode="auto">
          <a:xfrm>
            <a:off x="1115616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21" name="مخطط انسيابي: تحضير 4">
              <a:hlinkClick r:id="rId14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  <p:sp>
          <p:nvSpPr>
            <p:cNvPr id="22" name="سهم مسنن إلى اليمين 5">
              <a:hlinkClick r:id="" action="ppaction://hlinkshowjump?jump=previousslide"/>
              <a:hlinkHover r:id="" action="ppaction://noaction" highlightClick="1">
                <a:snd r:embed="rId15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  <p:sp>
          <p:nvSpPr>
            <p:cNvPr id="23" name="سهم مسنن إلى اليمين 6">
              <a:hlinkClick r:id="" action="ppaction://hlinkshowjump?jump=nextslide"/>
              <a:hlinkHover r:id="" action="ppaction://noaction" highlightClick="1">
                <a:snd r:embed="rId16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</p:grpSp>
      <p:sp>
        <p:nvSpPr>
          <p:cNvPr id="24" name="خماسي 23"/>
          <p:cNvSpPr>
            <a:spLocks noChangeArrowheads="1"/>
          </p:cNvSpPr>
          <p:nvPr/>
        </p:nvSpPr>
        <p:spPr bwMode="auto">
          <a:xfrm>
            <a:off x="3203454" y="116632"/>
            <a:ext cx="26715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Fan Heiti Std B" pitchFamily="34" charset="-128"/>
                <a:ea typeface="Adobe Fan Heiti Std B" pitchFamily="34" charset="-128"/>
                <a:cs typeface="AL-Hotham" pitchFamily="2" charset="-78"/>
              </a:rPr>
              <a:t>3 The mind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Fan Heiti Std B" pitchFamily="34" charset="-128"/>
              <a:ea typeface="Adobe Fan Heiti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7148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78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78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78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378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378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378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378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378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378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78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85720" y="1428736"/>
            <a:ext cx="4707986" cy="43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8915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03242" y="1857364"/>
            <a:ext cx="8483600" cy="42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8916" name="Picture 4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214414" y="2311396"/>
            <a:ext cx="6357982" cy="2260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8918" name="Picture 6"/>
          <p:cNvPicPr>
            <a:picLocks noChangeAspect="1" noChangeArrowheads="1"/>
          </p:cNvPicPr>
          <p:nvPr/>
        </p:nvPicPr>
        <p:blipFill>
          <a:blip r:embed="rId7" cstate="email">
            <a:grayscl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2111223" y="4572008"/>
            <a:ext cx="4389603" cy="15001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مستطيل 12"/>
          <p:cNvSpPr/>
          <p:nvPr/>
        </p:nvSpPr>
        <p:spPr>
          <a:xfrm>
            <a:off x="251521" y="838453"/>
            <a:ext cx="22365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Speaking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4" name="مجموعة 8"/>
          <p:cNvGrpSpPr>
            <a:grpSpLocks/>
          </p:cNvGrpSpPr>
          <p:nvPr/>
        </p:nvGrpSpPr>
        <p:grpSpPr bwMode="auto">
          <a:xfrm>
            <a:off x="1115616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5" name="مخطط انسيابي: تحضير 4">
              <a:hlinkClick r:id="rId9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  <p:sp>
          <p:nvSpPr>
            <p:cNvPr id="16" name="سهم مسنن إلى اليمين 5">
              <a:hlinkClick r:id="" action="ppaction://hlinkshowjump?jump=previousslide"/>
              <a:hlinkHover r:id="" action="ppaction://noaction" highlightClick="1">
                <a:snd r:embed="rId10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  <p:sp>
          <p:nvSpPr>
            <p:cNvPr id="17" name="سهم مسنن إلى اليمين 6">
              <a:hlinkClick r:id="" action="ppaction://hlinkshowjump?jump=nextslide"/>
              <a:hlinkHover r:id="" action="ppaction://noaction" highlightClick="1">
                <a:snd r:embed="rId11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</p:grpSp>
      <p:sp>
        <p:nvSpPr>
          <p:cNvPr id="18" name="خماسي 17"/>
          <p:cNvSpPr>
            <a:spLocks noChangeArrowheads="1"/>
          </p:cNvSpPr>
          <p:nvPr/>
        </p:nvSpPr>
        <p:spPr bwMode="auto">
          <a:xfrm>
            <a:off x="3203454" y="116632"/>
            <a:ext cx="26715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Fan Heiti Std B" pitchFamily="34" charset="-128"/>
                <a:ea typeface="Adobe Fan Heiti Std B" pitchFamily="34" charset="-128"/>
                <a:cs typeface="AL-Hotham" pitchFamily="2" charset="-78"/>
              </a:rPr>
              <a:t>3 The mind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Fan Heiti Std B" pitchFamily="34" charset="-128"/>
              <a:ea typeface="Adobe Fan Heiti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7148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8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89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89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89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389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89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28596" y="1500175"/>
            <a:ext cx="3857652" cy="57150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3" cstate="email">
            <a:grayscl/>
          </a:blip>
          <a:srcRect/>
          <a:stretch>
            <a:fillRect/>
          </a:stretch>
        </p:blipFill>
        <p:spPr bwMode="auto">
          <a:xfrm>
            <a:off x="285720" y="2081597"/>
            <a:ext cx="4173495" cy="40620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4" cstate="email">
            <a:grayscl/>
          </a:blip>
          <a:srcRect/>
          <a:stretch>
            <a:fillRect/>
          </a:stretch>
        </p:blipFill>
        <p:spPr bwMode="auto">
          <a:xfrm>
            <a:off x="4572000" y="1643050"/>
            <a:ext cx="4214842" cy="45005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مستطيل 11"/>
          <p:cNvSpPr/>
          <p:nvPr/>
        </p:nvSpPr>
        <p:spPr>
          <a:xfrm>
            <a:off x="262067" y="838453"/>
            <a:ext cx="20056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R</a:t>
            </a:r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eading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3" name="مجموعة 8"/>
          <p:cNvGrpSpPr>
            <a:grpSpLocks/>
          </p:cNvGrpSpPr>
          <p:nvPr/>
        </p:nvGrpSpPr>
        <p:grpSpPr bwMode="auto">
          <a:xfrm>
            <a:off x="1115616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4" name="مخطط انسيابي: تحضير 4">
              <a:hlinkClick r:id="rId5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  <p:sp>
          <p:nvSpPr>
            <p:cNvPr id="15" name="سهم مسنن إلى اليمين 5">
              <a:hlinkClick r:id="" action="ppaction://hlinkshowjump?jump=previousslide"/>
              <a:hlinkHover r:id="" action="ppaction://noaction" highlightClick="1">
                <a:snd r:embed="rId6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  <p:sp>
          <p:nvSpPr>
            <p:cNvPr id="16" name="سهم مسنن إلى اليمين 6">
              <a:hlinkClick r:id="" action="ppaction://hlinkshowjump?jump=nextslide"/>
              <a:hlinkHover r:id="" action="ppaction://noaction" highlightClick="1">
                <a:snd r:embed="rId7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</p:grpSp>
      <p:sp>
        <p:nvSpPr>
          <p:cNvPr id="17" name="خماسي 16"/>
          <p:cNvSpPr>
            <a:spLocks noChangeArrowheads="1"/>
          </p:cNvSpPr>
          <p:nvPr/>
        </p:nvSpPr>
        <p:spPr bwMode="auto">
          <a:xfrm>
            <a:off x="3203454" y="116632"/>
            <a:ext cx="26715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Fan Heiti Std B" pitchFamily="34" charset="-128"/>
                <a:ea typeface="Adobe Fan Heiti Std B" pitchFamily="34" charset="-128"/>
                <a:cs typeface="AL-Hotham" pitchFamily="2" charset="-78"/>
              </a:rPr>
              <a:t>3 The mind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Fan Heiti Std B" pitchFamily="34" charset="-128"/>
              <a:ea typeface="Adobe Fan Heiti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29511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1" dur="20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" dur="20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500"/>
                            </p:stCondLst>
                            <p:childTnLst>
                              <p:par>
                                <p:cTn id="2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85752" y="1428736"/>
            <a:ext cx="8572528" cy="42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مستطيل 8"/>
          <p:cNvSpPr/>
          <p:nvPr/>
        </p:nvSpPr>
        <p:spPr>
          <a:xfrm>
            <a:off x="249094" y="838453"/>
            <a:ext cx="482696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Examination practice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39939" name="Picture 3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14480" y="1785926"/>
            <a:ext cx="2071702" cy="672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88900" dist="127000" dir="1800000" algn="l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57620" y="1785926"/>
            <a:ext cx="857256" cy="672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88900" dist="127000" dir="1800000" algn="l" rotWithShape="0">
              <a:prstClr val="black">
                <a:alpha val="40000"/>
              </a:prstClr>
            </a:outerShdw>
          </a:effec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86314" y="1785926"/>
            <a:ext cx="714380" cy="672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88900" dist="127000" dir="1800000" algn="l" rotWithShape="0">
              <a:prstClr val="black">
                <a:alpha val="40000"/>
              </a:prstClr>
            </a:outerShdw>
          </a:effec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29256" y="1785926"/>
            <a:ext cx="1783026" cy="672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88900" dist="127000" dir="1800000" algn="l" rotWithShape="0">
              <a:prstClr val="black">
                <a:alpha val="40000"/>
              </a:prstClr>
            </a:outerShdw>
          </a:effectLst>
        </p:spPr>
      </p:pic>
      <p:pic>
        <p:nvPicPr>
          <p:cNvPr id="39940" name="Picture 4"/>
          <p:cNvPicPr>
            <a:picLocks noChangeAspect="1" noChangeArrowheads="1"/>
          </p:cNvPicPr>
          <p:nvPr/>
        </p:nvPicPr>
        <p:blipFill>
          <a:blip r:embed="rId7" cstate="email">
            <a:grayscl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7158" y="2500306"/>
            <a:ext cx="4071966" cy="36433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Picture 4"/>
          <p:cNvPicPr>
            <a:picLocks noChangeAspect="1" noChangeArrowheads="1"/>
          </p:cNvPicPr>
          <p:nvPr/>
        </p:nvPicPr>
        <p:blipFill>
          <a:blip r:embed="rId9" cstate="email">
            <a:grayscl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0" y="2500306"/>
            <a:ext cx="4214842" cy="36433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مربع نص 15"/>
          <p:cNvSpPr txBox="1"/>
          <p:nvPr/>
        </p:nvSpPr>
        <p:spPr>
          <a:xfrm>
            <a:off x="1259632" y="2452826"/>
            <a:ext cx="1258927" cy="400110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sz="2000" dirty="0" smtClean="0">
                <a:solidFill>
                  <a:srgbClr val="0000FF"/>
                </a:solidFill>
                <a:latin typeface="Comic Sans MS" pitchFamily="66" charset="0"/>
              </a:rPr>
              <a:t>exciting</a:t>
            </a:r>
          </a:p>
        </p:txBody>
      </p:sp>
      <p:sp>
        <p:nvSpPr>
          <p:cNvPr id="18" name="مربع نص 17"/>
          <p:cNvSpPr txBox="1"/>
          <p:nvPr/>
        </p:nvSpPr>
        <p:spPr>
          <a:xfrm>
            <a:off x="1440865" y="3212976"/>
            <a:ext cx="1258927" cy="400110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sz="2000" dirty="0" smtClean="0">
                <a:solidFill>
                  <a:srgbClr val="0000FF"/>
                </a:solidFill>
                <a:latin typeface="Comic Sans MS" pitchFamily="66" charset="0"/>
              </a:rPr>
              <a:t>critical</a:t>
            </a:r>
          </a:p>
        </p:txBody>
      </p:sp>
      <p:sp>
        <p:nvSpPr>
          <p:cNvPr id="19" name="مربع نص 18"/>
          <p:cNvSpPr txBox="1"/>
          <p:nvPr/>
        </p:nvSpPr>
        <p:spPr>
          <a:xfrm>
            <a:off x="1403648" y="3717032"/>
            <a:ext cx="1707033" cy="369332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dirty="0" smtClean="0">
                <a:solidFill>
                  <a:srgbClr val="0000FF"/>
                </a:solidFill>
                <a:latin typeface="Comic Sans MS" pitchFamily="66" charset="0"/>
              </a:rPr>
              <a:t>satisfaction</a:t>
            </a:r>
          </a:p>
        </p:txBody>
      </p:sp>
      <p:sp>
        <p:nvSpPr>
          <p:cNvPr id="20" name="مربع نص 19"/>
          <p:cNvSpPr txBox="1"/>
          <p:nvPr/>
        </p:nvSpPr>
        <p:spPr>
          <a:xfrm>
            <a:off x="1043608" y="4469050"/>
            <a:ext cx="1437734" cy="400110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sz="2000" dirty="0" smtClean="0">
                <a:solidFill>
                  <a:srgbClr val="0000FF"/>
                </a:solidFill>
                <a:latin typeface="Comic Sans MS" pitchFamily="66" charset="0"/>
              </a:rPr>
              <a:t>emotional</a:t>
            </a:r>
          </a:p>
        </p:txBody>
      </p:sp>
      <p:sp>
        <p:nvSpPr>
          <p:cNvPr id="21" name="مربع نص 20"/>
          <p:cNvSpPr txBox="1"/>
          <p:nvPr/>
        </p:nvSpPr>
        <p:spPr>
          <a:xfrm>
            <a:off x="486153" y="5261138"/>
            <a:ext cx="1421551" cy="400110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sz="2000" dirty="0" smtClean="0">
                <a:solidFill>
                  <a:srgbClr val="0000FF"/>
                </a:solidFill>
                <a:latin typeface="Comic Sans MS" pitchFamily="66" charset="0"/>
              </a:rPr>
              <a:t>happiness</a:t>
            </a:r>
          </a:p>
        </p:txBody>
      </p:sp>
      <p:sp>
        <p:nvSpPr>
          <p:cNvPr id="22" name="مربع نص 21"/>
          <p:cNvSpPr txBox="1"/>
          <p:nvPr/>
        </p:nvSpPr>
        <p:spPr>
          <a:xfrm>
            <a:off x="4788024" y="2956882"/>
            <a:ext cx="1258927" cy="400110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sz="2000" dirty="0" smtClean="0">
                <a:solidFill>
                  <a:srgbClr val="0000FF"/>
                </a:solidFill>
                <a:latin typeface="Comic Sans MS" pitchFamily="66" charset="0"/>
              </a:rPr>
              <a:t>helpful</a:t>
            </a:r>
          </a:p>
        </p:txBody>
      </p:sp>
      <p:sp>
        <p:nvSpPr>
          <p:cNvPr id="23" name="مربع نص 22"/>
          <p:cNvSpPr txBox="1"/>
          <p:nvPr/>
        </p:nvSpPr>
        <p:spPr>
          <a:xfrm>
            <a:off x="5652120" y="3717032"/>
            <a:ext cx="1488154" cy="400110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sz="2000" dirty="0" smtClean="0">
                <a:solidFill>
                  <a:srgbClr val="0000FF"/>
                </a:solidFill>
                <a:latin typeface="Comic Sans MS" pitchFamily="66" charset="0"/>
              </a:rPr>
              <a:t>depression</a:t>
            </a:r>
          </a:p>
        </p:txBody>
      </p:sp>
      <p:sp>
        <p:nvSpPr>
          <p:cNvPr id="24" name="مربع نص 23"/>
          <p:cNvSpPr txBox="1"/>
          <p:nvPr/>
        </p:nvSpPr>
        <p:spPr>
          <a:xfrm>
            <a:off x="5401305" y="4221088"/>
            <a:ext cx="1258927" cy="400110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sz="2000" dirty="0" smtClean="0">
                <a:solidFill>
                  <a:srgbClr val="0000FF"/>
                </a:solidFill>
                <a:latin typeface="Comic Sans MS" pitchFamily="66" charset="0"/>
              </a:rPr>
              <a:t>guidance</a:t>
            </a:r>
          </a:p>
        </p:txBody>
      </p:sp>
      <p:sp>
        <p:nvSpPr>
          <p:cNvPr id="25" name="مربع نص 24"/>
          <p:cNvSpPr txBox="1"/>
          <p:nvPr/>
        </p:nvSpPr>
        <p:spPr>
          <a:xfrm>
            <a:off x="4860032" y="4725144"/>
            <a:ext cx="1690975" cy="384721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sz="1900" dirty="0" smtClean="0">
                <a:solidFill>
                  <a:srgbClr val="0000FF"/>
                </a:solidFill>
                <a:latin typeface="Comic Sans MS" pitchFamily="66" charset="0"/>
              </a:rPr>
              <a:t>importance</a:t>
            </a:r>
          </a:p>
        </p:txBody>
      </p:sp>
      <p:sp>
        <p:nvSpPr>
          <p:cNvPr id="26" name="مربع نص 25"/>
          <p:cNvSpPr txBox="1"/>
          <p:nvPr/>
        </p:nvSpPr>
        <p:spPr>
          <a:xfrm>
            <a:off x="4825241" y="5477162"/>
            <a:ext cx="1258927" cy="400110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sz="2000" dirty="0" smtClean="0">
                <a:solidFill>
                  <a:srgbClr val="0000FF"/>
                </a:solidFill>
                <a:latin typeface="Comic Sans MS" pitchFamily="66" charset="0"/>
              </a:rPr>
              <a:t>goodness</a:t>
            </a:r>
          </a:p>
        </p:txBody>
      </p:sp>
      <p:grpSp>
        <p:nvGrpSpPr>
          <p:cNvPr id="28" name="مجموعة 8"/>
          <p:cNvGrpSpPr>
            <a:grpSpLocks/>
          </p:cNvGrpSpPr>
          <p:nvPr/>
        </p:nvGrpSpPr>
        <p:grpSpPr bwMode="auto">
          <a:xfrm>
            <a:off x="1115616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29" name="مخطط انسيابي: تحضير 4">
              <a:hlinkClick r:id="rId11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  <p:sp>
          <p:nvSpPr>
            <p:cNvPr id="30" name="سهم مسنن إلى اليمين 5">
              <a:hlinkClick r:id="" action="ppaction://hlinkshowjump?jump=previousslide"/>
              <a:hlinkHover r:id="" action="ppaction://noaction" highlightClick="1">
                <a:snd r:embed="rId12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  <p:sp>
          <p:nvSpPr>
            <p:cNvPr id="31" name="سهم مسنن إلى اليمين 6">
              <a:hlinkClick r:id="" action="ppaction://hlinkshowjump?jump=nextslide"/>
              <a:hlinkHover r:id="" action="ppaction://noaction" highlightClick="1">
                <a:snd r:embed="rId13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</p:grpSp>
      <p:sp>
        <p:nvSpPr>
          <p:cNvPr id="32" name="خماسي 31"/>
          <p:cNvSpPr>
            <a:spLocks noChangeArrowheads="1"/>
          </p:cNvSpPr>
          <p:nvPr/>
        </p:nvSpPr>
        <p:spPr bwMode="auto">
          <a:xfrm>
            <a:off x="3203454" y="116632"/>
            <a:ext cx="26715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Fan Heiti Std B" pitchFamily="34" charset="-128"/>
                <a:ea typeface="Adobe Fan Heiti Std B" pitchFamily="34" charset="-128"/>
                <a:cs typeface="AL-Hotham" pitchFamily="2" charset="-78"/>
              </a:rPr>
              <a:t>3 The mind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Fan Heiti Std B" pitchFamily="34" charset="-128"/>
              <a:ea typeface="Adobe Fan Heiti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12582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99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99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9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99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99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99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2" dur="2000"/>
                                        <p:tgtEl>
                                          <p:spTgt spid="399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00"/>
                            </p:stCondLst>
                            <p:childTnLst>
                              <p:par>
                                <p:cTn id="54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1" dur="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2" dur="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8" dur="25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9" dur="25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25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5" dur="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6" dur="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2" dur="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3" dur="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9" dur="25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0" dur="25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25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6" dur="25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7" dur="25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" dur="25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3" dur="25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4" dur="25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5" dur="25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0" dur="25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1" dur="25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2" dur="25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7" dur="25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8" dur="25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9" dur="25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4" dur="25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5" dur="25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6" dur="25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1125"/>
                            </p:stCondLst>
                            <p:childTnLst>
                              <p:par>
                                <p:cTn id="12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0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85721" y="1500174"/>
            <a:ext cx="8501121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63" name="Picture 3"/>
          <p:cNvPicPr>
            <a:picLocks noChangeAspect="1" noChangeArrowheads="1"/>
          </p:cNvPicPr>
          <p:nvPr/>
        </p:nvPicPr>
        <p:blipFill>
          <a:blip r:embed="rId3" cstate="email">
            <a:grayscl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857224" y="2143116"/>
            <a:ext cx="7143800" cy="39290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مستطيل 10"/>
          <p:cNvSpPr/>
          <p:nvPr/>
        </p:nvSpPr>
        <p:spPr>
          <a:xfrm>
            <a:off x="249094" y="838453"/>
            <a:ext cx="482696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Examination practice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2" name="مجموعة 8"/>
          <p:cNvGrpSpPr>
            <a:grpSpLocks/>
          </p:cNvGrpSpPr>
          <p:nvPr/>
        </p:nvGrpSpPr>
        <p:grpSpPr bwMode="auto">
          <a:xfrm>
            <a:off x="1115616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3" name="مخطط انسيابي: تحضير 4">
              <a:hlinkClick r:id="rId5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  <p:sp>
          <p:nvSpPr>
            <p:cNvPr id="14" name="سهم مسنن إلى اليمين 5">
              <a:hlinkClick r:id="" action="ppaction://hlinkshowjump?jump=previousslide"/>
              <a:hlinkHover r:id="" action="ppaction://noaction" highlightClick="1">
                <a:snd r:embed="rId6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  <p:sp>
          <p:nvSpPr>
            <p:cNvPr id="15" name="سهم مسنن إلى اليمين 6">
              <a:hlinkClick r:id="" action="ppaction://hlinkshowjump?jump=nextslide"/>
              <a:hlinkHover r:id="" action="ppaction://noaction" highlightClick="1">
                <a:snd r:embed="rId7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</p:grpSp>
      <p:sp>
        <p:nvSpPr>
          <p:cNvPr id="16" name="خماسي 15"/>
          <p:cNvSpPr>
            <a:spLocks noChangeArrowheads="1"/>
          </p:cNvSpPr>
          <p:nvPr/>
        </p:nvSpPr>
        <p:spPr bwMode="auto">
          <a:xfrm>
            <a:off x="3203454" y="116632"/>
            <a:ext cx="26715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Fan Heiti Std B" pitchFamily="34" charset="-128"/>
                <a:ea typeface="Adobe Fan Heiti Std B" pitchFamily="34" charset="-128"/>
                <a:cs typeface="AL-Hotham" pitchFamily="2" charset="-78"/>
              </a:rPr>
              <a:t>3 The mind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Fan Heiti Std B" pitchFamily="34" charset="-128"/>
              <a:ea typeface="Adobe Fan Heiti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12582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0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4" dur="2000"/>
                                        <p:tgtEl>
                                          <p:spTgt spid="409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ستطيل 8"/>
          <p:cNvSpPr/>
          <p:nvPr/>
        </p:nvSpPr>
        <p:spPr>
          <a:xfrm>
            <a:off x="251520" y="838453"/>
            <a:ext cx="17665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Writing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85720" y="1533558"/>
            <a:ext cx="4286280" cy="252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987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720" y="2066915"/>
            <a:ext cx="1785950" cy="3395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988" name="Picture 4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57158" y="2957515"/>
            <a:ext cx="8396266" cy="1328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3" name="مجموعة 8"/>
          <p:cNvGrpSpPr>
            <a:grpSpLocks/>
          </p:cNvGrpSpPr>
          <p:nvPr/>
        </p:nvGrpSpPr>
        <p:grpSpPr bwMode="auto">
          <a:xfrm>
            <a:off x="1115616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4" name="مخطط انسيابي: تحضير 4">
              <a:hlinkClick r:id="rId5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  <p:sp>
          <p:nvSpPr>
            <p:cNvPr id="15" name="سهم مسنن إلى اليمين 5">
              <a:hlinkClick r:id="" action="ppaction://hlinkshowjump?jump=previousslide"/>
              <a:hlinkHover r:id="" action="ppaction://noaction" highlightClick="1">
                <a:snd r:embed="rId6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  <p:sp>
          <p:nvSpPr>
            <p:cNvPr id="16" name="سهم مسنن إلى اليمين 6">
              <a:hlinkClick r:id="" action="ppaction://hlinkshowjump?jump=nextslide"/>
              <a:hlinkHover r:id="" action="ppaction://noaction" highlightClick="1">
                <a:snd r:embed="rId7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</p:grpSp>
      <p:sp>
        <p:nvSpPr>
          <p:cNvPr id="17" name="خماسي 16"/>
          <p:cNvSpPr>
            <a:spLocks noChangeArrowheads="1"/>
          </p:cNvSpPr>
          <p:nvPr/>
        </p:nvSpPr>
        <p:spPr bwMode="auto">
          <a:xfrm>
            <a:off x="3203454" y="116632"/>
            <a:ext cx="26715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Fan Heiti Std B" pitchFamily="34" charset="-128"/>
                <a:ea typeface="Adobe Fan Heiti Std B" pitchFamily="34" charset="-128"/>
                <a:cs typeface="AL-Hotham" pitchFamily="2" charset="-78"/>
              </a:rPr>
              <a:t>3 The mind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Fan Heiti Std B" pitchFamily="34" charset="-128"/>
              <a:ea typeface="Adobe Fan Heiti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12582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1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19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41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3045" y="1500174"/>
            <a:ext cx="7413665" cy="3683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3011" name="Picture 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50538" y="2192330"/>
            <a:ext cx="7436172" cy="3794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3012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1472" y="3000372"/>
            <a:ext cx="7810810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0204"/>
          <a:stretch>
            <a:fillRect/>
          </a:stretch>
        </p:blipFill>
        <p:spPr bwMode="auto">
          <a:xfrm>
            <a:off x="1643042" y="2571744"/>
            <a:ext cx="3000396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4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4643438" y="2571744"/>
            <a:ext cx="3094612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مستطيل 15"/>
          <p:cNvSpPr/>
          <p:nvPr/>
        </p:nvSpPr>
        <p:spPr>
          <a:xfrm>
            <a:off x="251520" y="838453"/>
            <a:ext cx="17665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Writing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7" name="مجموعة 8"/>
          <p:cNvGrpSpPr>
            <a:grpSpLocks/>
          </p:cNvGrpSpPr>
          <p:nvPr/>
        </p:nvGrpSpPr>
        <p:grpSpPr bwMode="auto">
          <a:xfrm>
            <a:off x="1115616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8" name="مخطط انسيابي: تحضير 4">
              <a:hlinkClick r:id="rId7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  <p:sp>
          <p:nvSpPr>
            <p:cNvPr id="19" name="سهم مسنن إلى اليمين 5">
              <a:hlinkClick r:id="" action="ppaction://hlinkshowjump?jump=previousslide"/>
              <a:hlinkHover r:id="" action="ppaction://noaction" highlightClick="1">
                <a:snd r:embed="rId8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  <p:sp>
          <p:nvSpPr>
            <p:cNvPr id="20" name="سهم مسنن إلى اليمين 6">
              <a:hlinkClick r:id="" action="ppaction://hlinkshowjump?jump=nextslide"/>
              <a:hlinkHover r:id="" action="ppaction://noaction" highlightClick="1">
                <a:snd r:embed="rId9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</p:grpSp>
      <p:sp>
        <p:nvSpPr>
          <p:cNvPr id="21" name="خماسي 20"/>
          <p:cNvSpPr>
            <a:spLocks noChangeArrowheads="1"/>
          </p:cNvSpPr>
          <p:nvPr/>
        </p:nvSpPr>
        <p:spPr bwMode="auto">
          <a:xfrm>
            <a:off x="3203454" y="116632"/>
            <a:ext cx="26715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Fan Heiti Std B" pitchFamily="34" charset="-128"/>
                <a:ea typeface="Adobe Fan Heiti Std B" pitchFamily="34" charset="-128"/>
                <a:cs typeface="AL-Hotham" pitchFamily="2" charset="-78"/>
              </a:rPr>
              <a:t>3 The mind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Fan Heiti Std B" pitchFamily="34" charset="-128"/>
              <a:ea typeface="Adobe Fan Heiti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12582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30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30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30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30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430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3" dur="500"/>
                                        <p:tgtEl>
                                          <p:spTgt spid="430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00"/>
                            </p:stCondLst>
                            <p:childTnLst>
                              <p:par>
                                <p:cTn id="33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000"/>
                            </p:stCondLst>
                            <p:childTnLst>
                              <p:par>
                                <p:cTn id="4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7" name="Picture 5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85720" y="1857364"/>
            <a:ext cx="7643866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3045" y="1500174"/>
            <a:ext cx="7413665" cy="3683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4040" name="Picture 8"/>
          <p:cNvPicPr>
            <a:picLocks noChangeAspect="1" noChangeArrowheads="1"/>
          </p:cNvPicPr>
          <p:nvPr/>
        </p:nvPicPr>
        <p:blipFill>
          <a:blip r:embed="rId4" cstate="email">
            <a:grayscl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57158" y="2428868"/>
            <a:ext cx="4036335" cy="37147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4041" name="Picture 9"/>
          <p:cNvPicPr>
            <a:picLocks noChangeAspect="1" noChangeArrowheads="1"/>
          </p:cNvPicPr>
          <p:nvPr/>
        </p:nvPicPr>
        <p:blipFill>
          <a:blip r:embed="rId6" cstate="email">
            <a:grayscl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679068" y="2428868"/>
            <a:ext cx="4036336" cy="37439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مستطيل 13"/>
          <p:cNvSpPr/>
          <p:nvPr/>
        </p:nvSpPr>
        <p:spPr>
          <a:xfrm>
            <a:off x="251520" y="838453"/>
            <a:ext cx="17665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Writing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5" name="مجموعة 8"/>
          <p:cNvGrpSpPr>
            <a:grpSpLocks/>
          </p:cNvGrpSpPr>
          <p:nvPr/>
        </p:nvGrpSpPr>
        <p:grpSpPr bwMode="auto">
          <a:xfrm>
            <a:off x="1115616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6" name="مخطط انسيابي: تحضير 4">
              <a:hlinkClick r:id="rId8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  <p:sp>
          <p:nvSpPr>
            <p:cNvPr id="17" name="سهم مسنن إلى اليمين 5">
              <a:hlinkClick r:id="" action="ppaction://hlinkshowjump?jump=previousslide"/>
              <a:hlinkHover r:id="" action="ppaction://noaction" highlightClick="1">
                <a:snd r:embed="rId9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  <p:sp>
          <p:nvSpPr>
            <p:cNvPr id="18" name="سهم مسنن إلى اليمين 6">
              <a:hlinkClick r:id="" action="ppaction://hlinkshowjump?jump=nextslide"/>
              <a:hlinkHover r:id="" action="ppaction://noaction" highlightClick="1">
                <a:snd r:embed="rId10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</p:grpSp>
      <p:sp>
        <p:nvSpPr>
          <p:cNvPr id="19" name="خماسي 18"/>
          <p:cNvSpPr>
            <a:spLocks noChangeArrowheads="1"/>
          </p:cNvSpPr>
          <p:nvPr/>
        </p:nvSpPr>
        <p:spPr bwMode="auto">
          <a:xfrm>
            <a:off x="3203454" y="116632"/>
            <a:ext cx="26715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Fan Heiti Std B" pitchFamily="34" charset="-128"/>
                <a:ea typeface="Adobe Fan Heiti Std B" pitchFamily="34" charset="-128"/>
                <a:cs typeface="AL-Hotham" pitchFamily="2" charset="-78"/>
              </a:rPr>
              <a:t>3 The mind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Fan Heiti Std B" pitchFamily="34" charset="-128"/>
              <a:ea typeface="Adobe Fan Heiti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12582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40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40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4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4" dur="2000"/>
                                        <p:tgtEl>
                                          <p:spTgt spid="44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8" dur="2000"/>
                                        <p:tgtEl>
                                          <p:spTgt spid="440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0"/>
                            </p:stCondLst>
                            <p:childTnLst>
                              <p:par>
                                <p:cTn id="2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500"/>
                            </p:stCondLst>
                            <p:childTnLst>
                              <p:par>
                                <p:cTn id="2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57158" y="1857364"/>
            <a:ext cx="6010299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3045" y="1489062"/>
            <a:ext cx="7413665" cy="3683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5059" name="Picture 3"/>
          <p:cNvPicPr>
            <a:picLocks noChangeAspect="1" noChangeArrowheads="1"/>
          </p:cNvPicPr>
          <p:nvPr/>
        </p:nvPicPr>
        <p:blipFill>
          <a:blip r:embed="rId4" cstate="email">
            <a:grayscl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57158" y="3053281"/>
            <a:ext cx="2894608" cy="3042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5060" name="Picture 4"/>
          <p:cNvPicPr>
            <a:picLocks noChangeAspect="1" noChangeArrowheads="1"/>
          </p:cNvPicPr>
          <p:nvPr/>
        </p:nvPicPr>
        <p:blipFill>
          <a:blip r:embed="rId6" cstate="email">
            <a:grayscl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428992" y="2736280"/>
            <a:ext cx="4929222" cy="34290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مستطيل 12"/>
          <p:cNvSpPr/>
          <p:nvPr/>
        </p:nvSpPr>
        <p:spPr>
          <a:xfrm>
            <a:off x="251520" y="838453"/>
            <a:ext cx="17665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Writing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4" name="مجموعة 8"/>
          <p:cNvGrpSpPr>
            <a:grpSpLocks/>
          </p:cNvGrpSpPr>
          <p:nvPr/>
        </p:nvGrpSpPr>
        <p:grpSpPr bwMode="auto">
          <a:xfrm>
            <a:off x="1115616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5" name="مخطط انسيابي: تحضير 4">
              <a:hlinkClick r:id="rId8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  <p:sp>
          <p:nvSpPr>
            <p:cNvPr id="16" name="سهم مسنن إلى اليمين 5">
              <a:hlinkClick r:id="" action="ppaction://hlinkshowjump?jump=previousslide"/>
              <a:hlinkHover r:id="" action="ppaction://noaction" highlightClick="1">
                <a:snd r:embed="rId9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  <p:sp>
          <p:nvSpPr>
            <p:cNvPr id="17" name="سهم مسنن إلى اليمين 6">
              <a:hlinkClick r:id="" action="ppaction://hlinkshowjump?jump=nextslide"/>
              <a:hlinkHover r:id="" action="ppaction://noaction" highlightClick="1">
                <a:snd r:embed="rId10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</p:grpSp>
      <p:sp>
        <p:nvSpPr>
          <p:cNvPr id="18" name="خماسي 17"/>
          <p:cNvSpPr>
            <a:spLocks noChangeArrowheads="1"/>
          </p:cNvSpPr>
          <p:nvPr/>
        </p:nvSpPr>
        <p:spPr bwMode="auto">
          <a:xfrm>
            <a:off x="3203454" y="116632"/>
            <a:ext cx="26715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Fan Heiti Std B" pitchFamily="34" charset="-128"/>
                <a:ea typeface="Adobe Fan Heiti Std B" pitchFamily="34" charset="-128"/>
                <a:cs typeface="AL-Hotham" pitchFamily="2" charset="-78"/>
              </a:rPr>
              <a:t>3 The mind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Fan Heiti Std B" pitchFamily="34" charset="-128"/>
              <a:ea typeface="Adobe Fan Heiti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12582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0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0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5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45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1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8" dur="2000"/>
                                        <p:tgtEl>
                                          <p:spTgt spid="45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720" y="1481125"/>
            <a:ext cx="5357850" cy="3762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6083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1803" y="1857364"/>
            <a:ext cx="6556213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6084" name="Picture 4"/>
          <p:cNvPicPr>
            <a:picLocks noChangeAspect="1" noChangeArrowheads="1"/>
          </p:cNvPicPr>
          <p:nvPr/>
        </p:nvPicPr>
        <p:blipFill>
          <a:blip r:embed="rId4" cstate="email">
            <a:grayscl/>
          </a:blip>
          <a:srcRect/>
          <a:stretch>
            <a:fillRect/>
          </a:stretch>
        </p:blipFill>
        <p:spPr bwMode="auto">
          <a:xfrm>
            <a:off x="1357290" y="2643182"/>
            <a:ext cx="6357982" cy="35065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مستطيل 11"/>
          <p:cNvSpPr/>
          <p:nvPr/>
        </p:nvSpPr>
        <p:spPr>
          <a:xfrm>
            <a:off x="251520" y="838453"/>
            <a:ext cx="17665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Writing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3" name="مجموعة 8"/>
          <p:cNvGrpSpPr>
            <a:grpSpLocks/>
          </p:cNvGrpSpPr>
          <p:nvPr/>
        </p:nvGrpSpPr>
        <p:grpSpPr bwMode="auto">
          <a:xfrm>
            <a:off x="1115616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4" name="مخطط انسيابي: تحضير 4">
              <a:hlinkClick r:id="rId5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  <p:sp>
          <p:nvSpPr>
            <p:cNvPr id="15" name="سهم مسنن إلى اليمين 5">
              <a:hlinkClick r:id="" action="ppaction://hlinkshowjump?jump=previousslide"/>
              <a:hlinkHover r:id="" action="ppaction://noaction" highlightClick="1">
                <a:snd r:embed="rId6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  <p:sp>
          <p:nvSpPr>
            <p:cNvPr id="16" name="سهم مسنن إلى اليمين 6">
              <a:hlinkClick r:id="" action="ppaction://hlinkshowjump?jump=nextslide"/>
              <a:hlinkHover r:id="" action="ppaction://noaction" highlightClick="1">
                <a:snd r:embed="rId7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</p:grpSp>
      <p:sp>
        <p:nvSpPr>
          <p:cNvPr id="17" name="خماسي 16"/>
          <p:cNvSpPr>
            <a:spLocks noChangeArrowheads="1"/>
          </p:cNvSpPr>
          <p:nvPr/>
        </p:nvSpPr>
        <p:spPr bwMode="auto">
          <a:xfrm>
            <a:off x="3203454" y="116632"/>
            <a:ext cx="26715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Fan Heiti Std B" pitchFamily="34" charset="-128"/>
                <a:ea typeface="Adobe Fan Heiti Std B" pitchFamily="34" charset="-128"/>
                <a:cs typeface="AL-Hotham" pitchFamily="2" charset="-78"/>
              </a:rPr>
              <a:t>3 The mind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Fan Heiti Std B" pitchFamily="34" charset="-128"/>
              <a:ea typeface="Adobe Fan Heiti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12582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6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60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60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6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9" dur="2000"/>
                                        <p:tgtEl>
                                          <p:spTgt spid="46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85720" y="1857364"/>
            <a:ext cx="7382313" cy="361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720" y="1481125"/>
            <a:ext cx="5357850" cy="3762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7107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5286380" y="2871788"/>
            <a:ext cx="3571900" cy="17002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7108" name="Picture 4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285720" y="2285992"/>
            <a:ext cx="4782303" cy="37338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مستطيل 12"/>
          <p:cNvSpPr/>
          <p:nvPr/>
        </p:nvSpPr>
        <p:spPr>
          <a:xfrm>
            <a:off x="251520" y="838453"/>
            <a:ext cx="17665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Writing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4" name="مجموعة 8"/>
          <p:cNvGrpSpPr>
            <a:grpSpLocks/>
          </p:cNvGrpSpPr>
          <p:nvPr/>
        </p:nvGrpSpPr>
        <p:grpSpPr bwMode="auto">
          <a:xfrm>
            <a:off x="1115616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5" name="مخطط انسيابي: تحضير 4">
              <a:hlinkClick r:id="rId8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  <p:sp>
          <p:nvSpPr>
            <p:cNvPr id="16" name="سهم مسنن إلى اليمين 5">
              <a:hlinkClick r:id="" action="ppaction://hlinkshowjump?jump=previousslide"/>
              <a:hlinkHover r:id="" action="ppaction://noaction" highlightClick="1">
                <a:snd r:embed="rId9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  <p:sp>
          <p:nvSpPr>
            <p:cNvPr id="17" name="سهم مسنن إلى اليمين 6">
              <a:hlinkClick r:id="" action="ppaction://hlinkshowjump?jump=nextslide"/>
              <a:hlinkHover r:id="" action="ppaction://noaction" highlightClick="1">
                <a:snd r:embed="rId10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</p:grpSp>
      <p:sp>
        <p:nvSpPr>
          <p:cNvPr id="18" name="خماسي 17"/>
          <p:cNvSpPr>
            <a:spLocks noChangeArrowheads="1"/>
          </p:cNvSpPr>
          <p:nvPr/>
        </p:nvSpPr>
        <p:spPr bwMode="auto">
          <a:xfrm>
            <a:off x="3203454" y="116632"/>
            <a:ext cx="26715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Fan Heiti Std B" pitchFamily="34" charset="-128"/>
                <a:ea typeface="Adobe Fan Heiti Std B" pitchFamily="34" charset="-128"/>
                <a:cs typeface="AL-Hotham" pitchFamily="2" charset="-78"/>
              </a:rPr>
              <a:t>3 The mind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Fan Heiti Std B" pitchFamily="34" charset="-128"/>
              <a:ea typeface="Adobe Fan Heiti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12582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7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7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7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4" dur="2000"/>
                                        <p:tgtEl>
                                          <p:spTgt spid="47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8" dur="2000"/>
                                        <p:tgtEl>
                                          <p:spTgt spid="47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0"/>
                            </p:stCondLst>
                            <p:childTnLst>
                              <p:par>
                                <p:cTn id="2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500"/>
                            </p:stCondLst>
                            <p:childTnLst>
                              <p:par>
                                <p:cTn id="2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85720" y="1857364"/>
            <a:ext cx="7382313" cy="361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720" y="1481125"/>
            <a:ext cx="5357850" cy="3762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4" cstate="email">
            <a:grayscl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5286380" y="2871788"/>
            <a:ext cx="3571900" cy="17002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6" cstate="email">
            <a:grayscl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258753" y="2285992"/>
            <a:ext cx="4813313" cy="37147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مستطيل 14"/>
          <p:cNvSpPr/>
          <p:nvPr/>
        </p:nvSpPr>
        <p:spPr>
          <a:xfrm>
            <a:off x="251520" y="838453"/>
            <a:ext cx="17665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Writing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6" name="مجموعة 8"/>
          <p:cNvGrpSpPr>
            <a:grpSpLocks/>
          </p:cNvGrpSpPr>
          <p:nvPr/>
        </p:nvGrpSpPr>
        <p:grpSpPr bwMode="auto">
          <a:xfrm>
            <a:off x="1115616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7" name="مخطط انسيابي: تحضير 4">
              <a:hlinkClick r:id="rId8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  <p:sp>
          <p:nvSpPr>
            <p:cNvPr id="18" name="سهم مسنن إلى اليمين 5">
              <a:hlinkClick r:id="" action="ppaction://hlinkshowjump?jump=previousslide"/>
              <a:hlinkHover r:id="" action="ppaction://noaction" highlightClick="1">
                <a:snd r:embed="rId9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  <p:sp>
          <p:nvSpPr>
            <p:cNvPr id="19" name="سهم مسنن إلى اليمين 6">
              <a:hlinkClick r:id="" action="ppaction://hlinkshowjump?jump=nextslide"/>
              <a:hlinkHover r:id="" action="ppaction://noaction" highlightClick="1">
                <a:snd r:embed="rId10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</p:grpSp>
      <p:sp>
        <p:nvSpPr>
          <p:cNvPr id="20" name="خماسي 19"/>
          <p:cNvSpPr>
            <a:spLocks noChangeArrowheads="1"/>
          </p:cNvSpPr>
          <p:nvPr/>
        </p:nvSpPr>
        <p:spPr bwMode="auto">
          <a:xfrm>
            <a:off x="3203454" y="116632"/>
            <a:ext cx="26715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Fan Heiti Std B" pitchFamily="34" charset="-128"/>
                <a:ea typeface="Adobe Fan Heiti Std B" pitchFamily="34" charset="-128"/>
                <a:cs typeface="AL-Hotham" pitchFamily="2" charset="-78"/>
              </a:rPr>
              <a:t>3 The mind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Fan Heiti Std B" pitchFamily="34" charset="-128"/>
              <a:ea typeface="Adobe Fan Heiti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12582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85720" y="1477950"/>
            <a:ext cx="1785950" cy="3794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8131" name="Picture 3"/>
          <p:cNvPicPr>
            <a:picLocks noChangeAspect="1" noChangeArrowheads="1"/>
          </p:cNvPicPr>
          <p:nvPr/>
        </p:nvPicPr>
        <p:blipFill>
          <a:blip r:embed="rId3" cstate="email">
            <a:grayscl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2652355" y="1425566"/>
            <a:ext cx="4134223" cy="443232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14" name="مستطيل 13"/>
          <p:cNvSpPr/>
          <p:nvPr/>
        </p:nvSpPr>
        <p:spPr>
          <a:xfrm>
            <a:off x="251520" y="838453"/>
            <a:ext cx="17665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Writing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5" name="مجموعة 8"/>
          <p:cNvGrpSpPr>
            <a:grpSpLocks/>
          </p:cNvGrpSpPr>
          <p:nvPr/>
        </p:nvGrpSpPr>
        <p:grpSpPr bwMode="auto">
          <a:xfrm>
            <a:off x="1115616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6" name="مخطط انسيابي: تحضير 4">
              <a:hlinkClick r:id="rId5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  <p:sp>
          <p:nvSpPr>
            <p:cNvPr id="17" name="سهم مسنن إلى اليمين 5">
              <a:hlinkClick r:id="" action="ppaction://hlinkshowjump?jump=previousslide"/>
              <a:hlinkHover r:id="" action="ppaction://noaction" highlightClick="1">
                <a:snd r:embed="rId6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  <p:sp>
          <p:nvSpPr>
            <p:cNvPr id="18" name="سهم مسنن إلى اليمين 6">
              <a:hlinkClick r:id="" action="ppaction://hlinkshowjump?jump=nextslide"/>
              <a:hlinkHover r:id="" action="ppaction://noaction" highlightClick="1">
                <a:snd r:embed="rId7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</p:grpSp>
      <p:sp>
        <p:nvSpPr>
          <p:cNvPr id="19" name="خماسي 18"/>
          <p:cNvSpPr>
            <a:spLocks noChangeArrowheads="1"/>
          </p:cNvSpPr>
          <p:nvPr/>
        </p:nvSpPr>
        <p:spPr bwMode="auto">
          <a:xfrm>
            <a:off x="3203454" y="116632"/>
            <a:ext cx="26715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Fan Heiti Std B" pitchFamily="34" charset="-128"/>
                <a:ea typeface="Adobe Fan Heiti Std B" pitchFamily="34" charset="-128"/>
                <a:cs typeface="AL-Hotham" pitchFamily="2" charset="-78"/>
              </a:rPr>
              <a:t>3 The mind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Fan Heiti Std B" pitchFamily="34" charset="-128"/>
              <a:ea typeface="Adobe Fan Heiti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12582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8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48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85720" y="1500174"/>
            <a:ext cx="3649644" cy="360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720" y="2060566"/>
            <a:ext cx="8501122" cy="5111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5250" y="2771770"/>
            <a:ext cx="4776816" cy="442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357158" y="3500438"/>
            <a:ext cx="3484821" cy="17653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شكل بيضاوي 12"/>
          <p:cNvSpPr/>
          <p:nvPr/>
        </p:nvSpPr>
        <p:spPr>
          <a:xfrm>
            <a:off x="376808" y="3933056"/>
            <a:ext cx="325488" cy="378029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مستطيل 13"/>
          <p:cNvSpPr/>
          <p:nvPr/>
        </p:nvSpPr>
        <p:spPr>
          <a:xfrm>
            <a:off x="262067" y="838453"/>
            <a:ext cx="20056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R</a:t>
            </a:r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eading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5" name="مجموعة 8"/>
          <p:cNvGrpSpPr>
            <a:grpSpLocks/>
          </p:cNvGrpSpPr>
          <p:nvPr/>
        </p:nvGrpSpPr>
        <p:grpSpPr bwMode="auto">
          <a:xfrm>
            <a:off x="1115616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6" name="مخطط انسيابي: تحضير 4">
              <a:hlinkClick r:id="rId6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  <p:sp>
          <p:nvSpPr>
            <p:cNvPr id="17" name="سهم مسنن إلى اليمين 5">
              <a:hlinkClick r:id="" action="ppaction://hlinkshowjump?jump=previousslide"/>
              <a:hlinkHover r:id="" action="ppaction://noaction" highlightClick="1">
                <a:snd r:embed="rId7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  <p:sp>
          <p:nvSpPr>
            <p:cNvPr id="18" name="سهم مسنن إلى اليمين 6">
              <a:hlinkClick r:id="" action="ppaction://hlinkshowjump?jump=nextslide"/>
              <a:hlinkHover r:id="" action="ppaction://noaction" highlightClick="1">
                <a:snd r:embed="rId8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</p:grpSp>
      <p:sp>
        <p:nvSpPr>
          <p:cNvPr id="19" name="خماسي 18"/>
          <p:cNvSpPr>
            <a:spLocks noChangeArrowheads="1"/>
          </p:cNvSpPr>
          <p:nvPr/>
        </p:nvSpPr>
        <p:spPr bwMode="auto">
          <a:xfrm>
            <a:off x="3203454" y="116632"/>
            <a:ext cx="26715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Fan Heiti Std B" pitchFamily="34" charset="-128"/>
                <a:ea typeface="Adobe Fan Heiti Std B" pitchFamily="34" charset="-128"/>
                <a:cs typeface="AL-Hotham" pitchFamily="2" charset="-78"/>
              </a:rPr>
              <a:t>3 The mind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Fan Heiti Std B" pitchFamily="34" charset="-128"/>
              <a:ea typeface="Adobe Fan Heiti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53844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9" grpId="0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85720" y="1490650"/>
            <a:ext cx="2185622" cy="295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9155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720" y="1785926"/>
            <a:ext cx="5905593" cy="8620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9156" name="Picture 4"/>
          <p:cNvPicPr>
            <a:picLocks noChangeAspect="1" noChangeArrowheads="1"/>
          </p:cNvPicPr>
          <p:nvPr/>
        </p:nvPicPr>
        <p:blipFill>
          <a:blip r:embed="rId4" cstate="email">
            <a:grayscl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857356" y="2711992"/>
            <a:ext cx="5214974" cy="33602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مستطيل 11"/>
          <p:cNvSpPr/>
          <p:nvPr/>
        </p:nvSpPr>
        <p:spPr>
          <a:xfrm>
            <a:off x="251520" y="838453"/>
            <a:ext cx="17665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Writing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3" name="مجموعة 8"/>
          <p:cNvGrpSpPr>
            <a:grpSpLocks/>
          </p:cNvGrpSpPr>
          <p:nvPr/>
        </p:nvGrpSpPr>
        <p:grpSpPr bwMode="auto">
          <a:xfrm>
            <a:off x="1115616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4" name="مخطط انسيابي: تحضير 4">
              <a:hlinkClick r:id="rId6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  <p:sp>
          <p:nvSpPr>
            <p:cNvPr id="15" name="سهم مسنن إلى اليمين 5">
              <a:hlinkClick r:id="" action="ppaction://hlinkshowjump?jump=previousslide"/>
              <a:hlinkHover r:id="" action="ppaction://noaction" highlightClick="1">
                <a:snd r:embed="rId7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  <p:sp>
          <p:nvSpPr>
            <p:cNvPr id="16" name="سهم مسنن إلى اليمين 6">
              <a:hlinkClick r:id="" action="ppaction://hlinkshowjump?jump=nextslide"/>
              <a:hlinkHover r:id="" action="ppaction://noaction" highlightClick="1">
                <a:snd r:embed="rId8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</p:grpSp>
      <p:sp>
        <p:nvSpPr>
          <p:cNvPr id="17" name="خماسي 16"/>
          <p:cNvSpPr>
            <a:spLocks noChangeArrowheads="1"/>
          </p:cNvSpPr>
          <p:nvPr/>
        </p:nvSpPr>
        <p:spPr bwMode="auto">
          <a:xfrm>
            <a:off x="3203454" y="116632"/>
            <a:ext cx="26715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Fan Heiti Std B" pitchFamily="34" charset="-128"/>
                <a:ea typeface="Adobe Fan Heiti Std B" pitchFamily="34" charset="-128"/>
                <a:cs typeface="AL-Hotham" pitchFamily="2" charset="-78"/>
              </a:rPr>
              <a:t>3 The mind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Fan Heiti Std B" pitchFamily="34" charset="-128"/>
              <a:ea typeface="Adobe Fan Heiti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12582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9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91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91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9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9" dur="2000"/>
                                        <p:tgtEl>
                                          <p:spTgt spid="49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9" name="Picture 3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028708" y="2071678"/>
            <a:ext cx="6829440" cy="414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127000" algn="l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85720" y="1490650"/>
            <a:ext cx="2185622" cy="295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720" y="1785926"/>
            <a:ext cx="5905593" cy="8620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مستطيل 12"/>
          <p:cNvSpPr/>
          <p:nvPr/>
        </p:nvSpPr>
        <p:spPr>
          <a:xfrm>
            <a:off x="251520" y="838453"/>
            <a:ext cx="17665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Writing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4" name="مجموعة 8"/>
          <p:cNvGrpSpPr>
            <a:grpSpLocks/>
          </p:cNvGrpSpPr>
          <p:nvPr/>
        </p:nvGrpSpPr>
        <p:grpSpPr bwMode="auto">
          <a:xfrm>
            <a:off x="1115616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5" name="مخطط انسيابي: تحضير 4">
              <a:hlinkClick r:id="rId6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  <p:sp>
          <p:nvSpPr>
            <p:cNvPr id="16" name="سهم مسنن إلى اليمين 5">
              <a:hlinkClick r:id="" action="ppaction://hlinkshowjump?jump=previousslide"/>
              <a:hlinkHover r:id="" action="ppaction://noaction" highlightClick="1">
                <a:snd r:embed="rId7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  <p:sp>
          <p:nvSpPr>
            <p:cNvPr id="17" name="سهم مسنن إلى اليمين 6">
              <a:hlinkClick r:id="" action="ppaction://hlinkshowjump?jump=nextslide"/>
              <a:hlinkHover r:id="" action="ppaction://noaction" highlightClick="1">
                <a:snd r:embed="rId8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</p:grpSp>
      <p:sp>
        <p:nvSpPr>
          <p:cNvPr id="18" name="خماسي 17"/>
          <p:cNvSpPr>
            <a:spLocks noChangeArrowheads="1"/>
          </p:cNvSpPr>
          <p:nvPr/>
        </p:nvSpPr>
        <p:spPr bwMode="auto">
          <a:xfrm>
            <a:off x="3203454" y="116632"/>
            <a:ext cx="26715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Fan Heiti Std B" pitchFamily="34" charset="-128"/>
                <a:ea typeface="Adobe Fan Heiti Std B" pitchFamily="34" charset="-128"/>
                <a:cs typeface="AL-Hotham" pitchFamily="2" charset="-78"/>
              </a:rPr>
              <a:t>3 The mind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Fan Heiti Std B" pitchFamily="34" charset="-128"/>
              <a:ea typeface="Adobe Fan Heiti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12582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50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7768" y="1498587"/>
            <a:ext cx="5036320" cy="430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57171" y="2071678"/>
            <a:ext cx="8601109" cy="4365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1538" y="2571744"/>
            <a:ext cx="5824714" cy="42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4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95526" y="3000372"/>
            <a:ext cx="6215106" cy="23098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شكل بيضاوي 13"/>
          <p:cNvSpPr/>
          <p:nvPr/>
        </p:nvSpPr>
        <p:spPr>
          <a:xfrm>
            <a:off x="1475656" y="3501008"/>
            <a:ext cx="325488" cy="378029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" name="مستطيل 15"/>
          <p:cNvSpPr/>
          <p:nvPr/>
        </p:nvSpPr>
        <p:spPr>
          <a:xfrm>
            <a:off x="262067" y="838453"/>
            <a:ext cx="20056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R</a:t>
            </a:r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eading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7" name="مجموعة 8"/>
          <p:cNvGrpSpPr>
            <a:grpSpLocks/>
          </p:cNvGrpSpPr>
          <p:nvPr/>
        </p:nvGrpSpPr>
        <p:grpSpPr bwMode="auto">
          <a:xfrm>
            <a:off x="1115616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8" name="مخطط انسيابي: تحضير 4">
              <a:hlinkClick r:id="rId6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  <p:sp>
          <p:nvSpPr>
            <p:cNvPr id="19" name="سهم مسنن إلى اليمين 5">
              <a:hlinkClick r:id="" action="ppaction://hlinkshowjump?jump=previousslide"/>
              <a:hlinkHover r:id="" action="ppaction://noaction" highlightClick="1">
                <a:snd r:embed="rId7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  <p:sp>
          <p:nvSpPr>
            <p:cNvPr id="20" name="سهم مسنن إلى اليمين 6">
              <a:hlinkClick r:id="" action="ppaction://hlinkshowjump?jump=nextslide"/>
              <a:hlinkHover r:id="" action="ppaction://noaction" highlightClick="1">
                <a:snd r:embed="rId8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</p:grpSp>
      <p:sp>
        <p:nvSpPr>
          <p:cNvPr id="21" name="خماسي 20"/>
          <p:cNvSpPr>
            <a:spLocks noChangeArrowheads="1"/>
          </p:cNvSpPr>
          <p:nvPr/>
        </p:nvSpPr>
        <p:spPr bwMode="auto">
          <a:xfrm>
            <a:off x="3203454" y="116632"/>
            <a:ext cx="26715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Fan Heiti Std B" pitchFamily="34" charset="-128"/>
                <a:ea typeface="Adobe Fan Heiti Std B" pitchFamily="34" charset="-128"/>
                <a:cs typeface="AL-Hotham" pitchFamily="2" charset="-78"/>
              </a:rPr>
              <a:t>3 The mind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Fan Heiti Std B" pitchFamily="34" charset="-128"/>
              <a:ea typeface="Adobe Fan Heiti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51228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2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7768" y="1498587"/>
            <a:ext cx="5036320" cy="430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57171" y="2071678"/>
            <a:ext cx="8601109" cy="4365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1538" y="2571744"/>
            <a:ext cx="4857784" cy="466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5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57290" y="3000372"/>
            <a:ext cx="6286544" cy="26432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شكل بيضاوي 15"/>
          <p:cNvSpPr/>
          <p:nvPr/>
        </p:nvSpPr>
        <p:spPr>
          <a:xfrm>
            <a:off x="1438200" y="3140968"/>
            <a:ext cx="325488" cy="378029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7" name="مستطيل 16"/>
          <p:cNvSpPr/>
          <p:nvPr/>
        </p:nvSpPr>
        <p:spPr>
          <a:xfrm>
            <a:off x="262067" y="838453"/>
            <a:ext cx="20056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R</a:t>
            </a:r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eading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8" name="مجموعة 8"/>
          <p:cNvGrpSpPr>
            <a:grpSpLocks/>
          </p:cNvGrpSpPr>
          <p:nvPr/>
        </p:nvGrpSpPr>
        <p:grpSpPr bwMode="auto">
          <a:xfrm>
            <a:off x="1115616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9" name="مخطط انسيابي: تحضير 4">
              <a:hlinkClick r:id="rId6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  <p:sp>
          <p:nvSpPr>
            <p:cNvPr id="20" name="سهم مسنن إلى اليمين 5">
              <a:hlinkClick r:id="" action="ppaction://hlinkshowjump?jump=previousslide"/>
              <a:hlinkHover r:id="" action="ppaction://noaction" highlightClick="1">
                <a:snd r:embed="rId7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  <p:sp>
          <p:nvSpPr>
            <p:cNvPr id="21" name="سهم مسنن إلى اليمين 6">
              <a:hlinkClick r:id="" action="ppaction://hlinkshowjump?jump=nextslide"/>
              <a:hlinkHover r:id="" action="ppaction://noaction" highlightClick="1">
                <a:snd r:embed="rId8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</p:grpSp>
      <p:sp>
        <p:nvSpPr>
          <p:cNvPr id="22" name="خماسي 21"/>
          <p:cNvSpPr>
            <a:spLocks noChangeArrowheads="1"/>
          </p:cNvSpPr>
          <p:nvPr/>
        </p:nvSpPr>
        <p:spPr bwMode="auto">
          <a:xfrm>
            <a:off x="3203454" y="116632"/>
            <a:ext cx="26715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Fan Heiti Std B" pitchFamily="34" charset="-128"/>
                <a:ea typeface="Adobe Fan Heiti Std B" pitchFamily="34" charset="-128"/>
                <a:cs typeface="AL-Hotham" pitchFamily="2" charset="-78"/>
              </a:rPr>
              <a:t>3 The mind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Fan Heiti Std B" pitchFamily="34" charset="-128"/>
              <a:ea typeface="Adobe Fan Heiti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51228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7768" y="1498587"/>
            <a:ext cx="5036320" cy="430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57171" y="2071678"/>
            <a:ext cx="8601109" cy="4365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1538" y="2500306"/>
            <a:ext cx="6572296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57290" y="3286124"/>
            <a:ext cx="6286544" cy="29289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شكل بيضاوي 14"/>
          <p:cNvSpPr/>
          <p:nvPr/>
        </p:nvSpPr>
        <p:spPr>
          <a:xfrm>
            <a:off x="1366192" y="4581128"/>
            <a:ext cx="325488" cy="378029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7" name="مستطيل 16"/>
          <p:cNvSpPr/>
          <p:nvPr/>
        </p:nvSpPr>
        <p:spPr>
          <a:xfrm>
            <a:off x="262067" y="838453"/>
            <a:ext cx="20056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R</a:t>
            </a:r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eading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8" name="مجموعة 8"/>
          <p:cNvGrpSpPr>
            <a:grpSpLocks/>
          </p:cNvGrpSpPr>
          <p:nvPr/>
        </p:nvGrpSpPr>
        <p:grpSpPr bwMode="auto">
          <a:xfrm>
            <a:off x="1115616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9" name="مخطط انسيابي: تحضير 4">
              <a:hlinkClick r:id="rId6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  <p:sp>
          <p:nvSpPr>
            <p:cNvPr id="20" name="سهم مسنن إلى اليمين 5">
              <a:hlinkClick r:id="" action="ppaction://hlinkshowjump?jump=previousslide"/>
              <a:hlinkHover r:id="" action="ppaction://noaction" highlightClick="1">
                <a:snd r:embed="rId7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  <p:sp>
          <p:nvSpPr>
            <p:cNvPr id="21" name="سهم مسنن إلى اليمين 6">
              <a:hlinkClick r:id="" action="ppaction://hlinkshowjump?jump=nextslide"/>
              <a:hlinkHover r:id="" action="ppaction://noaction" highlightClick="1">
                <a:snd r:embed="rId8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</p:grpSp>
      <p:sp>
        <p:nvSpPr>
          <p:cNvPr id="22" name="خماسي 21"/>
          <p:cNvSpPr>
            <a:spLocks noChangeArrowheads="1"/>
          </p:cNvSpPr>
          <p:nvPr/>
        </p:nvSpPr>
        <p:spPr bwMode="auto">
          <a:xfrm>
            <a:off x="3203454" y="116632"/>
            <a:ext cx="26715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Fan Heiti Std B" pitchFamily="34" charset="-128"/>
                <a:ea typeface="Adobe Fan Heiti Std B" pitchFamily="34" charset="-128"/>
                <a:cs typeface="AL-Hotham" pitchFamily="2" charset="-78"/>
              </a:rPr>
              <a:t>3 The mind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Fan Heiti Std B" pitchFamily="34" charset="-128"/>
              <a:ea typeface="Adobe Fan Heiti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51228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2" grpId="0" animBg="1"/>
    </p:bldLst>
  </p:timing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57838</TotalTime>
  <Words>858</Words>
  <Application>Microsoft Office PowerPoint</Application>
  <PresentationFormat>عرض على الشاشة (3:4)‏</PresentationFormat>
  <Paragraphs>411</Paragraphs>
  <Slides>61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61</vt:i4>
      </vt:variant>
    </vt:vector>
  </HeadingPairs>
  <TitlesOfParts>
    <vt:vector size="62" baseType="lpstr">
      <vt:lpstr>سمة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Noor Elmo3alem</dc:creator>
  <cp:lastModifiedBy>تحاضير فواز الحربي تعليم عام ورياض أطفال</cp:lastModifiedBy>
  <cp:revision>4437</cp:revision>
  <dcterms:created xsi:type="dcterms:W3CDTF">2011-07-24T20:30:27Z</dcterms:created>
  <dcterms:modified xsi:type="dcterms:W3CDTF">2015-11-10T21:24:12Z</dcterms:modified>
</cp:coreProperties>
</file>