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4" r:id="rId2"/>
    <p:sldId id="335" r:id="rId3"/>
    <p:sldId id="336" r:id="rId4"/>
    <p:sldId id="367" r:id="rId5"/>
    <p:sldId id="337" r:id="rId6"/>
    <p:sldId id="338" r:id="rId7"/>
    <p:sldId id="340" r:id="rId8"/>
    <p:sldId id="339" r:id="rId9"/>
    <p:sldId id="366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84"/>
    <a:srgbClr val="6B4FB1"/>
    <a:srgbClr val="773EC2"/>
    <a:srgbClr val="8D53AD"/>
    <a:srgbClr val="569CAA"/>
    <a:srgbClr val="51AFA6"/>
    <a:srgbClr val="52AE8B"/>
    <a:srgbClr val="405E90"/>
    <a:srgbClr val="3399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8" autoAdjust="0"/>
    <p:restoredTop sz="86271" autoAdjust="0"/>
  </p:normalViewPr>
  <p:slideViewPr>
    <p:cSldViewPr snapToGrid="0">
      <p:cViewPr varScale="1">
        <p:scale>
          <a:sx n="64" d="100"/>
          <a:sy n="64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الزينة على القلم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EEF626-CC4A-4268-8B52-07AAF79F5571}">
      <dgm:prSet custT="1"/>
      <dgm:spPr/>
      <dgm:t>
        <a:bodyPr/>
        <a:lstStyle/>
        <a:p>
          <a:r>
            <a:rPr lang="ar-BH" sz="2400" dirty="0"/>
            <a:t>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dirty="0"/>
        </a:p>
      </dgm:t>
    </dgm:pt>
    <dgm:pt modelId="{E53FB47F-412D-48E0-A263-CB9F4D516DF3}" type="parTrans" cxnId="{613FF4B9-428C-4FC4-8882-66F629FA1E32}">
      <dgm:prSet/>
      <dgm:spPr/>
      <dgm:t>
        <a:bodyPr/>
        <a:lstStyle/>
        <a:p>
          <a:endParaRPr lang="en-US" sz="2400"/>
        </a:p>
      </dgm:t>
    </dgm:pt>
    <dgm:pt modelId="{D57A19A4-CAF7-42B8-A77D-CC19031CCED0}" type="sibTrans" cxnId="{613FF4B9-428C-4FC4-8882-66F629FA1E32}">
      <dgm:prSet/>
      <dgm:spPr/>
      <dgm:t>
        <a:bodyPr/>
        <a:lstStyle/>
        <a:p>
          <a:endParaRPr lang="en-US" sz="2400"/>
        </a:p>
      </dgm:t>
    </dgm:pt>
    <dgm:pt modelId="{29405B90-FB6E-45D4-908F-1088CCD7FFC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لصق الأجزاء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7FC282-CDDD-4BA6-B11F-53DE81F036F3}" type="parTrans" cxnId="{5AFDC904-AF7C-4FD8-A834-943F34DE622F}">
      <dgm:prSet/>
      <dgm:spPr/>
      <dgm:t>
        <a:bodyPr/>
        <a:lstStyle/>
        <a:p>
          <a:endParaRPr lang="en-US" sz="2400"/>
        </a:p>
      </dgm:t>
    </dgm:pt>
    <dgm:pt modelId="{C6C309C2-C4A0-476B-8779-42CCD40A07D5}" type="sibTrans" cxnId="{5AFDC904-AF7C-4FD8-A834-943F34DE622F}">
      <dgm:prSet/>
      <dgm:spPr/>
      <dgm:t>
        <a:bodyPr/>
        <a:lstStyle/>
        <a:p>
          <a:endParaRPr lang="en-US" sz="2400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287A1-1C84-450C-B347-6BA3A597852D}" type="pres">
      <dgm:prSet presAssocID="{29405B90-FB6E-45D4-908F-1088CCD7FFC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40466-C942-4EF0-BDB6-48B24D9CB9D8}" type="pres">
      <dgm:prSet presAssocID="{C6C309C2-C4A0-476B-8779-42CCD40A07D5}" presName="space" presStyleCnt="0"/>
      <dgm:spPr/>
    </dgm:pt>
    <dgm:pt modelId="{C68118EB-F332-4686-9645-30AE80FAA698}" type="pres">
      <dgm:prSet presAssocID="{3944DC45-FDAF-4B87-9989-A1BF806BDD2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3CA71-C92B-4EAC-8DE5-6CCAEE1DE2E6}" type="pres">
      <dgm:prSet presAssocID="{0FB2799D-D807-41E1-9351-D5E166DD5535}" presName="space" presStyleCnt="0"/>
      <dgm:spPr/>
    </dgm:pt>
    <dgm:pt modelId="{9A2271FC-47DA-4BEB-A461-19DA394E5F00}" type="pres">
      <dgm:prSet presAssocID="{6AEEF626-CC4A-4268-8B52-07AAF79F557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5AFDC904-AF7C-4FD8-A834-943F34DE622F}" srcId="{36C78F72-FFA6-4269-962E-AB4FAD58204E}" destId="{29405B90-FB6E-45D4-908F-1088CCD7FFC3}" srcOrd="0" destOrd="0" parTransId="{E37FC282-CDDD-4BA6-B11F-53DE81F036F3}" sibTransId="{C6C309C2-C4A0-476B-8779-42CCD40A07D5}"/>
    <dgm:cxn modelId="{7A8F8CF0-BA27-441B-BD75-75B8EE428850}" type="presOf" srcId="{29405B90-FB6E-45D4-908F-1088CCD7FFC3}" destId="{E97287A1-1C84-450C-B347-6BA3A597852D}" srcOrd="0" destOrd="0" presId="urn:microsoft.com/office/officeart/2005/8/layout/venn3"/>
    <dgm:cxn modelId="{8EF4C13A-BEEA-4589-A979-7FE94ED07F83}" srcId="{36C78F72-FFA6-4269-962E-AB4FAD58204E}" destId="{3944DC45-FDAF-4B87-9989-A1BF806BDD24}" srcOrd="1" destOrd="0" parTransId="{6A2EBC46-876E-4279-89D9-D753B3C58C1E}" sibTransId="{0FB2799D-D807-41E1-9351-D5E166DD5535}"/>
    <dgm:cxn modelId="{613FF4B9-428C-4FC4-8882-66F629FA1E32}" srcId="{36C78F72-FFA6-4269-962E-AB4FAD58204E}" destId="{6AEEF626-CC4A-4268-8B52-07AAF79F5571}" srcOrd="2" destOrd="0" parTransId="{E53FB47F-412D-48E0-A263-CB9F4D516DF3}" sibTransId="{D57A19A4-CAF7-42B8-A77D-CC19031CCED0}"/>
    <dgm:cxn modelId="{79621BA2-7C21-43A8-8097-4457A1E777C1}" type="presOf" srcId="{6AEEF626-CC4A-4268-8B52-07AAF79F5571}" destId="{9A2271FC-47DA-4BEB-A461-19DA394E5F00}" srcOrd="0" destOrd="0" presId="urn:microsoft.com/office/officeart/2005/8/layout/venn3"/>
    <dgm:cxn modelId="{8EBBBC9A-A099-4B56-A172-82817B8BC636}" type="presParOf" srcId="{14CC8F27-B2F7-4759-99EC-B728EF2821FD}" destId="{E97287A1-1C84-450C-B347-6BA3A597852D}" srcOrd="0" destOrd="0" presId="urn:microsoft.com/office/officeart/2005/8/layout/venn3"/>
    <dgm:cxn modelId="{B4D89EE7-1772-42AD-9BD3-B3D820482BA7}" type="presParOf" srcId="{14CC8F27-B2F7-4759-99EC-B728EF2821FD}" destId="{78340466-C942-4EF0-BDB6-48B24D9CB9D8}" srcOrd="1" destOrd="0" presId="urn:microsoft.com/office/officeart/2005/8/layout/venn3"/>
    <dgm:cxn modelId="{24559C43-3604-4D7F-A2A8-10668031692F}" type="presParOf" srcId="{14CC8F27-B2F7-4759-99EC-B728EF2821FD}" destId="{C68118EB-F332-4686-9645-30AE80FAA698}" srcOrd="2" destOrd="0" presId="urn:microsoft.com/office/officeart/2005/8/layout/venn3"/>
    <dgm:cxn modelId="{05054AC4-EF32-4DC6-8159-B5FED1D822F8}" type="presParOf" srcId="{14CC8F27-B2F7-4759-99EC-B728EF2821FD}" destId="{6A63CA71-C92B-4EAC-8DE5-6CCAEE1DE2E6}" srcOrd="3" destOrd="0" presId="urn:microsoft.com/office/officeart/2005/8/layout/venn3"/>
    <dgm:cxn modelId="{EBA60E07-DD73-4C09-A5CD-BCFFD6CFD384}" type="presParOf" srcId="{14CC8F27-B2F7-4759-99EC-B728EF2821FD}" destId="{9A2271FC-47DA-4BEB-A461-19DA394E5F00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الابداع </a:t>
          </a:r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 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التصميم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 قوة لصق الأجزاء وقوة تثبيت الزينة بالقلم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4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C7597FA-D524-499E-90A0-A63CFB61B902}">
      <dgm:prSet custT="1"/>
      <dgm:spPr/>
      <dgm:t>
        <a:bodyPr/>
        <a:lstStyle/>
        <a:p>
          <a:pPr rtl="1"/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التنوع في توظيف الخامات </a:t>
          </a:r>
          <a:endParaRPr lang="en-US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E017447-AD13-4F27-A323-53FDB97BBEB7}" type="parTrans" cxnId="{A49B6337-A968-483D-A399-681A698A0E36}">
      <dgm:prSet/>
      <dgm:spPr/>
      <dgm:t>
        <a:bodyPr/>
        <a:lstStyle/>
        <a:p>
          <a:endParaRPr lang="en-US" sz="2400"/>
        </a:p>
      </dgm:t>
    </dgm:pt>
    <dgm:pt modelId="{50D873B2-0C54-483E-B701-92EC373B9449}" type="sibTrans" cxnId="{A49B6337-A968-483D-A399-681A698A0E36}">
      <dgm:prSet/>
      <dgm:spPr/>
      <dgm:t>
        <a:bodyPr/>
        <a:lstStyle/>
        <a:p>
          <a:endParaRPr lang="en-US" sz="2400"/>
        </a:p>
      </dgm:t>
    </dgm:pt>
    <dgm:pt modelId="{6AEEF626-CC4A-4268-8B52-07AAF79F5571}">
      <dgm:prSet custT="1"/>
      <dgm:spPr/>
      <dgm:t>
        <a:bodyPr/>
        <a:lstStyle/>
        <a:p>
          <a:r>
            <a:rPr lang="ar-BH" sz="2400" dirty="0"/>
            <a:t> </a:t>
          </a:r>
          <a:r>
            <a:rPr lang="ar-BH" sz="24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dirty="0"/>
        </a:p>
      </dgm:t>
    </dgm:pt>
    <dgm:pt modelId="{E53FB47F-412D-48E0-A263-CB9F4D516DF3}" type="parTrans" cxnId="{613FF4B9-428C-4FC4-8882-66F629FA1E32}">
      <dgm:prSet/>
      <dgm:spPr/>
      <dgm:t>
        <a:bodyPr/>
        <a:lstStyle/>
        <a:p>
          <a:endParaRPr lang="en-US" sz="2400"/>
        </a:p>
      </dgm:t>
    </dgm:pt>
    <dgm:pt modelId="{D57A19A4-CAF7-42B8-A77D-CC19031CCED0}" type="sibTrans" cxnId="{613FF4B9-428C-4FC4-8882-66F629FA1E32}">
      <dgm:prSet/>
      <dgm:spPr/>
      <dgm:t>
        <a:bodyPr/>
        <a:lstStyle/>
        <a:p>
          <a:endParaRPr lang="en-US" sz="2400"/>
        </a:p>
      </dgm:t>
    </dgm:pt>
    <dgm:pt modelId="{29405B90-FB6E-45D4-908F-1088CCD7FFC3}">
      <dgm:prSet custT="1"/>
      <dgm:spPr/>
      <dgm:t>
        <a:bodyPr/>
        <a:lstStyle/>
        <a:p>
          <a:r>
            <a:rPr lang="ar-BH" sz="2400" dirty="0"/>
            <a:t>تنسيق الألوان</a:t>
          </a:r>
          <a:endParaRPr lang="en-US" sz="2400" dirty="0"/>
        </a:p>
      </dgm:t>
    </dgm:pt>
    <dgm:pt modelId="{E37FC282-CDDD-4BA6-B11F-53DE81F036F3}" type="parTrans" cxnId="{5AFDC904-AF7C-4FD8-A834-943F34DE622F}">
      <dgm:prSet/>
      <dgm:spPr/>
      <dgm:t>
        <a:bodyPr/>
        <a:lstStyle/>
        <a:p>
          <a:endParaRPr lang="en-US" sz="2400"/>
        </a:p>
      </dgm:t>
    </dgm:pt>
    <dgm:pt modelId="{C6C309C2-C4A0-476B-8779-42CCD40A07D5}" type="sibTrans" cxnId="{5AFDC904-AF7C-4FD8-A834-943F34DE622F}">
      <dgm:prSet/>
      <dgm:spPr/>
      <dgm:t>
        <a:bodyPr/>
        <a:lstStyle/>
        <a:p>
          <a:endParaRPr lang="en-US" sz="2400"/>
        </a:p>
      </dgm:t>
    </dgm:pt>
    <dgm:pt modelId="{0619A7B0-C5FD-47CD-B11B-34567A1C2D11}">
      <dgm:prSet/>
      <dgm:spPr/>
      <dgm:t>
        <a:bodyPr/>
        <a:lstStyle/>
        <a:p>
          <a:pPr rtl="1"/>
          <a:r>
            <a:rPr lang="ar-BH" dirty="0" smtClean="0"/>
            <a:t>مراعة النسبة والتناسب في التصميم</a:t>
          </a:r>
          <a:endParaRPr lang="ar-BH" dirty="0"/>
        </a:p>
      </dgm:t>
    </dgm:pt>
    <dgm:pt modelId="{546850CC-1491-4A22-A52E-0D910DE1ED61}" type="parTrans" cxnId="{6B8A1E64-720E-4C15-A2CB-4142C3E2D0B6}">
      <dgm:prSet/>
      <dgm:spPr/>
      <dgm:t>
        <a:bodyPr/>
        <a:lstStyle/>
        <a:p>
          <a:pPr rtl="1"/>
          <a:endParaRPr lang="ar-BH"/>
        </a:p>
      </dgm:t>
    </dgm:pt>
    <dgm:pt modelId="{F2C8D837-E443-49B6-A611-EE01F5A71951}" type="sibTrans" cxnId="{6B8A1E64-720E-4C15-A2CB-4142C3E2D0B6}">
      <dgm:prSet/>
      <dgm:spPr/>
      <dgm:t>
        <a:bodyPr/>
        <a:lstStyle/>
        <a:p>
          <a:pPr rtl="1"/>
          <a:endParaRPr lang="ar-BH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7AC-8B79-4292-98B6-61DD20FB8D53}" type="pres">
      <dgm:prSet presAssocID="{C2308EF4-268B-4EB8-9D30-DA3DE17A65A7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35142CAF-BAEF-4C78-9650-15CEEF71A9FD}" type="pres">
      <dgm:prSet presAssocID="{0619A7B0-C5FD-47CD-B11B-34567A1C2D11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A74ACAD-FC9D-4B1B-96DD-B9CDC46B9EC4}" type="pres">
      <dgm:prSet presAssocID="{F2C8D837-E443-49B6-A611-EE01F5A71951}" presName="space" presStyleCnt="0"/>
      <dgm:spPr/>
    </dgm:pt>
    <dgm:pt modelId="{D611F2F7-EBB5-45B2-8FEF-F47A19C1EB10}" type="pres">
      <dgm:prSet presAssocID="{CC7597FA-D524-499E-90A0-A63CFB61B902}" presName="Name5" presStyleLbl="vennNode1" presStyleIdx="2" presStyleCnt="6" custLinFactNeighborY="-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B46F9-4AB8-4548-8BA4-A942510A212E}" type="pres">
      <dgm:prSet presAssocID="{50D873B2-0C54-483E-B701-92EC373B9449}" presName="space" presStyleCnt="0"/>
      <dgm:spPr/>
    </dgm:pt>
    <dgm:pt modelId="{E97287A1-1C84-450C-B347-6BA3A597852D}" type="pres">
      <dgm:prSet presAssocID="{29405B90-FB6E-45D4-908F-1088CCD7FFC3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40466-C942-4EF0-BDB6-48B24D9CB9D8}" type="pres">
      <dgm:prSet presAssocID="{C6C309C2-C4A0-476B-8779-42CCD40A07D5}" presName="space" presStyleCnt="0"/>
      <dgm:spPr/>
    </dgm:pt>
    <dgm:pt modelId="{C68118EB-F332-4686-9645-30AE80FAA698}" type="pres">
      <dgm:prSet presAssocID="{3944DC45-FDAF-4B87-9989-A1BF806BDD24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3CA71-C92B-4EAC-8DE5-6CCAEE1DE2E6}" type="pres">
      <dgm:prSet presAssocID="{0FB2799D-D807-41E1-9351-D5E166DD5535}" presName="space" presStyleCnt="0"/>
      <dgm:spPr/>
    </dgm:pt>
    <dgm:pt modelId="{9A2271FC-47DA-4BEB-A461-19DA394E5F00}" type="pres">
      <dgm:prSet presAssocID="{6AEEF626-CC4A-4268-8B52-07AAF79F5571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4C13A-BEEA-4589-A979-7FE94ED07F83}" srcId="{36C78F72-FFA6-4269-962E-AB4FAD58204E}" destId="{3944DC45-FDAF-4B87-9989-A1BF806BDD24}" srcOrd="4" destOrd="0" parTransId="{6A2EBC46-876E-4279-89D9-D753B3C58C1E}" sibTransId="{0FB2799D-D807-41E1-9351-D5E166DD5535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613FF4B9-428C-4FC4-8882-66F629FA1E32}" srcId="{36C78F72-FFA6-4269-962E-AB4FAD58204E}" destId="{6AEEF626-CC4A-4268-8B52-07AAF79F5571}" srcOrd="5" destOrd="0" parTransId="{E53FB47F-412D-48E0-A263-CB9F4D516DF3}" sibTransId="{D57A19A4-CAF7-42B8-A77D-CC19031CCED0}"/>
    <dgm:cxn modelId="{7A8F8CF0-BA27-441B-BD75-75B8EE428850}" type="presOf" srcId="{29405B90-FB6E-45D4-908F-1088CCD7FFC3}" destId="{E97287A1-1C84-450C-B347-6BA3A597852D}" srcOrd="0" destOrd="0" presId="urn:microsoft.com/office/officeart/2005/8/layout/venn3"/>
    <dgm:cxn modelId="{0F256A6B-4393-4CED-9A94-609A7C73DC37}" type="presOf" srcId="{CC7597FA-D524-499E-90A0-A63CFB61B902}" destId="{D611F2F7-EBB5-45B2-8FEF-F47A19C1EB10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49B6337-A968-483D-A399-681A698A0E36}" srcId="{36C78F72-FFA6-4269-962E-AB4FAD58204E}" destId="{CC7597FA-D524-499E-90A0-A63CFB61B902}" srcOrd="2" destOrd="0" parTransId="{FE017447-AD13-4F27-A323-53FDB97BBEB7}" sibTransId="{50D873B2-0C54-483E-B701-92EC373B9449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5AFDC904-AF7C-4FD8-A834-943F34DE622F}" srcId="{36C78F72-FFA6-4269-962E-AB4FAD58204E}" destId="{29405B90-FB6E-45D4-908F-1088CCD7FFC3}" srcOrd="3" destOrd="0" parTransId="{E37FC282-CDDD-4BA6-B11F-53DE81F036F3}" sibTransId="{C6C309C2-C4A0-476B-8779-42CCD40A07D5}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79621BA2-7C21-43A8-8097-4457A1E777C1}" type="presOf" srcId="{6AEEF626-CC4A-4268-8B52-07AAF79F5571}" destId="{9A2271FC-47DA-4BEB-A461-19DA394E5F00}" srcOrd="0" destOrd="0" presId="urn:microsoft.com/office/officeart/2005/8/layout/venn3"/>
    <dgm:cxn modelId="{6B8A1E64-720E-4C15-A2CB-4142C3E2D0B6}" srcId="{36C78F72-FFA6-4269-962E-AB4FAD58204E}" destId="{0619A7B0-C5FD-47CD-B11B-34567A1C2D11}" srcOrd="1" destOrd="0" parTransId="{546850CC-1491-4A22-A52E-0D910DE1ED61}" sibTransId="{F2C8D837-E443-49B6-A611-EE01F5A71951}"/>
    <dgm:cxn modelId="{46FDD2C9-6426-4349-865A-5501A233C838}" type="presOf" srcId="{0619A7B0-C5FD-47CD-B11B-34567A1C2D11}" destId="{35142CAF-BAEF-4C78-9650-15CEEF71A9FD}" srcOrd="0" destOrd="0" presId="urn:microsoft.com/office/officeart/2005/8/layout/venn3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7A93F168-0EF4-4BB5-BF3B-D49B533E1792}" type="presParOf" srcId="{14CC8F27-B2F7-4759-99EC-B728EF2821FD}" destId="{35142CAF-BAEF-4C78-9650-15CEEF71A9FD}" srcOrd="2" destOrd="0" presId="urn:microsoft.com/office/officeart/2005/8/layout/venn3"/>
    <dgm:cxn modelId="{FC6779BD-AA1F-43E8-92A8-A11698D38A8B}" type="presParOf" srcId="{14CC8F27-B2F7-4759-99EC-B728EF2821FD}" destId="{2A74ACAD-FC9D-4B1B-96DD-B9CDC46B9EC4}" srcOrd="3" destOrd="0" presId="urn:microsoft.com/office/officeart/2005/8/layout/venn3"/>
    <dgm:cxn modelId="{4631EA45-253F-4244-9B40-AA2C34D64A58}" type="presParOf" srcId="{14CC8F27-B2F7-4759-99EC-B728EF2821FD}" destId="{D611F2F7-EBB5-45B2-8FEF-F47A19C1EB10}" srcOrd="4" destOrd="0" presId="urn:microsoft.com/office/officeart/2005/8/layout/venn3"/>
    <dgm:cxn modelId="{EB106308-3FB9-49CC-8D23-EDC3F9C8035F}" type="presParOf" srcId="{14CC8F27-B2F7-4759-99EC-B728EF2821FD}" destId="{188B46F9-4AB8-4548-8BA4-A942510A212E}" srcOrd="5" destOrd="0" presId="urn:microsoft.com/office/officeart/2005/8/layout/venn3"/>
    <dgm:cxn modelId="{8EBBBC9A-A099-4B56-A172-82817B8BC636}" type="presParOf" srcId="{14CC8F27-B2F7-4759-99EC-B728EF2821FD}" destId="{E97287A1-1C84-450C-B347-6BA3A597852D}" srcOrd="6" destOrd="0" presId="urn:microsoft.com/office/officeart/2005/8/layout/venn3"/>
    <dgm:cxn modelId="{B4D89EE7-1772-42AD-9BD3-B3D820482BA7}" type="presParOf" srcId="{14CC8F27-B2F7-4759-99EC-B728EF2821FD}" destId="{78340466-C942-4EF0-BDB6-48B24D9CB9D8}" srcOrd="7" destOrd="0" presId="urn:microsoft.com/office/officeart/2005/8/layout/venn3"/>
    <dgm:cxn modelId="{24559C43-3604-4D7F-A2A8-10668031692F}" type="presParOf" srcId="{14CC8F27-B2F7-4759-99EC-B728EF2821FD}" destId="{C68118EB-F332-4686-9645-30AE80FAA698}" srcOrd="8" destOrd="0" presId="urn:microsoft.com/office/officeart/2005/8/layout/venn3"/>
    <dgm:cxn modelId="{05054AC4-EF32-4DC6-8159-B5FED1D822F8}" type="presParOf" srcId="{14CC8F27-B2F7-4759-99EC-B728EF2821FD}" destId="{6A63CA71-C92B-4EAC-8DE5-6CCAEE1DE2E6}" srcOrd="9" destOrd="0" presId="urn:microsoft.com/office/officeart/2005/8/layout/venn3"/>
    <dgm:cxn modelId="{EBA60E07-DD73-4C09-A5CD-BCFFD6CFD384}" type="presParOf" srcId="{14CC8F27-B2F7-4759-99EC-B728EF2821FD}" destId="{9A2271FC-47DA-4BEB-A461-19DA394E5F0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287A1-1C84-450C-B347-6BA3A597852D}">
      <dsp:nvSpPr>
        <dsp:cNvPr id="0" name=""/>
        <dsp:cNvSpPr/>
      </dsp:nvSpPr>
      <dsp:spPr>
        <a:xfrm>
          <a:off x="6312641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لصق الأجزاء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88797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4804072" y="527"/>
          <a:ext cx="1885710" cy="188571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الزينة على القلم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0228" y="276683"/>
        <a:ext cx="1333398" cy="1333398"/>
      </dsp:txXfrm>
    </dsp:sp>
    <dsp:sp modelId="{9A2271FC-47DA-4BEB-A461-19DA394E5F00}">
      <dsp:nvSpPr>
        <dsp:cNvPr id="0" name=""/>
        <dsp:cNvSpPr/>
      </dsp:nvSpPr>
      <dsp:spPr>
        <a:xfrm>
          <a:off x="3295504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/>
            <a:t>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kern="1200" dirty="0"/>
        </a:p>
      </dsp:txBody>
      <dsp:txXfrm>
        <a:off x="3571660" y="276683"/>
        <a:ext cx="1333398" cy="133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8575494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الابداع </a:t>
          </a: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والابتكار 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التصميم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851650" y="276683"/>
        <a:ext cx="1333398" cy="1333398"/>
      </dsp:txXfrm>
    </dsp:sp>
    <dsp:sp modelId="{35142CAF-BAEF-4C78-9650-15CEEF71A9FD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 smtClean="0"/>
            <a:t>مراعة النسبة والتناسب في التصميم</a:t>
          </a:r>
          <a:endParaRPr lang="ar-BH" sz="2400" kern="1200" dirty="0"/>
        </a:p>
      </dsp:txBody>
      <dsp:txXfrm>
        <a:off x="7343081" y="276683"/>
        <a:ext cx="1333398" cy="1333398"/>
      </dsp:txXfrm>
    </dsp:sp>
    <dsp:sp modelId="{D611F2F7-EBB5-45B2-8FEF-F47A19C1EB10}">
      <dsp:nvSpPr>
        <dsp:cNvPr id="0" name=""/>
        <dsp:cNvSpPr/>
      </dsp:nvSpPr>
      <dsp:spPr>
        <a:xfrm>
          <a:off x="5558356" y="0"/>
          <a:ext cx="1885710" cy="1885710"/>
        </a:xfrm>
        <a:prstGeom prst="ellipse">
          <a:avLst/>
        </a:prstGeom>
        <a:solidFill>
          <a:schemeClr val="accent2">
            <a:alpha val="50000"/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التنوع في توظيف الخامات 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156"/>
        <a:ext cx="1333398" cy="1333398"/>
      </dsp:txXfrm>
    </dsp:sp>
    <dsp:sp modelId="{E97287A1-1C84-450C-B347-6BA3A597852D}">
      <dsp:nvSpPr>
        <dsp:cNvPr id="0" name=""/>
        <dsp:cNvSpPr/>
      </dsp:nvSpPr>
      <dsp:spPr>
        <a:xfrm>
          <a:off x="4049788" y="527"/>
          <a:ext cx="1885710" cy="1885710"/>
        </a:xfrm>
        <a:prstGeom prst="ellipse">
          <a:avLst/>
        </a:prstGeom>
        <a:solidFill>
          <a:schemeClr val="accent2">
            <a:alpha val="50000"/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/>
            <a:t>تنسيق الألوان</a:t>
          </a:r>
          <a:endParaRPr lang="en-US" sz="2400" kern="1200" dirty="0"/>
        </a:p>
      </dsp:txBody>
      <dsp:txXfrm>
        <a:off x="4325944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قوة لصق الأجزاء وقوة تثبيت الزينة بالقلم</a:t>
          </a:r>
          <a:endParaRPr lang="en-US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  <dsp:sp modelId="{9A2271FC-47DA-4BEB-A461-19DA394E5F00}">
      <dsp:nvSpPr>
        <dsp:cNvPr id="0" name=""/>
        <dsp:cNvSpPr/>
      </dsp:nvSpPr>
      <dsp:spPr>
        <a:xfrm>
          <a:off x="1032651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0480" rIns="103777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kern="1200" dirty="0"/>
            <a:t> </a:t>
          </a: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400" kern="1200" dirty="0"/>
        </a:p>
      </dsp:txBody>
      <dsp:txXfrm>
        <a:off x="1308807" y="276683"/>
        <a:ext cx="1333398" cy="133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8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2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svg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openxmlformats.org/officeDocument/2006/relationships/image" Target="../media/image16.sv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svg"/><Relationship Id="rId5" Type="http://schemas.openxmlformats.org/officeDocument/2006/relationships/diagramData" Target="../diagrams/data2.xml"/><Relationship Id="rId1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16.svg"/><Relationship Id="rId9" Type="http://schemas.microsoft.com/office/2007/relationships/diagramDrawing" Target="../diagrams/drawing2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1599766"/>
            <a:ext cx="8584408" cy="923330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قلم الرصاص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</a:t>
            </a:r>
            <a:r>
              <a:rPr lang="ar-B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endParaRPr lang="ar-B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/>
          <a:stretch/>
        </p:blipFill>
        <p:spPr>
          <a:xfrm rot="5400000">
            <a:off x="4420305" y="2861205"/>
            <a:ext cx="3030157" cy="2530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104879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425330290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تزيين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90414" y="2526225"/>
            <a:ext cx="10864311" cy="2744044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يحدد المتعلم مفهوم النسبة والتناسب.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المتعلم قطعة فنية تزينية لقلم رصاص وفق خطوات العمل المحددة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بإتقان محققاً النسبة والتناسب بين أجزاء العمل الفني.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المتعلم قطعة فنية مبتكرة من تصميمه لتزيين قلم رصاص، بتوظيف الخامات المختلفة.</a:t>
            </a:r>
          </a:p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="" xmlns:a16="http://schemas.microsoft.com/office/drawing/2014/main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3353" y="145929"/>
            <a:ext cx="91440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131278560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تزيين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28332" y="1794417"/>
            <a:ext cx="7535334" cy="371896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2294313"/>
            <a:ext cx="67143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النسبة والتناسب</a:t>
            </a:r>
          </a:p>
          <a:p>
            <a:pPr algn="ctr" rtl="1"/>
            <a:endParaRPr lang="ar-BH" sz="40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النسبة: علاقة بين شيئين أما التناسب علاقة بين ثلاثة أشياء أو أكثر</a:t>
            </a:r>
            <a:r>
              <a:rPr lang="ar-BH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Graphic 5" descr="Head with gears">
            <a:extLst>
              <a:ext uri="{FF2B5EF4-FFF2-40B4-BE49-F238E27FC236}">
                <a16:creationId xmlns=""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35646" y="0"/>
            <a:ext cx="855474" cy="8554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116286191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تزيين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28332" y="1378788"/>
            <a:ext cx="7535334" cy="3718965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37659" y="1712562"/>
            <a:ext cx="6874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تزيين أقلام الرصاص نشاط ممتع ومفيد للأطفال، حيث ينمي قدراتهم الإبداعية والخيالية والفنية.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36490" y="5200096"/>
            <a:ext cx="9677270" cy="624050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57860" y="5200096"/>
            <a:ext cx="8949503" cy="5539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 فكر،، تخيل ،، لتصمم زينة لقلم الرصاص الخاص بك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1712" y="3219334"/>
            <a:ext cx="6874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استخدام خامات كثيرة ومتنوعة في التزيين مثل:</a:t>
            </a:r>
          </a:p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الصوف- الورق الملون – الريش – الجوخ – الفرو – الخرز وغيرها من الخامات.</a:t>
            </a:r>
          </a:p>
          <a:p>
            <a:pPr algn="ctr" rtl="1"/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Graphic 5" descr="Head with gears">
            <a:extLst>
              <a:ext uri="{FF2B5EF4-FFF2-40B4-BE49-F238E27FC236}">
                <a16:creationId xmlns="" xmlns:a16="http://schemas.microsoft.com/office/drawing/2014/main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35646" y="0"/>
            <a:ext cx="855474" cy="855474"/>
          </a:xfrm>
          <a:prstGeom prst="rect">
            <a:avLst/>
          </a:prstGeom>
        </p:spPr>
      </p:pic>
      <p:pic>
        <p:nvPicPr>
          <p:cNvPr id="12" name="Graphic 11" descr="Grinning face with no fill">
            <a:extLst>
              <a:ext uri="{FF2B5EF4-FFF2-40B4-BE49-F238E27FC236}">
                <a16:creationId xmlns="" xmlns:a16="http://schemas.microsoft.com/office/drawing/2014/main" id="{DF8714CC-D89F-47B5-BBFE-657DF85CD4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13596" y="5272085"/>
            <a:ext cx="480072" cy="480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824D908-1A60-405C-869B-D7C050CC3B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63" b="17359"/>
          <a:stretch/>
        </p:blipFill>
        <p:spPr>
          <a:xfrm rot="3411177">
            <a:off x="500672" y="2141679"/>
            <a:ext cx="2456174" cy="1153763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Rectangle 14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93639527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animBg="1"/>
      <p:bldP spid="14" grpId="0"/>
      <p:bldP spid="18" grpId="0" animBg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لتزيين قلم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الرصاص؟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84280" y="1433834"/>
            <a:ext cx="4403837" cy="480560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كرات ملونة بأحجام مختلفة.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رصاص.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خامات متنوعة للتزيين.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صمغ.</a:t>
            </a:r>
          </a:p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r="18304"/>
          <a:stretch/>
        </p:blipFill>
        <p:spPr>
          <a:xfrm rot="5400000">
            <a:off x="1390400" y="1533837"/>
            <a:ext cx="4805602" cy="460559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408954009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تزيين قلم الرصاص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7356AB3-8CE2-4967-8D66-80C73B8ACF5C}"/>
              </a:ext>
            </a:extLst>
          </p:cNvPr>
          <p:cNvSpPr/>
          <p:nvPr/>
        </p:nvSpPr>
        <p:spPr>
          <a:xfrm>
            <a:off x="175364" y="1418898"/>
            <a:ext cx="11885257" cy="238801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6C416E81-9D82-4655-BBBF-8499B088EB14}"/>
              </a:ext>
            </a:extLst>
          </p:cNvPr>
          <p:cNvSpPr/>
          <p:nvPr/>
        </p:nvSpPr>
        <p:spPr>
          <a:xfrm>
            <a:off x="350812" y="1702478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58C648-987F-4EE7-9A89-1FD64BFC3B72}"/>
              </a:ext>
            </a:extLst>
          </p:cNvPr>
          <p:cNvSpPr/>
          <p:nvPr/>
        </p:nvSpPr>
        <p:spPr>
          <a:xfrm>
            <a:off x="241864" y="4523127"/>
            <a:ext cx="2905043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303" tIns="170688" rIns="225303" bIns="225303" numCol="1" spcCol="1270" anchor="t" anchorCtr="0">
            <a:noAutofit/>
          </a:bodyPr>
          <a:lstStyle/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النتيجة النهائية </a:t>
            </a:r>
            <a:r>
              <a:rPr lang="ar-BH" sz="2400" b="1" kern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للعمل</a:t>
            </a:r>
          </a:p>
          <a:p>
            <a:pPr marL="0" lvl="0" indent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400" b="1" dirty="0" smtClean="0">
                <a:cs typeface="Sakkal Majalla" panose="02000000000000000000" pitchFamily="2" charset="-78"/>
              </a:rPr>
              <a:t>تم تحقيق النسبة والتناسب بين أجزاء جسم السلحفاة.</a:t>
            </a:r>
            <a:endParaRPr lang="en-US" sz="2400" kern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CA593FA-1AC7-4009-BAA5-E65267B92C14}"/>
              </a:ext>
            </a:extLst>
          </p:cNvPr>
          <p:cNvSpPr/>
          <p:nvPr/>
        </p:nvSpPr>
        <p:spPr>
          <a:xfrm>
            <a:off x="3312734" y="1685414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556C48E-E633-4783-B752-57EC7FCB7A59}"/>
              </a:ext>
            </a:extLst>
          </p:cNvPr>
          <p:cNvSpPr/>
          <p:nvPr/>
        </p:nvSpPr>
        <p:spPr>
          <a:xfrm>
            <a:off x="3311475" y="4510358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191" tIns="163577" rIns="218191" bIns="218191" numCol="1" spcCol="1270" anchor="t" anchorCtr="0">
            <a:noAutofit/>
          </a:bodyPr>
          <a:lstStyle/>
          <a:p>
            <a:pPr marL="0" lvl="0" indent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3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ألصق السلحفاة فوق قلم الرصاص.</a:t>
            </a:r>
            <a:endParaRPr lang="en-US" sz="2300" kern="1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27FA6EE-4FCA-4EF3-A066-747C856284EE}"/>
              </a:ext>
            </a:extLst>
          </p:cNvPr>
          <p:cNvSpPr/>
          <p:nvPr/>
        </p:nvSpPr>
        <p:spPr>
          <a:xfrm>
            <a:off x="6303482" y="1671173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E924E4B-3C0D-4B38-A84C-7B2388EE2454}"/>
              </a:ext>
            </a:extLst>
          </p:cNvPr>
          <p:cNvSpPr/>
          <p:nvPr/>
        </p:nvSpPr>
        <p:spPr>
          <a:xfrm>
            <a:off x="6329746" y="447487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79" tIns="156464" rIns="211079" bIns="211079" numCol="1" spcCol="1270" anchor="t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2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أزين السلحفاة بالعيون الصناعية.</a:t>
            </a:r>
            <a:endParaRPr lang="en-US" sz="2200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D521AAB1-2FCA-417F-9E3E-3DCD980DA678}"/>
              </a:ext>
            </a:extLst>
          </p:cNvPr>
          <p:cNvSpPr/>
          <p:nvPr/>
        </p:nvSpPr>
        <p:spPr>
          <a:xfrm>
            <a:off x="9278495" y="1698075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599CE0A1-6105-4D96-A31A-C83BC439219F}"/>
              </a:ext>
            </a:extLst>
          </p:cNvPr>
          <p:cNvSpPr/>
          <p:nvPr/>
        </p:nvSpPr>
        <p:spPr>
          <a:xfrm>
            <a:off x="9262012" y="4478560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79" tIns="156464" rIns="211079" bIns="211080" numCol="1" spcCol="1270" anchor="t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200" b="1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ألصق الكرات الصغيرة بالكرة الكبيرة مكوناً أجزاء جسم </a:t>
            </a:r>
            <a:r>
              <a:rPr lang="ar-BH" sz="2200" b="1" kern="1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السلحفاة مراعياً النسب.</a:t>
            </a:r>
            <a:endParaRPr lang="en-US" sz="2200" kern="1200" dirty="0"/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74957369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09002" y="3924275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97967"/>
              </p:ext>
            </p:extLst>
          </p:nvPr>
        </p:nvGraphicFramePr>
        <p:xfrm>
          <a:off x="181567" y="4357093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Graphic 10" descr="Blackboard">
            <a:extLst>
              <a:ext uri="{FF2B5EF4-FFF2-40B4-BE49-F238E27FC236}">
                <a16:creationId xmlns="" xmlns:a16="http://schemas.microsoft.com/office/drawing/2014/main" id="{84C95385-433D-4636-84C5-85CB9DCD38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61386">
            <a:off x="1527538" y="168015"/>
            <a:ext cx="1089777" cy="10897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42E1FF4-B896-497A-9748-429EEC9F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7" y="1816206"/>
            <a:ext cx="11828866" cy="138632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المعروضة بالشريحة السابقة بدقة- في صنع نموذج زينة قلم الرصاص كما هو معروض بالمثال.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C2CE26C8-C001-486C-832C-5135827C0BE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z="4000" u="sng" dirty="0"/>
              <a:t>نشاط تطبيقي 1 : التدرب على إنتاج نموذج زينة لقلم رصاص</a:t>
            </a:r>
            <a:endParaRPr lang="en-US" sz="4000" u="sng" dirty="0"/>
          </a:p>
        </p:txBody>
      </p:sp>
      <p:pic>
        <p:nvPicPr>
          <p:cNvPr id="15" name="Graphic 14" descr="Blackboard">
            <a:extLst>
              <a:ext uri="{FF2B5EF4-FFF2-40B4-BE49-F238E27FC236}">
                <a16:creationId xmlns="" xmlns:a16="http://schemas.microsoft.com/office/drawing/2014/main" id="{6ED4EF80-C5F9-4DC5-9AA2-65FDE28D67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361386">
            <a:off x="194683" y="-76796"/>
            <a:ext cx="1089777" cy="10897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145042755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97287A1-1C84-450C-B347-6BA3A5978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E97287A1-1C84-450C-B347-6BA3A5978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A2271FC-47DA-4BEB-A461-19DA394E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>
                                            <p:graphicEl>
                                              <a:dgm id="{9A2271FC-47DA-4BEB-A461-19DA394E5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9" grpId="0">
        <p:bldSub>
          <a:bldDgm bld="one"/>
        </p:bldSub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 لتزيين قلمي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5808" b="15659"/>
          <a:stretch/>
        </p:blipFill>
        <p:spPr>
          <a:xfrm rot="5400000">
            <a:off x="8122615" y="2432836"/>
            <a:ext cx="4268345" cy="214875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993" b="15665"/>
          <a:stretch/>
        </p:blipFill>
        <p:spPr>
          <a:xfrm rot="5400000">
            <a:off x="5442918" y="2432838"/>
            <a:ext cx="4268344" cy="214874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63" b="17359"/>
          <a:stretch/>
        </p:blipFill>
        <p:spPr>
          <a:xfrm rot="5400000">
            <a:off x="2763216" y="2432838"/>
            <a:ext cx="4268346" cy="214875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88" b="16852"/>
          <a:stretch/>
        </p:blipFill>
        <p:spPr>
          <a:xfrm rot="5400000">
            <a:off x="33176" y="2433297"/>
            <a:ext cx="4268345" cy="2147827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Graphic 7" descr="Head with gears">
            <a:extLst>
              <a:ext uri="{FF2B5EF4-FFF2-40B4-BE49-F238E27FC236}">
                <a16:creationId xmlns="" xmlns:a16="http://schemas.microsoft.com/office/drawing/2014/main" id="{5A8416AA-21FA-44A1-945B-EE04324706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4031" y="138751"/>
            <a:ext cx="855474" cy="855474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="" xmlns:a16="http://schemas.microsoft.com/office/drawing/2014/main" id="{B9D7BB21-EB35-4C6A-95F1-3642A13A3B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79156" y="54006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0B6842B-80D6-47FF-86DC-75D43D9A81DF}"/>
              </a:ext>
            </a:extLst>
          </p:cNvPr>
          <p:cNvSpPr/>
          <p:nvPr/>
        </p:nvSpPr>
        <p:spPr>
          <a:xfrm>
            <a:off x="1059505" y="5720323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الأفكار</a:t>
            </a:r>
            <a:endParaRPr lang="en-US" sz="3000" dirty="0"/>
          </a:p>
        </p:txBody>
      </p:sp>
      <p:pic>
        <p:nvPicPr>
          <p:cNvPr id="11" name="Graphic 10" descr="Lightbulb and gear">
            <a:extLst>
              <a:ext uri="{FF2B5EF4-FFF2-40B4-BE49-F238E27FC236}">
                <a16:creationId xmlns="" xmlns:a16="http://schemas.microsoft.com/office/drawing/2014/main" id="{63E03E55-632A-4E72-BCE1-FEF82B0947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74746" y="5739171"/>
            <a:ext cx="523220" cy="5232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66610710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Artist">
            <a:extLst>
              <a:ext uri="{FF2B5EF4-FFF2-40B4-BE49-F238E27FC236}">
                <a16:creationId xmlns="" xmlns:a16="http://schemas.microsoft.com/office/drawing/2014/main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09002" y="3924275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="" xmlns:a16="http://schemas.microsoft.com/office/drawing/2014/main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B00E6C23-BDB8-4DEE-8DD8-D73D07C2E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702691"/>
              </p:ext>
            </p:extLst>
          </p:nvPr>
        </p:nvGraphicFramePr>
        <p:xfrm>
          <a:off x="-286803" y="4357093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2FD47C1-3A29-4E75-8F20-78A0DEC360DB}"/>
              </a:ext>
            </a:extLst>
          </p:cNvPr>
          <p:cNvSpPr txBox="1">
            <a:spLocks/>
          </p:cNvSpPr>
          <p:nvPr/>
        </p:nvSpPr>
        <p:spPr>
          <a:xfrm>
            <a:off x="1" y="62280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2" name="Graphic 11" descr="Head with gears">
            <a:extLst>
              <a:ext uri="{FF2B5EF4-FFF2-40B4-BE49-F238E27FC236}">
                <a16:creationId xmlns="" xmlns:a16="http://schemas.microsoft.com/office/drawing/2014/main" id="{C4F892D2-0B38-44FC-B115-0C051CE3E9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9743" y="441081"/>
            <a:ext cx="855474" cy="855474"/>
          </a:xfrm>
          <a:prstGeom prst="rect">
            <a:avLst/>
          </a:prstGeom>
        </p:spPr>
      </p:pic>
      <p:pic>
        <p:nvPicPr>
          <p:cNvPr id="13" name="Graphic 12" descr="Lightbulb and gear">
            <a:extLst>
              <a:ext uri="{FF2B5EF4-FFF2-40B4-BE49-F238E27FC236}">
                <a16:creationId xmlns="" xmlns:a16="http://schemas.microsoft.com/office/drawing/2014/main" id="{47F31191-75A5-4154-8EB3-0669E19D6E9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0" y="62279"/>
            <a:ext cx="914400" cy="914400"/>
          </a:xfrm>
          <a:prstGeom prst="rect">
            <a:avLst/>
          </a:prstGeom>
        </p:spPr>
      </p:pic>
      <p:pic>
        <p:nvPicPr>
          <p:cNvPr id="14" name="Graphic 13" descr="Blackboard">
            <a:extLst>
              <a:ext uri="{FF2B5EF4-FFF2-40B4-BE49-F238E27FC236}">
                <a16:creationId xmlns="" xmlns:a16="http://schemas.microsoft.com/office/drawing/2014/main" id="{30882F05-96CE-4C69-8D08-93C057D499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361386">
            <a:off x="1261451" y="-3611"/>
            <a:ext cx="1089777" cy="108977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3B804B9-A4C0-4AA2-A426-C863C602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8" y="1829494"/>
            <a:ext cx="11828866" cy="1445656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نتج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قطعة زينة لقلم رصاص، من تصميمك الإبداعي، بتوظيف الخامات المتنوعة مع مراعاة معايير تنفيذ العمل الموضحة فيما يلي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8668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الرابع: تزيين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قلم الرصاص</a:t>
            </a:r>
          </a:p>
        </p:txBody>
      </p:sp>
    </p:spTree>
    <p:extLst>
      <p:ext uri="{BB962C8B-B14F-4D97-AF65-F5344CB8AC3E}">
        <p14:creationId xmlns:p14="http://schemas.microsoft.com/office/powerpoint/2010/main" val="1212841166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5142CAF-BAEF-4C78-9650-15CEEF71A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>
                                            <p:graphicEl>
                                              <a:dgm id="{35142CAF-BAEF-4C78-9650-15CEEF71A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611F2F7-EBB5-45B2-8FEF-F47A19C1E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>
                                            <p:graphicEl>
                                              <a:dgm id="{D611F2F7-EBB5-45B2-8FEF-F47A19C1E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97287A1-1C84-450C-B347-6BA3A5978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>
                                            <p:graphicEl>
                                              <a:dgm id="{E97287A1-1C84-450C-B347-6BA3A5978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A2271FC-47DA-4BEB-A461-19DA394E5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>
                                            <p:graphicEl>
                                              <a:dgm id="{9A2271FC-47DA-4BEB-A461-19DA394E5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19" grpId="0">
        <p:bldSub>
          <a:bldDgm bld="one"/>
        </p:bldSub>
      </p:bldGraphic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6943556</TotalTime>
  <Words>417</Words>
  <Application>Microsoft Office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تزيين قلم الرصاص</vt:lpstr>
      <vt:lpstr>مقدمة درس تزيين قلم الرصاص</vt:lpstr>
      <vt:lpstr>مقدمة درس تزيين قلم الرصاص</vt:lpstr>
      <vt:lpstr>ماذا نحتاج لتزيين قلم الرصاص؟</vt:lpstr>
      <vt:lpstr>خطوات تزيين قلم الرصاص</vt:lpstr>
      <vt:lpstr>نفذ خطوات العمل المعروضة بالشريحة السابقة بدقة- في صنع نموذج زينة قلم الرصاص كما هو معروض بالمثال.</vt:lpstr>
      <vt:lpstr>نماذج وأفكار  لتزيين قلمي</vt:lpstr>
      <vt:lpstr>أنتج قطعة زينة لقلم رصاص، من تصميمك الإبداعي، بتوظيف الخامات المتنوعة مع مراعاة معايير تنفيذ العمل الموضحة فيما يلي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266</cp:revision>
  <dcterms:created xsi:type="dcterms:W3CDTF">2020-03-04T10:47:58Z</dcterms:created>
  <dcterms:modified xsi:type="dcterms:W3CDTF">2020-10-26T13:51:57Z</dcterms:modified>
</cp:coreProperties>
</file>