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7"/>
  </p:notesMasterIdLst>
  <p:sldIdLst>
    <p:sldId id="273" r:id="rId2"/>
    <p:sldId id="276" r:id="rId3"/>
    <p:sldId id="274" r:id="rId4"/>
    <p:sldId id="359" r:id="rId5"/>
    <p:sldId id="358" r:id="rId6"/>
    <p:sldId id="362" r:id="rId7"/>
    <p:sldId id="363" r:id="rId8"/>
    <p:sldId id="364" r:id="rId9"/>
    <p:sldId id="368" r:id="rId10"/>
    <p:sldId id="366" r:id="rId11"/>
    <p:sldId id="361" r:id="rId12"/>
    <p:sldId id="370" r:id="rId13"/>
    <p:sldId id="369" r:id="rId14"/>
    <p:sldId id="371" r:id="rId15"/>
    <p:sldId id="367" r:id="rId1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099"/>
    <a:srgbClr val="DF8787"/>
    <a:srgbClr val="F4BC6A"/>
    <a:srgbClr val="9ED5D6"/>
    <a:srgbClr val="C4E5E6"/>
    <a:srgbClr val="D96C4F"/>
    <a:srgbClr val="B3DEDF"/>
    <a:srgbClr val="7118F8"/>
    <a:srgbClr val="E2CEFB"/>
    <a:srgbClr val="2DD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0D57DE-31D4-45A8-8853-12E4FAFDEC76}" type="datetimeFigureOut">
              <a:rPr lang="ar-SA" smtClean="0"/>
              <a:t>28/02/47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8A129EE-F8C7-4C6C-AF32-506848EC0C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722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129EE-F8C7-4C6C-AF32-506848EC0C88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301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129EE-F8C7-4C6C-AF32-506848EC0C88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1657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0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2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8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0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5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0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4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7.png"/><Relationship Id="rId18" Type="http://schemas.openxmlformats.org/officeDocument/2006/relationships/image" Target="../media/image62.svg"/><Relationship Id="rId3" Type="http://schemas.openxmlformats.org/officeDocument/2006/relationships/image" Target="../media/image56.svg"/><Relationship Id="rId21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12.svg"/><Relationship Id="rId17" Type="http://schemas.openxmlformats.org/officeDocument/2006/relationships/image" Target="../media/image61.png"/><Relationship Id="rId2" Type="http://schemas.openxmlformats.org/officeDocument/2006/relationships/image" Target="../media/image55.png"/><Relationship Id="rId16" Type="http://schemas.openxmlformats.org/officeDocument/2006/relationships/image" Target="../media/image60.svg"/><Relationship Id="rId20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41.svg"/><Relationship Id="rId15" Type="http://schemas.openxmlformats.org/officeDocument/2006/relationships/image" Target="../media/image59.png"/><Relationship Id="rId10" Type="http://schemas.openxmlformats.org/officeDocument/2006/relationships/image" Target="../media/image10.svg"/><Relationship Id="rId19" Type="http://schemas.openxmlformats.org/officeDocument/2006/relationships/image" Target="../media/image63.png"/><Relationship Id="rId4" Type="http://schemas.openxmlformats.org/officeDocument/2006/relationships/image" Target="../media/image40.png"/><Relationship Id="rId9" Type="http://schemas.openxmlformats.org/officeDocument/2006/relationships/image" Target="../media/image9.png"/><Relationship Id="rId14" Type="http://schemas.openxmlformats.org/officeDocument/2006/relationships/image" Target="../media/image58.svg"/><Relationship Id="rId22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1.pn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9.png"/><Relationship Id="rId5" Type="http://schemas.openxmlformats.org/officeDocument/2006/relationships/image" Target="../media/image5.svg"/><Relationship Id="rId10" Type="http://schemas.openxmlformats.org/officeDocument/2006/relationships/image" Target="../media/image68.svg"/><Relationship Id="rId4" Type="http://schemas.openxmlformats.org/officeDocument/2006/relationships/image" Target="../media/image4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1.pn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9.png"/><Relationship Id="rId5" Type="http://schemas.openxmlformats.org/officeDocument/2006/relationships/image" Target="../media/image5.svg"/><Relationship Id="rId10" Type="http://schemas.openxmlformats.org/officeDocument/2006/relationships/image" Target="../media/image68.svg"/><Relationship Id="rId4" Type="http://schemas.openxmlformats.org/officeDocument/2006/relationships/image" Target="../media/image4.png"/><Relationship Id="rId9" Type="http://schemas.openxmlformats.org/officeDocument/2006/relationships/image" Target="../media/image67.png"/><Relationship Id="rId1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1.pn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9.png"/><Relationship Id="rId5" Type="http://schemas.openxmlformats.org/officeDocument/2006/relationships/image" Target="../media/image5.svg"/><Relationship Id="rId10" Type="http://schemas.openxmlformats.org/officeDocument/2006/relationships/image" Target="../media/image68.svg"/><Relationship Id="rId4" Type="http://schemas.openxmlformats.org/officeDocument/2006/relationships/image" Target="../media/image4.png"/><Relationship Id="rId9" Type="http://schemas.openxmlformats.org/officeDocument/2006/relationships/image" Target="../media/image67.png"/><Relationship Id="rId1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1.pn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9.png"/><Relationship Id="rId5" Type="http://schemas.openxmlformats.org/officeDocument/2006/relationships/image" Target="../media/image5.svg"/><Relationship Id="rId10" Type="http://schemas.openxmlformats.org/officeDocument/2006/relationships/image" Target="../media/image68.svg"/><Relationship Id="rId4" Type="http://schemas.openxmlformats.org/officeDocument/2006/relationships/image" Target="../media/image4.png"/><Relationship Id="rId9" Type="http://schemas.openxmlformats.org/officeDocument/2006/relationships/image" Target="../media/image67.png"/><Relationship Id="rId1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79.png"/><Relationship Id="rId3" Type="http://schemas.openxmlformats.org/officeDocument/2006/relationships/image" Target="../media/image1.png"/><Relationship Id="rId21" Type="http://schemas.openxmlformats.org/officeDocument/2006/relationships/image" Target="../media/image48.svg"/><Relationship Id="rId7" Type="http://schemas.openxmlformats.org/officeDocument/2006/relationships/image" Target="../media/image5.svg"/><Relationship Id="rId12" Type="http://schemas.microsoft.com/office/2007/relationships/hdphoto" Target="../media/hdphoto1.wdp"/><Relationship Id="rId17" Type="http://schemas.openxmlformats.org/officeDocument/2006/relationships/image" Target="../media/image7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7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3.svg"/><Relationship Id="rId15" Type="http://schemas.openxmlformats.org/officeDocument/2006/relationships/image" Target="../media/image76.png"/><Relationship Id="rId10" Type="http://schemas.openxmlformats.org/officeDocument/2006/relationships/image" Target="../media/image10.svg"/><Relationship Id="rId19" Type="http://schemas.openxmlformats.org/officeDocument/2006/relationships/image" Target="../media/image80.sv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30.png"/><Relationship Id="rId22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openxmlformats.org/officeDocument/2006/relationships/image" Target="../media/image10.svg"/><Relationship Id="rId7" Type="http://schemas.openxmlformats.org/officeDocument/2006/relationships/image" Target="../media/image22.svg"/><Relationship Id="rId12" Type="http://schemas.openxmlformats.org/officeDocument/2006/relationships/image" Target="../media/image30.png"/><Relationship Id="rId17" Type="http://schemas.openxmlformats.org/officeDocument/2006/relationships/image" Target="../media/image16.png"/><Relationship Id="rId2" Type="http://schemas.openxmlformats.org/officeDocument/2006/relationships/image" Target="../media/image9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svg"/><Relationship Id="rId1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5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9.png"/><Relationship Id="rId3" Type="http://schemas.openxmlformats.org/officeDocument/2006/relationships/image" Target="../media/image46.svg"/><Relationship Id="rId7" Type="http://schemas.openxmlformats.org/officeDocument/2006/relationships/image" Target="../media/image5.svg"/><Relationship Id="rId12" Type="http://schemas.openxmlformats.org/officeDocument/2006/relationships/image" Target="../media/image4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7.png"/><Relationship Id="rId5" Type="http://schemas.openxmlformats.org/officeDocument/2006/relationships/image" Target="../media/image3.sv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2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4.png"/><Relationship Id="rId5" Type="http://schemas.openxmlformats.org/officeDocument/2006/relationships/image" Target="../media/image43.png"/><Relationship Id="rId10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3927" y="4424414"/>
            <a:ext cx="4092927" cy="2314364"/>
          </a:xfrm>
          <a:custGeom>
            <a:avLst/>
            <a:gdLst/>
            <a:ahLst/>
            <a:cxnLst/>
            <a:rect l="l" t="t" r="r" b="b"/>
            <a:pathLst>
              <a:path w="6139390" h="3471546">
                <a:moveTo>
                  <a:pt x="0" y="0"/>
                </a:moveTo>
                <a:lnTo>
                  <a:pt x="6139390" y="0"/>
                </a:lnTo>
                <a:lnTo>
                  <a:pt x="6139390" y="3471546"/>
                </a:lnTo>
                <a:lnTo>
                  <a:pt x="0" y="3471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" name="Freeform 3"/>
          <p:cNvSpPr/>
          <p:nvPr/>
        </p:nvSpPr>
        <p:spPr>
          <a:xfrm>
            <a:off x="9907398" y="-176354"/>
            <a:ext cx="2737356" cy="1904486"/>
          </a:xfrm>
          <a:custGeom>
            <a:avLst/>
            <a:gdLst/>
            <a:ahLst/>
            <a:cxnLst/>
            <a:rect l="l" t="t" r="r" b="b"/>
            <a:pathLst>
              <a:path w="6307870" h="3566814">
                <a:moveTo>
                  <a:pt x="0" y="0"/>
                </a:moveTo>
                <a:lnTo>
                  <a:pt x="6307870" y="0"/>
                </a:lnTo>
                <a:lnTo>
                  <a:pt x="6307870" y="3566814"/>
                </a:lnTo>
                <a:lnTo>
                  <a:pt x="0" y="3566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4" name="Freeform 4"/>
          <p:cNvSpPr/>
          <p:nvPr/>
        </p:nvSpPr>
        <p:spPr>
          <a:xfrm>
            <a:off x="9350301" y="261903"/>
            <a:ext cx="2830954" cy="1365365"/>
          </a:xfrm>
          <a:custGeom>
            <a:avLst/>
            <a:gdLst/>
            <a:ahLst/>
            <a:cxnLst/>
            <a:rect l="l" t="t" r="r" b="b"/>
            <a:pathLst>
              <a:path w="4246431" h="2586462">
                <a:moveTo>
                  <a:pt x="0" y="0"/>
                </a:moveTo>
                <a:lnTo>
                  <a:pt x="4246431" y="0"/>
                </a:lnTo>
                <a:lnTo>
                  <a:pt x="4246431" y="2586462"/>
                </a:lnTo>
                <a:lnTo>
                  <a:pt x="0" y="2586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0" name="Freeform 10"/>
          <p:cNvSpPr/>
          <p:nvPr/>
        </p:nvSpPr>
        <p:spPr>
          <a:xfrm>
            <a:off x="-841795" y="5481273"/>
            <a:ext cx="3517784" cy="1720543"/>
          </a:xfrm>
          <a:custGeom>
            <a:avLst/>
            <a:gdLst/>
            <a:ahLst/>
            <a:cxnLst/>
            <a:rect l="l" t="t" r="r" b="b"/>
            <a:pathLst>
              <a:path w="6980795" h="3947323">
                <a:moveTo>
                  <a:pt x="0" y="0"/>
                </a:moveTo>
                <a:lnTo>
                  <a:pt x="6980795" y="0"/>
                </a:lnTo>
                <a:lnTo>
                  <a:pt x="6980795" y="3947322"/>
                </a:lnTo>
                <a:lnTo>
                  <a:pt x="0" y="3947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12" name="Freeform 12"/>
          <p:cNvSpPr/>
          <p:nvPr/>
        </p:nvSpPr>
        <p:spPr>
          <a:xfrm>
            <a:off x="-108440" y="5310252"/>
            <a:ext cx="2201952" cy="1428526"/>
          </a:xfrm>
          <a:custGeom>
            <a:avLst/>
            <a:gdLst/>
            <a:ahLst/>
            <a:cxnLst/>
            <a:rect l="l" t="t" r="r" b="b"/>
            <a:pathLst>
              <a:path w="3204399" h="195177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14" name="Freeform 14"/>
          <p:cNvSpPr/>
          <p:nvPr/>
        </p:nvSpPr>
        <p:spPr>
          <a:xfrm rot="696687">
            <a:off x="10719047" y="2358012"/>
            <a:ext cx="1354520" cy="1696756"/>
          </a:xfrm>
          <a:custGeom>
            <a:avLst/>
            <a:gdLst/>
            <a:ahLst/>
            <a:cxnLst/>
            <a:rect l="l" t="t" r="r" b="b"/>
            <a:pathLst>
              <a:path w="3950782" h="4683039">
                <a:moveTo>
                  <a:pt x="0" y="0"/>
                </a:moveTo>
                <a:lnTo>
                  <a:pt x="3950782" y="0"/>
                </a:lnTo>
                <a:lnTo>
                  <a:pt x="3950782" y="4683039"/>
                </a:lnTo>
                <a:lnTo>
                  <a:pt x="0" y="46830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54FF81B-D45D-7564-1E7B-1DA474F4E5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58946">
            <a:off x="3670780" y="1434744"/>
            <a:ext cx="6509018" cy="5116218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A9E45071-D422-3D89-0056-375C034A706F}"/>
              </a:ext>
            </a:extLst>
          </p:cNvPr>
          <p:cNvSpPr/>
          <p:nvPr/>
        </p:nvSpPr>
        <p:spPr>
          <a:xfrm rot="10800000" flipH="1">
            <a:off x="1596449" y="2588733"/>
            <a:ext cx="1924502" cy="2340467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1" name="Freeform 11"/>
          <p:cNvSpPr/>
          <p:nvPr/>
        </p:nvSpPr>
        <p:spPr>
          <a:xfrm rot="21353939" flipH="1">
            <a:off x="111366" y="1491685"/>
            <a:ext cx="3393782" cy="1748284"/>
          </a:xfrm>
          <a:custGeom>
            <a:avLst/>
            <a:gdLst/>
            <a:ahLst/>
            <a:cxnLst/>
            <a:rect l="l" t="t" r="r" b="b"/>
            <a:pathLst>
              <a:path w="8981032" h="4490516">
                <a:moveTo>
                  <a:pt x="8981032" y="0"/>
                </a:moveTo>
                <a:lnTo>
                  <a:pt x="0" y="0"/>
                </a:lnTo>
                <a:lnTo>
                  <a:pt x="0" y="4490516"/>
                </a:lnTo>
                <a:lnTo>
                  <a:pt x="8981032" y="4490516"/>
                </a:lnTo>
                <a:lnTo>
                  <a:pt x="898103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6CE7FC4E-D85E-8F4C-919A-554C8CC0EBEB}"/>
              </a:ext>
            </a:extLst>
          </p:cNvPr>
          <p:cNvSpPr/>
          <p:nvPr/>
        </p:nvSpPr>
        <p:spPr>
          <a:xfrm>
            <a:off x="10636157" y="4173720"/>
            <a:ext cx="1433234" cy="1057012"/>
          </a:xfrm>
          <a:custGeom>
            <a:avLst/>
            <a:gdLst/>
            <a:ahLst/>
            <a:cxnLst/>
            <a:rect l="l" t="t" r="r" b="b"/>
            <a:pathLst>
              <a:path w="1752438" h="1386019">
                <a:moveTo>
                  <a:pt x="0" y="0"/>
                </a:moveTo>
                <a:lnTo>
                  <a:pt x="1752438" y="0"/>
                </a:lnTo>
                <a:lnTo>
                  <a:pt x="1752438" y="1386019"/>
                </a:lnTo>
                <a:lnTo>
                  <a:pt x="0" y="13860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20165D5-1F0C-958D-732F-E5E2690B4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53" y="5364491"/>
            <a:ext cx="1668312" cy="1418504"/>
          </a:xfrm>
          <a:prstGeom prst="rect">
            <a:avLst/>
          </a:prstGeom>
        </p:spPr>
      </p:pic>
      <p:pic>
        <p:nvPicPr>
          <p:cNvPr id="21" name="Picture 35" descr="Picture 35">
            <a:extLst>
              <a:ext uri="{FF2B5EF4-FFF2-40B4-BE49-F238E27FC236}">
                <a16:creationId xmlns:a16="http://schemas.microsoft.com/office/drawing/2014/main" id="{CF01564B-D7CE-76BC-E438-AE8EE7B118A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182" t="11041" r="15559" b="32507"/>
          <a:stretch/>
        </p:blipFill>
        <p:spPr>
          <a:xfrm>
            <a:off x="-267032" y="-213158"/>
            <a:ext cx="1553487" cy="1253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62C087DA-2EFA-6D8D-5C9D-A87A4FB8B61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-13802"/>
          <a:stretch/>
        </p:blipFill>
        <p:spPr>
          <a:xfrm>
            <a:off x="7246859" y="6040073"/>
            <a:ext cx="3091953" cy="58964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75B43EA-E56E-A279-46B4-8FA965FAF01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10048">
            <a:off x="3729827" y="664365"/>
            <a:ext cx="5138423" cy="1433898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E68CD459-BB4F-CCCA-43C5-D4D8A9DBF7DB}"/>
              </a:ext>
            </a:extLst>
          </p:cNvPr>
          <p:cNvSpPr/>
          <p:nvPr/>
        </p:nvSpPr>
        <p:spPr>
          <a:xfrm rot="21165262">
            <a:off x="4641296" y="3056082"/>
            <a:ext cx="4389619" cy="2556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اهلاً بكم طالباتي الجميلات</a:t>
            </a:r>
          </a:p>
          <a:p>
            <a:pPr algn="ctr"/>
            <a:r>
              <a:rPr lang="ar-SA" sz="28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بالصف الأول متوسط </a:t>
            </a:r>
          </a:p>
          <a:p>
            <a:pPr algn="ctr"/>
            <a:endParaRPr lang="ar-SA" sz="2800" dirty="0">
              <a:solidFill>
                <a:schemeClr val="tx1"/>
              </a:solidFill>
              <a:latin typeface="Congenial Black" panose="020F0502020204030204" pitchFamily="2" charset="0"/>
              <a:ea typeface="BatangChe" panose="020B0503020000020004" pitchFamily="49" charset="-127"/>
              <a:cs typeface="PT Bold Heading" panose="02010400000000000000" pitchFamily="2" charset="-78"/>
            </a:endParaRPr>
          </a:p>
          <a:p>
            <a:pPr algn="ctr"/>
            <a:r>
              <a:rPr lang="ar-SA" sz="28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في رحلة العام الدراسي</a:t>
            </a:r>
          </a:p>
          <a:p>
            <a:pPr algn="ctr"/>
            <a:r>
              <a:rPr lang="ar-SA" sz="28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 1447 هـ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  <p:bldP spid="12" grpId="0" animBg="1"/>
      <p:bldP spid="14" grpId="0" animBg="1"/>
      <p:bldP spid="18" grpId="0" animBg="1"/>
      <p:bldP spid="11" grpId="0" animBg="1"/>
      <p:bldP spid="19" grpId="0" animBg="1"/>
      <p:bldP spid="2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235469" y="487702"/>
            <a:ext cx="3659227" cy="856681"/>
          </a:xfrm>
          <a:custGeom>
            <a:avLst/>
            <a:gdLst/>
            <a:ahLst/>
            <a:cxnLst/>
            <a:rect l="l" t="t" r="r" b="b"/>
            <a:pathLst>
              <a:path w="4546780" h="826687">
                <a:moveTo>
                  <a:pt x="0" y="0"/>
                </a:moveTo>
                <a:lnTo>
                  <a:pt x="4546781" y="0"/>
                </a:lnTo>
                <a:lnTo>
                  <a:pt x="4546781" y="826687"/>
                </a:lnTo>
                <a:lnTo>
                  <a:pt x="0" y="82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4004627" y="1343898"/>
            <a:ext cx="4182745" cy="128905"/>
            <a:chOff x="0" y="0"/>
            <a:chExt cx="8365490" cy="257810"/>
          </a:xfrm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12872" y="304583"/>
            <a:ext cx="335915" cy="296545"/>
            <a:chOff x="0" y="0"/>
            <a:chExt cx="671830" cy="593090"/>
          </a:xfrm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95397" y="248703"/>
            <a:ext cx="147320" cy="274955"/>
            <a:chOff x="0" y="0"/>
            <a:chExt cx="294640" cy="549910"/>
          </a:xfrm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218282" y="568743"/>
            <a:ext cx="302260" cy="152400"/>
            <a:chOff x="0" y="0"/>
            <a:chExt cx="604520" cy="304800"/>
          </a:xfrm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554871" y="288095"/>
            <a:ext cx="304165" cy="340995"/>
            <a:chOff x="0" y="0"/>
            <a:chExt cx="608330" cy="681990"/>
          </a:xfrm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513596" y="592259"/>
            <a:ext cx="255270" cy="170815"/>
            <a:chOff x="0" y="0"/>
            <a:chExt cx="510540" cy="341630"/>
          </a:xfrm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914916" y="292540"/>
            <a:ext cx="193040" cy="271145"/>
            <a:chOff x="0" y="0"/>
            <a:chExt cx="386080" cy="542290"/>
          </a:xfrm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718235" y="341947"/>
            <a:ext cx="145415" cy="145415"/>
            <a:chOff x="0" y="0"/>
            <a:chExt cx="290830" cy="290830"/>
          </a:xfrm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3908302" y="413425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D96C4F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التحفيز والجوائز</a:t>
            </a:r>
          </a:p>
        </p:txBody>
      </p:sp>
      <p:grpSp>
        <p:nvGrpSpPr>
          <p:cNvPr id="72" name="Group 2">
            <a:extLst>
              <a:ext uri="{FF2B5EF4-FFF2-40B4-BE49-F238E27FC236}">
                <a16:creationId xmlns:a16="http://schemas.microsoft.com/office/drawing/2014/main" id="{400617EB-29D9-382F-C0B1-ED731E3FBB75}"/>
              </a:ext>
            </a:extLst>
          </p:cNvPr>
          <p:cNvGrpSpPr/>
          <p:nvPr/>
        </p:nvGrpSpPr>
        <p:grpSpPr>
          <a:xfrm>
            <a:off x="5531842" y="2304316"/>
            <a:ext cx="4009105" cy="645628"/>
            <a:chOff x="0" y="0"/>
            <a:chExt cx="4041019" cy="1084563"/>
          </a:xfrm>
        </p:grpSpPr>
        <p:sp>
          <p:nvSpPr>
            <p:cNvPr id="73" name="Freeform 3">
              <a:extLst>
                <a:ext uri="{FF2B5EF4-FFF2-40B4-BE49-F238E27FC236}">
                  <a16:creationId xmlns:a16="http://schemas.microsoft.com/office/drawing/2014/main" id="{65602D1D-B833-5439-E092-132A51ECFD14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74" name="TextBox 4">
              <a:extLst>
                <a:ext uri="{FF2B5EF4-FFF2-40B4-BE49-F238E27FC236}">
                  <a16:creationId xmlns:a16="http://schemas.microsoft.com/office/drawing/2014/main" id="{C30D13BB-266D-0FF7-E937-AD7FD9379F9A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grpSp>
        <p:nvGrpSpPr>
          <p:cNvPr id="81" name="Group 2">
            <a:extLst>
              <a:ext uri="{FF2B5EF4-FFF2-40B4-BE49-F238E27FC236}">
                <a16:creationId xmlns:a16="http://schemas.microsoft.com/office/drawing/2014/main" id="{57187672-6397-58B7-A702-0A8B9DFE3721}"/>
              </a:ext>
            </a:extLst>
          </p:cNvPr>
          <p:cNvGrpSpPr/>
          <p:nvPr/>
        </p:nvGrpSpPr>
        <p:grpSpPr>
          <a:xfrm>
            <a:off x="5531842" y="3068681"/>
            <a:ext cx="4012145" cy="645628"/>
            <a:chOff x="0" y="0"/>
            <a:chExt cx="4041019" cy="1084563"/>
          </a:xfrm>
          <a:solidFill>
            <a:srgbClr val="B3DEDF"/>
          </a:solidFill>
        </p:grpSpPr>
        <p:sp>
          <p:nvSpPr>
            <p:cNvPr id="82" name="Freeform 3">
              <a:extLst>
                <a:ext uri="{FF2B5EF4-FFF2-40B4-BE49-F238E27FC236}">
                  <a16:creationId xmlns:a16="http://schemas.microsoft.com/office/drawing/2014/main" id="{6E00637E-EA17-87A2-06F2-8B9205FE9FF0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83" name="TextBox 4">
              <a:extLst>
                <a:ext uri="{FF2B5EF4-FFF2-40B4-BE49-F238E27FC236}">
                  <a16:creationId xmlns:a16="http://schemas.microsoft.com/office/drawing/2014/main" id="{347308A9-D7C2-1EE1-AC6B-AC48411FB307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grpSp>
        <p:nvGrpSpPr>
          <p:cNvPr id="84" name="Group 2">
            <a:extLst>
              <a:ext uri="{FF2B5EF4-FFF2-40B4-BE49-F238E27FC236}">
                <a16:creationId xmlns:a16="http://schemas.microsoft.com/office/drawing/2014/main" id="{307A70D7-D6C8-9355-73F3-6D88D1B40C77}"/>
              </a:ext>
            </a:extLst>
          </p:cNvPr>
          <p:cNvGrpSpPr/>
          <p:nvPr/>
        </p:nvGrpSpPr>
        <p:grpSpPr>
          <a:xfrm>
            <a:off x="5531842" y="3810562"/>
            <a:ext cx="4021004" cy="645628"/>
            <a:chOff x="0" y="0"/>
            <a:chExt cx="4041019" cy="1084563"/>
          </a:xfrm>
        </p:grpSpPr>
        <p:sp>
          <p:nvSpPr>
            <p:cNvPr id="85" name="Freeform 3">
              <a:extLst>
                <a:ext uri="{FF2B5EF4-FFF2-40B4-BE49-F238E27FC236}">
                  <a16:creationId xmlns:a16="http://schemas.microsoft.com/office/drawing/2014/main" id="{1FCF2261-C709-11F1-A1D3-0F2800AD5C12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86" name="TextBox 4">
              <a:extLst>
                <a:ext uri="{FF2B5EF4-FFF2-40B4-BE49-F238E27FC236}">
                  <a16:creationId xmlns:a16="http://schemas.microsoft.com/office/drawing/2014/main" id="{B5A52F93-8BF2-0216-8FE1-3FA84CD5C43A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grpSp>
        <p:nvGrpSpPr>
          <p:cNvPr id="87" name="Group 2">
            <a:extLst>
              <a:ext uri="{FF2B5EF4-FFF2-40B4-BE49-F238E27FC236}">
                <a16:creationId xmlns:a16="http://schemas.microsoft.com/office/drawing/2014/main" id="{86EA71F5-DA6C-5DD1-08C5-7438EF6C814E}"/>
              </a:ext>
            </a:extLst>
          </p:cNvPr>
          <p:cNvGrpSpPr/>
          <p:nvPr/>
        </p:nvGrpSpPr>
        <p:grpSpPr>
          <a:xfrm>
            <a:off x="5520618" y="4573183"/>
            <a:ext cx="4021003" cy="645628"/>
            <a:chOff x="0" y="0"/>
            <a:chExt cx="4041019" cy="1084563"/>
          </a:xfrm>
          <a:solidFill>
            <a:srgbClr val="B3DEDF"/>
          </a:solidFill>
        </p:grpSpPr>
        <p:sp>
          <p:nvSpPr>
            <p:cNvPr id="88" name="Freeform 3">
              <a:extLst>
                <a:ext uri="{FF2B5EF4-FFF2-40B4-BE49-F238E27FC236}">
                  <a16:creationId xmlns:a16="http://schemas.microsoft.com/office/drawing/2014/main" id="{BCEB6A9E-392A-6881-F9B7-C7CA3C402116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89" name="TextBox 4">
              <a:extLst>
                <a:ext uri="{FF2B5EF4-FFF2-40B4-BE49-F238E27FC236}">
                  <a16:creationId xmlns:a16="http://schemas.microsoft.com/office/drawing/2014/main" id="{196C8588-4374-90F9-9E9E-116727ACAD65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grpSp>
        <p:nvGrpSpPr>
          <p:cNvPr id="90" name="Group 2">
            <a:extLst>
              <a:ext uri="{FF2B5EF4-FFF2-40B4-BE49-F238E27FC236}">
                <a16:creationId xmlns:a16="http://schemas.microsoft.com/office/drawing/2014/main" id="{D5F2B77C-E073-E69A-CA7B-6F4E03CC745B}"/>
              </a:ext>
            </a:extLst>
          </p:cNvPr>
          <p:cNvGrpSpPr/>
          <p:nvPr/>
        </p:nvGrpSpPr>
        <p:grpSpPr>
          <a:xfrm>
            <a:off x="5520619" y="5319891"/>
            <a:ext cx="4034861" cy="645628"/>
            <a:chOff x="0" y="0"/>
            <a:chExt cx="4041019" cy="1084563"/>
          </a:xfrm>
        </p:grpSpPr>
        <p:sp>
          <p:nvSpPr>
            <p:cNvPr id="91" name="Freeform 3">
              <a:extLst>
                <a:ext uri="{FF2B5EF4-FFF2-40B4-BE49-F238E27FC236}">
                  <a16:creationId xmlns:a16="http://schemas.microsoft.com/office/drawing/2014/main" id="{E27458AE-6FD3-AD9B-4328-96ADA56F0142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92" name="TextBox 4">
              <a:extLst>
                <a:ext uri="{FF2B5EF4-FFF2-40B4-BE49-F238E27FC236}">
                  <a16:creationId xmlns:a16="http://schemas.microsoft.com/office/drawing/2014/main" id="{3A3C95FE-6FAE-A6B7-04E3-2C9055ED7074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sp>
        <p:nvSpPr>
          <p:cNvPr id="93" name="TextBox 7">
            <a:extLst>
              <a:ext uri="{FF2B5EF4-FFF2-40B4-BE49-F238E27FC236}">
                <a16:creationId xmlns:a16="http://schemas.microsoft.com/office/drawing/2014/main" id="{3C399A6D-429C-4CED-10CB-960210CD540A}"/>
              </a:ext>
            </a:extLst>
          </p:cNvPr>
          <p:cNvSpPr txBox="1"/>
          <p:nvPr/>
        </p:nvSpPr>
        <p:spPr>
          <a:xfrm>
            <a:off x="5531843" y="2452171"/>
            <a:ext cx="3863226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ملكات الرياضيات</a:t>
            </a:r>
          </a:p>
        </p:txBody>
      </p:sp>
      <p:sp>
        <p:nvSpPr>
          <p:cNvPr id="94" name="TextBox 7">
            <a:extLst>
              <a:ext uri="{FF2B5EF4-FFF2-40B4-BE49-F238E27FC236}">
                <a16:creationId xmlns:a16="http://schemas.microsoft.com/office/drawing/2014/main" id="{7CC016FF-13B9-33DB-E800-4D1604075528}"/>
              </a:ext>
            </a:extLst>
          </p:cNvPr>
          <p:cNvSpPr txBox="1"/>
          <p:nvPr/>
        </p:nvSpPr>
        <p:spPr>
          <a:xfrm>
            <a:off x="5813532" y="3241410"/>
            <a:ext cx="3366618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المتفوقات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7">
            <a:extLst>
              <a:ext uri="{FF2B5EF4-FFF2-40B4-BE49-F238E27FC236}">
                <a16:creationId xmlns:a16="http://schemas.microsoft.com/office/drawing/2014/main" id="{C7B4189A-3666-9FFB-01C6-918F2BB1D8EB}"/>
              </a:ext>
            </a:extLst>
          </p:cNvPr>
          <p:cNvSpPr txBox="1"/>
          <p:nvPr/>
        </p:nvSpPr>
        <p:spPr>
          <a:xfrm>
            <a:off x="5580271" y="3994294"/>
            <a:ext cx="3845773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نجمة الفصل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TextBox 7">
            <a:extLst>
              <a:ext uri="{FF2B5EF4-FFF2-40B4-BE49-F238E27FC236}">
                <a16:creationId xmlns:a16="http://schemas.microsoft.com/office/drawing/2014/main" id="{F334CEFD-61C1-1267-30A0-84C714024E21}"/>
              </a:ext>
            </a:extLst>
          </p:cNvPr>
          <p:cNvSpPr txBox="1"/>
          <p:nvPr/>
        </p:nvSpPr>
        <p:spPr>
          <a:xfrm>
            <a:off x="5580272" y="4757962"/>
            <a:ext cx="3914116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المتميزات في المهام الأدائية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7">
            <a:extLst>
              <a:ext uri="{FF2B5EF4-FFF2-40B4-BE49-F238E27FC236}">
                <a16:creationId xmlns:a16="http://schemas.microsoft.com/office/drawing/2014/main" id="{8070DFFC-D7F4-7F38-010A-BE6D672D9B57}"/>
              </a:ext>
            </a:extLst>
          </p:cNvPr>
          <p:cNvSpPr txBox="1"/>
          <p:nvPr/>
        </p:nvSpPr>
        <p:spPr>
          <a:xfrm>
            <a:off x="5715124" y="5535352"/>
            <a:ext cx="3513937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المتميزات في الكتاب المدرسي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0F53C713-6292-7570-2491-1DF63E70F0F9}"/>
              </a:ext>
            </a:extLst>
          </p:cNvPr>
          <p:cNvSpPr/>
          <p:nvPr/>
        </p:nvSpPr>
        <p:spPr>
          <a:xfrm rot="7089105" flipH="1">
            <a:off x="3880766" y="1954445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4E1AA1E8-CD6B-920F-EE3B-8EFA4C40F22B}"/>
              </a:ext>
            </a:extLst>
          </p:cNvPr>
          <p:cNvSpPr/>
          <p:nvPr/>
        </p:nvSpPr>
        <p:spPr>
          <a:xfrm rot="19740291" flipH="1">
            <a:off x="96129" y="3076681"/>
            <a:ext cx="3243733" cy="1748284"/>
          </a:xfrm>
          <a:custGeom>
            <a:avLst/>
            <a:gdLst/>
            <a:ahLst/>
            <a:cxnLst/>
            <a:rect l="l" t="t" r="r" b="b"/>
            <a:pathLst>
              <a:path w="8981032" h="4490516">
                <a:moveTo>
                  <a:pt x="8981032" y="0"/>
                </a:moveTo>
                <a:lnTo>
                  <a:pt x="0" y="0"/>
                </a:lnTo>
                <a:lnTo>
                  <a:pt x="0" y="4490516"/>
                </a:lnTo>
                <a:lnTo>
                  <a:pt x="8981032" y="4490516"/>
                </a:lnTo>
                <a:lnTo>
                  <a:pt x="898103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CCF6063-7621-04E5-A1D0-5ADA659BA461}"/>
              </a:ext>
            </a:extLst>
          </p:cNvPr>
          <p:cNvSpPr/>
          <p:nvPr/>
        </p:nvSpPr>
        <p:spPr>
          <a:xfrm rot="7089105" flipH="1">
            <a:off x="3902497" y="2626661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AE2942F-6A6E-ED0B-7C98-D50EDE0303DB}"/>
              </a:ext>
            </a:extLst>
          </p:cNvPr>
          <p:cNvSpPr/>
          <p:nvPr/>
        </p:nvSpPr>
        <p:spPr>
          <a:xfrm rot="7089105" flipH="1">
            <a:off x="4001856" y="3379464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C33D530A-FB0F-7D94-EC93-3DEFF89B1893}"/>
              </a:ext>
            </a:extLst>
          </p:cNvPr>
          <p:cNvSpPr/>
          <p:nvPr/>
        </p:nvSpPr>
        <p:spPr>
          <a:xfrm rot="7089105" flipH="1">
            <a:off x="4047084" y="4132268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E43F421A-87BC-821A-0422-E8CC3049C680}"/>
              </a:ext>
            </a:extLst>
          </p:cNvPr>
          <p:cNvSpPr/>
          <p:nvPr/>
        </p:nvSpPr>
        <p:spPr>
          <a:xfrm rot="7089105" flipH="1">
            <a:off x="4073668" y="4886420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A56F807D-A83D-170C-3F3E-403313A86E31}"/>
              </a:ext>
            </a:extLst>
          </p:cNvPr>
          <p:cNvSpPr/>
          <p:nvPr/>
        </p:nvSpPr>
        <p:spPr>
          <a:xfrm rot="1403330">
            <a:off x="8939694" y="1955435"/>
            <a:ext cx="876514" cy="574004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37" name="نجمة: 5 نقاط 36">
            <a:extLst>
              <a:ext uri="{FF2B5EF4-FFF2-40B4-BE49-F238E27FC236}">
                <a16:creationId xmlns:a16="http://schemas.microsoft.com/office/drawing/2014/main" id="{A562E878-451D-0831-01C7-96BEA3FDB2E4}"/>
              </a:ext>
            </a:extLst>
          </p:cNvPr>
          <p:cNvSpPr/>
          <p:nvPr/>
        </p:nvSpPr>
        <p:spPr>
          <a:xfrm>
            <a:off x="9174460" y="3010485"/>
            <a:ext cx="811026" cy="525825"/>
          </a:xfrm>
          <a:prstGeom prst="star5">
            <a:avLst>
              <a:gd name="adj" fmla="val 25852"/>
              <a:gd name="hf" fmla="val 105146"/>
              <a:gd name="vf" fmla="val 110557"/>
            </a:avLst>
          </a:prstGeom>
          <a:solidFill>
            <a:srgbClr val="FFE1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38" name="نجمة: 5 نقاط 37">
            <a:extLst>
              <a:ext uri="{FF2B5EF4-FFF2-40B4-BE49-F238E27FC236}">
                <a16:creationId xmlns:a16="http://schemas.microsoft.com/office/drawing/2014/main" id="{78CE67FD-9B38-1A93-54DB-14EB919AC3AD}"/>
              </a:ext>
            </a:extLst>
          </p:cNvPr>
          <p:cNvSpPr/>
          <p:nvPr/>
        </p:nvSpPr>
        <p:spPr>
          <a:xfrm>
            <a:off x="8538230" y="3166357"/>
            <a:ext cx="811025" cy="525825"/>
          </a:xfrm>
          <a:prstGeom prst="star5">
            <a:avLst>
              <a:gd name="adj" fmla="val 25852"/>
              <a:gd name="hf" fmla="val 105146"/>
              <a:gd name="vf" fmla="val 110557"/>
            </a:avLst>
          </a:prstGeom>
          <a:solidFill>
            <a:srgbClr val="FFE1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39" name="نجمة: 5 نقاط 38">
            <a:extLst>
              <a:ext uri="{FF2B5EF4-FFF2-40B4-BE49-F238E27FC236}">
                <a16:creationId xmlns:a16="http://schemas.microsoft.com/office/drawing/2014/main" id="{59991D8F-B1DD-66ED-E522-50919754B48B}"/>
              </a:ext>
            </a:extLst>
          </p:cNvPr>
          <p:cNvSpPr/>
          <p:nvPr/>
        </p:nvSpPr>
        <p:spPr>
          <a:xfrm>
            <a:off x="8627064" y="3853043"/>
            <a:ext cx="585349" cy="525825"/>
          </a:xfrm>
          <a:prstGeom prst="star5">
            <a:avLst>
              <a:gd name="adj" fmla="val 25852"/>
              <a:gd name="hf" fmla="val 105146"/>
              <a:gd name="vf" fmla="val 110557"/>
            </a:avLst>
          </a:prstGeom>
          <a:solidFill>
            <a:srgbClr val="D96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40" name="نجمة: 5 نقاط 39">
            <a:extLst>
              <a:ext uri="{FF2B5EF4-FFF2-40B4-BE49-F238E27FC236}">
                <a16:creationId xmlns:a16="http://schemas.microsoft.com/office/drawing/2014/main" id="{D6B9712F-F803-16AA-8520-7639E3E66D7B}"/>
              </a:ext>
            </a:extLst>
          </p:cNvPr>
          <p:cNvSpPr/>
          <p:nvPr/>
        </p:nvSpPr>
        <p:spPr>
          <a:xfrm>
            <a:off x="5940227" y="3853043"/>
            <a:ext cx="585349" cy="525825"/>
          </a:xfrm>
          <a:prstGeom prst="star5">
            <a:avLst>
              <a:gd name="adj" fmla="val 25852"/>
              <a:gd name="hf" fmla="val 105146"/>
              <a:gd name="vf" fmla="val 110557"/>
            </a:avLst>
          </a:prstGeom>
          <a:solidFill>
            <a:srgbClr val="D96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pic>
        <p:nvPicPr>
          <p:cNvPr id="41" name="رسم 40" descr="كتاب مفتوح خطوط عريضة">
            <a:extLst>
              <a:ext uri="{FF2B5EF4-FFF2-40B4-BE49-F238E27FC236}">
                <a16:creationId xmlns:a16="http://schemas.microsoft.com/office/drawing/2014/main" id="{46CA3EF0-8B6F-5718-041D-D4C1A7A8E0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94020" y="5257192"/>
            <a:ext cx="792348" cy="792348"/>
          </a:xfrm>
          <a:prstGeom prst="rect">
            <a:avLst/>
          </a:prstGeom>
        </p:spPr>
      </p:pic>
      <p:pic>
        <p:nvPicPr>
          <p:cNvPr id="43" name="رسم 42" descr="المدونة مع تعبئة خالصة">
            <a:extLst>
              <a:ext uri="{FF2B5EF4-FFF2-40B4-BE49-F238E27FC236}">
                <a16:creationId xmlns:a16="http://schemas.microsoft.com/office/drawing/2014/main" id="{57A2141C-1B14-4812-8136-3D31A9FA1C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49110" y="4550503"/>
            <a:ext cx="632252" cy="696057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A3160A36-11E0-00CB-C07F-B6370D79F7E5}"/>
              </a:ext>
            </a:extLst>
          </p:cNvPr>
          <p:cNvSpPr/>
          <p:nvPr/>
        </p:nvSpPr>
        <p:spPr>
          <a:xfrm>
            <a:off x="2283135" y="4884208"/>
            <a:ext cx="1307533" cy="1136427"/>
          </a:xfrm>
          <a:custGeom>
            <a:avLst/>
            <a:gdLst/>
            <a:ahLst/>
            <a:cxnLst/>
            <a:rect l="l" t="t" r="r" b="b"/>
            <a:pathLst>
              <a:path w="3875393" h="4114800">
                <a:moveTo>
                  <a:pt x="0" y="0"/>
                </a:moveTo>
                <a:lnTo>
                  <a:pt x="3875394" y="0"/>
                </a:lnTo>
                <a:lnTo>
                  <a:pt x="3875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847D9B2-3022-2ABB-6C2C-AA6E7C7CE705}"/>
              </a:ext>
            </a:extLst>
          </p:cNvPr>
          <p:cNvSpPr/>
          <p:nvPr/>
        </p:nvSpPr>
        <p:spPr>
          <a:xfrm>
            <a:off x="1407226" y="5693344"/>
            <a:ext cx="926415" cy="1004380"/>
          </a:xfrm>
          <a:custGeom>
            <a:avLst/>
            <a:gdLst/>
            <a:ahLst/>
            <a:cxnLst/>
            <a:rect l="l" t="t" r="r" b="b"/>
            <a:pathLst>
              <a:path w="1703614" h="1912220">
                <a:moveTo>
                  <a:pt x="0" y="0"/>
                </a:moveTo>
                <a:lnTo>
                  <a:pt x="1703614" y="0"/>
                </a:lnTo>
                <a:lnTo>
                  <a:pt x="1703614" y="1912220"/>
                </a:lnTo>
                <a:lnTo>
                  <a:pt x="0" y="191222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67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1" grpId="0"/>
      <p:bldP spid="93" grpId="0"/>
      <p:bldP spid="94" grpId="0"/>
      <p:bldP spid="95" grpId="0"/>
      <p:bldP spid="96" grpId="0"/>
      <p:bldP spid="97" grpId="0"/>
      <p:bldP spid="5" grpId="0" animBg="1"/>
      <p:bldP spid="6" grpId="0" animBg="1"/>
      <p:bldP spid="7" grpId="0" animBg="1"/>
      <p:bldP spid="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685443" y="-878816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17B37C49-AEFD-9439-03E4-0C82E12490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F2C6E11-8C59-BB87-2C05-6AE87F41BE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id="{DF33EFF7-1B97-CBBE-31C8-218F242F8459}"/>
              </a:ext>
            </a:extLst>
          </p:cNvPr>
          <p:cNvSpPr/>
          <p:nvPr/>
        </p:nvSpPr>
        <p:spPr>
          <a:xfrm rot="7241172">
            <a:off x="3081490" y="1370893"/>
            <a:ext cx="2039583" cy="2220895"/>
          </a:xfrm>
          <a:custGeom>
            <a:avLst/>
            <a:gdLst/>
            <a:ahLst/>
            <a:cxnLst/>
            <a:rect l="l" t="t" r="r" b="b"/>
            <a:pathLst>
              <a:path w="10011403" h="7098995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B259E281-AFCD-ACBC-05FE-CC80F38C4294}"/>
              </a:ext>
            </a:extLst>
          </p:cNvPr>
          <p:cNvGrpSpPr/>
          <p:nvPr/>
        </p:nvGrpSpPr>
        <p:grpSpPr>
          <a:xfrm>
            <a:off x="3114061" y="1757913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8623E551-2E66-4F6C-3799-6F805F58B710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6" name="Freeform 3">
            <a:extLst>
              <a:ext uri="{FF2B5EF4-FFF2-40B4-BE49-F238E27FC236}">
                <a16:creationId xmlns:a16="http://schemas.microsoft.com/office/drawing/2014/main" id="{5F4F7740-25B4-7E68-735D-AF48EF90023F}"/>
              </a:ext>
            </a:extLst>
          </p:cNvPr>
          <p:cNvSpPr/>
          <p:nvPr/>
        </p:nvSpPr>
        <p:spPr>
          <a:xfrm>
            <a:off x="634453" y="1513397"/>
            <a:ext cx="2662458" cy="1580525"/>
          </a:xfrm>
          <a:custGeom>
            <a:avLst/>
            <a:gdLst/>
            <a:ahLst/>
            <a:cxnLst/>
            <a:rect l="l" t="t" r="r" b="b"/>
            <a:pathLst>
              <a:path w="4924288" h="3781442">
                <a:moveTo>
                  <a:pt x="0" y="0"/>
                </a:moveTo>
                <a:lnTo>
                  <a:pt x="4924287" y="0"/>
                </a:lnTo>
                <a:lnTo>
                  <a:pt x="4924287" y="3781443"/>
                </a:lnTo>
                <a:lnTo>
                  <a:pt x="0" y="3781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6C6734E3-A207-A5EE-EEBB-60E8F441869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277" y="1852528"/>
            <a:ext cx="1760894" cy="13006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E9BAF1B-4596-D52D-02D7-369B6878ADE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9952"/>
          <a:stretch>
            <a:fillRect/>
          </a:stretch>
        </p:blipFill>
        <p:spPr>
          <a:xfrm>
            <a:off x="2761726" y="496044"/>
            <a:ext cx="6485323" cy="173514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B745D90-53AD-D6D1-DE34-C9D47C40C42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42222" b="22963"/>
          <a:stretch>
            <a:fillRect/>
          </a:stretch>
        </p:blipFill>
        <p:spPr>
          <a:xfrm>
            <a:off x="1525069" y="3362568"/>
            <a:ext cx="9319143" cy="2986350"/>
          </a:xfrm>
          <a:prstGeom prst="roundRect">
            <a:avLst/>
          </a:prstGeom>
        </p:spPr>
      </p:pic>
      <p:grpSp>
        <p:nvGrpSpPr>
          <p:cNvPr id="11" name="Group 66">
            <a:extLst>
              <a:ext uri="{FF2B5EF4-FFF2-40B4-BE49-F238E27FC236}">
                <a16:creationId xmlns:a16="http://schemas.microsoft.com/office/drawing/2014/main" id="{6AF87369-223E-3D0B-E801-2FB79585DEA8}"/>
              </a:ext>
            </a:extLst>
          </p:cNvPr>
          <p:cNvGrpSpPr/>
          <p:nvPr/>
        </p:nvGrpSpPr>
        <p:grpSpPr>
          <a:xfrm>
            <a:off x="8702855" y="1732513"/>
            <a:ext cx="145415" cy="145415"/>
            <a:chOff x="0" y="0"/>
            <a:chExt cx="290830" cy="290830"/>
          </a:xfrm>
        </p:grpSpPr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id="{E7CC440B-63CD-AF9F-3CDA-E677410AD606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</p:spTree>
    <p:extLst>
      <p:ext uri="{BB962C8B-B14F-4D97-AF65-F5344CB8AC3E}">
        <p14:creationId xmlns:p14="http://schemas.microsoft.com/office/powerpoint/2010/main" val="11363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47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964DE-8993-3453-A209-4D7F876D0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CD53A7E3-5169-3BE8-1A05-24A24A114576}"/>
              </a:ext>
            </a:extLst>
          </p:cNvPr>
          <p:cNvSpPr/>
          <p:nvPr/>
        </p:nvSpPr>
        <p:spPr>
          <a:xfrm>
            <a:off x="-1685443" y="-878816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B823A45-49AD-E7A1-B25B-A382D611809E}"/>
              </a:ext>
            </a:extLst>
          </p:cNvPr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919AEDF-FF1A-071F-1FD1-B080BC010FAD}"/>
              </a:ext>
            </a:extLst>
          </p:cNvPr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0B1EB6EC-1AEE-4D41-6B5B-13D5058C5E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6D10A7B-28EF-276C-E19A-E82289A5FE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id="{AC1461A8-6707-D26E-3B5B-C0930EA1B39A}"/>
              </a:ext>
            </a:extLst>
          </p:cNvPr>
          <p:cNvSpPr/>
          <p:nvPr/>
        </p:nvSpPr>
        <p:spPr>
          <a:xfrm rot="7241172">
            <a:off x="3081490" y="1370893"/>
            <a:ext cx="2039583" cy="2220895"/>
          </a:xfrm>
          <a:custGeom>
            <a:avLst/>
            <a:gdLst/>
            <a:ahLst/>
            <a:cxnLst/>
            <a:rect l="l" t="t" r="r" b="b"/>
            <a:pathLst>
              <a:path w="10011403" h="7098995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11E80470-4A59-0CF4-E205-8FAFB2B33BB7}"/>
              </a:ext>
            </a:extLst>
          </p:cNvPr>
          <p:cNvGrpSpPr/>
          <p:nvPr/>
        </p:nvGrpSpPr>
        <p:grpSpPr>
          <a:xfrm>
            <a:off x="3114061" y="1757913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C76CA7E6-11DF-2AB1-728A-A8BDBCE9D6E9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6" name="Freeform 3">
            <a:extLst>
              <a:ext uri="{FF2B5EF4-FFF2-40B4-BE49-F238E27FC236}">
                <a16:creationId xmlns:a16="http://schemas.microsoft.com/office/drawing/2014/main" id="{B420E33D-2AAA-4E5C-F98D-5B6BC7810D19}"/>
              </a:ext>
            </a:extLst>
          </p:cNvPr>
          <p:cNvSpPr/>
          <p:nvPr/>
        </p:nvSpPr>
        <p:spPr>
          <a:xfrm>
            <a:off x="634453" y="1513397"/>
            <a:ext cx="2662458" cy="1580525"/>
          </a:xfrm>
          <a:custGeom>
            <a:avLst/>
            <a:gdLst/>
            <a:ahLst/>
            <a:cxnLst/>
            <a:rect l="l" t="t" r="r" b="b"/>
            <a:pathLst>
              <a:path w="4924288" h="3781442">
                <a:moveTo>
                  <a:pt x="0" y="0"/>
                </a:moveTo>
                <a:lnTo>
                  <a:pt x="4924287" y="0"/>
                </a:lnTo>
                <a:lnTo>
                  <a:pt x="4924287" y="3781443"/>
                </a:lnTo>
                <a:lnTo>
                  <a:pt x="0" y="3781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35C9F14C-2EEB-0C7D-61B2-43EEA32B5C4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277" y="1852528"/>
            <a:ext cx="1760894" cy="13006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6A9E9D6-54A1-8C8F-5E4D-17B53F033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9952"/>
          <a:stretch>
            <a:fillRect/>
          </a:stretch>
        </p:blipFill>
        <p:spPr>
          <a:xfrm>
            <a:off x="2761726" y="496044"/>
            <a:ext cx="6485323" cy="1735141"/>
          </a:xfrm>
          <a:prstGeom prst="rect">
            <a:avLst/>
          </a:prstGeom>
        </p:spPr>
      </p:pic>
      <p:grpSp>
        <p:nvGrpSpPr>
          <p:cNvPr id="11" name="Group 66">
            <a:extLst>
              <a:ext uri="{FF2B5EF4-FFF2-40B4-BE49-F238E27FC236}">
                <a16:creationId xmlns:a16="http://schemas.microsoft.com/office/drawing/2014/main" id="{FAD74E0A-CC71-03F3-7894-599A6155CB7E}"/>
              </a:ext>
            </a:extLst>
          </p:cNvPr>
          <p:cNvGrpSpPr/>
          <p:nvPr/>
        </p:nvGrpSpPr>
        <p:grpSpPr>
          <a:xfrm>
            <a:off x="8702855" y="1732513"/>
            <a:ext cx="145415" cy="145415"/>
            <a:chOff x="0" y="0"/>
            <a:chExt cx="290830" cy="290830"/>
          </a:xfrm>
        </p:grpSpPr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id="{B77FC08B-6E47-3DFD-3365-6D3620669173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6A67678-AB17-DCB2-76B6-4B4963903A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5679" y="3290675"/>
            <a:ext cx="9591415" cy="33101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47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8820D-0499-6423-AF99-E8F718F62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5FB8481-D230-8C10-C176-FED9AA436D05}"/>
              </a:ext>
            </a:extLst>
          </p:cNvPr>
          <p:cNvSpPr/>
          <p:nvPr/>
        </p:nvSpPr>
        <p:spPr>
          <a:xfrm>
            <a:off x="-1685443" y="-878816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735F4AF5-B2EC-AA6C-EA77-B73D06AE331A}"/>
              </a:ext>
            </a:extLst>
          </p:cNvPr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27CB6B03-7EA2-4231-C0C1-46D72D7A247E}"/>
              </a:ext>
            </a:extLst>
          </p:cNvPr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04B5F127-0677-7F7B-FAAC-0826307391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EBCB30-51C4-FF30-C0FD-FCC13022E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id="{287E451F-7F3A-89EB-5349-E5A1DEF3B174}"/>
              </a:ext>
            </a:extLst>
          </p:cNvPr>
          <p:cNvSpPr/>
          <p:nvPr/>
        </p:nvSpPr>
        <p:spPr>
          <a:xfrm rot="7241172">
            <a:off x="3081490" y="1370893"/>
            <a:ext cx="2039583" cy="2220895"/>
          </a:xfrm>
          <a:custGeom>
            <a:avLst/>
            <a:gdLst/>
            <a:ahLst/>
            <a:cxnLst/>
            <a:rect l="l" t="t" r="r" b="b"/>
            <a:pathLst>
              <a:path w="10011403" h="7098995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DB8EE642-D6F1-0F62-6975-FAB832789A51}"/>
              </a:ext>
            </a:extLst>
          </p:cNvPr>
          <p:cNvGrpSpPr/>
          <p:nvPr/>
        </p:nvGrpSpPr>
        <p:grpSpPr>
          <a:xfrm>
            <a:off x="3114061" y="1757913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EBEB8858-33FD-165E-BD0D-D1245B8B7638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6" name="Freeform 3">
            <a:extLst>
              <a:ext uri="{FF2B5EF4-FFF2-40B4-BE49-F238E27FC236}">
                <a16:creationId xmlns:a16="http://schemas.microsoft.com/office/drawing/2014/main" id="{0997A8B0-EE4F-5512-71FA-4017F7B2E1F5}"/>
              </a:ext>
            </a:extLst>
          </p:cNvPr>
          <p:cNvSpPr/>
          <p:nvPr/>
        </p:nvSpPr>
        <p:spPr>
          <a:xfrm>
            <a:off x="634453" y="1513397"/>
            <a:ext cx="2662458" cy="1580525"/>
          </a:xfrm>
          <a:custGeom>
            <a:avLst/>
            <a:gdLst/>
            <a:ahLst/>
            <a:cxnLst/>
            <a:rect l="l" t="t" r="r" b="b"/>
            <a:pathLst>
              <a:path w="4924288" h="3781442">
                <a:moveTo>
                  <a:pt x="0" y="0"/>
                </a:moveTo>
                <a:lnTo>
                  <a:pt x="4924287" y="0"/>
                </a:lnTo>
                <a:lnTo>
                  <a:pt x="4924287" y="3781443"/>
                </a:lnTo>
                <a:lnTo>
                  <a:pt x="0" y="3781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D35EC3BF-50FB-AF18-A238-6EE5A1AEBA7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277" y="1852528"/>
            <a:ext cx="1760894" cy="13006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92C418C-C4BF-7EDF-D023-3E965D8FEAA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9952"/>
          <a:stretch>
            <a:fillRect/>
          </a:stretch>
        </p:blipFill>
        <p:spPr>
          <a:xfrm>
            <a:off x="2761726" y="496044"/>
            <a:ext cx="6485323" cy="1735141"/>
          </a:xfrm>
          <a:prstGeom prst="rect">
            <a:avLst/>
          </a:prstGeom>
        </p:spPr>
      </p:pic>
      <p:grpSp>
        <p:nvGrpSpPr>
          <p:cNvPr id="11" name="Group 66">
            <a:extLst>
              <a:ext uri="{FF2B5EF4-FFF2-40B4-BE49-F238E27FC236}">
                <a16:creationId xmlns:a16="http://schemas.microsoft.com/office/drawing/2014/main" id="{A10A9630-6644-2E5D-140E-183DDE23D6F2}"/>
              </a:ext>
            </a:extLst>
          </p:cNvPr>
          <p:cNvGrpSpPr/>
          <p:nvPr/>
        </p:nvGrpSpPr>
        <p:grpSpPr>
          <a:xfrm>
            <a:off x="8702855" y="1732513"/>
            <a:ext cx="145415" cy="145415"/>
            <a:chOff x="0" y="0"/>
            <a:chExt cx="290830" cy="290830"/>
          </a:xfrm>
        </p:grpSpPr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id="{374D72E7-D4FB-016A-246B-C5054FD14296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C915ED49-C7A5-45DB-3218-53C3469291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5260" y="3135236"/>
            <a:ext cx="8558253" cy="35341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1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47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41824-E916-1640-7B19-81BCE6BDA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145EA86-02C4-53A2-6DFE-99551739410D}"/>
              </a:ext>
            </a:extLst>
          </p:cNvPr>
          <p:cNvSpPr/>
          <p:nvPr/>
        </p:nvSpPr>
        <p:spPr>
          <a:xfrm>
            <a:off x="-1685443" y="-878816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64A1501-6F90-54C5-AC4E-DCAD6E292F8D}"/>
              </a:ext>
            </a:extLst>
          </p:cNvPr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F27E296-6050-52EE-4D44-9C54DD01F2E9}"/>
              </a:ext>
            </a:extLst>
          </p:cNvPr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AEBE1B66-99DC-B674-0D00-AC136C0007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52D80A-CD31-C78B-1176-4A3C05E658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id="{E9889F53-9916-9BE5-4E5F-8000FD8CD96C}"/>
              </a:ext>
            </a:extLst>
          </p:cNvPr>
          <p:cNvSpPr/>
          <p:nvPr/>
        </p:nvSpPr>
        <p:spPr>
          <a:xfrm rot="7241172">
            <a:off x="3081490" y="1370893"/>
            <a:ext cx="2039583" cy="2220895"/>
          </a:xfrm>
          <a:custGeom>
            <a:avLst/>
            <a:gdLst/>
            <a:ahLst/>
            <a:cxnLst/>
            <a:rect l="l" t="t" r="r" b="b"/>
            <a:pathLst>
              <a:path w="10011403" h="7098995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0DE0FAD2-0090-607A-6BC0-91F10519EA5E}"/>
              </a:ext>
            </a:extLst>
          </p:cNvPr>
          <p:cNvGrpSpPr/>
          <p:nvPr/>
        </p:nvGrpSpPr>
        <p:grpSpPr>
          <a:xfrm>
            <a:off x="3114061" y="1757913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0A71CE69-4CBB-6EAC-CC70-081752C3F42D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6" name="Freeform 3">
            <a:extLst>
              <a:ext uri="{FF2B5EF4-FFF2-40B4-BE49-F238E27FC236}">
                <a16:creationId xmlns:a16="http://schemas.microsoft.com/office/drawing/2014/main" id="{2D6E9732-739D-900C-BB2D-8447549360DB}"/>
              </a:ext>
            </a:extLst>
          </p:cNvPr>
          <p:cNvSpPr/>
          <p:nvPr/>
        </p:nvSpPr>
        <p:spPr>
          <a:xfrm>
            <a:off x="634453" y="1513397"/>
            <a:ext cx="2662458" cy="1580525"/>
          </a:xfrm>
          <a:custGeom>
            <a:avLst/>
            <a:gdLst/>
            <a:ahLst/>
            <a:cxnLst/>
            <a:rect l="l" t="t" r="r" b="b"/>
            <a:pathLst>
              <a:path w="4924288" h="3781442">
                <a:moveTo>
                  <a:pt x="0" y="0"/>
                </a:moveTo>
                <a:lnTo>
                  <a:pt x="4924287" y="0"/>
                </a:lnTo>
                <a:lnTo>
                  <a:pt x="4924287" y="3781443"/>
                </a:lnTo>
                <a:lnTo>
                  <a:pt x="0" y="3781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6EA32838-978E-3F3F-BF87-916475E61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277" y="1852528"/>
            <a:ext cx="1760894" cy="13006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BC34920-26DD-9A06-B41E-42A9BFF53DE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9952"/>
          <a:stretch>
            <a:fillRect/>
          </a:stretch>
        </p:blipFill>
        <p:spPr>
          <a:xfrm>
            <a:off x="2761726" y="496044"/>
            <a:ext cx="6485323" cy="1735141"/>
          </a:xfrm>
          <a:prstGeom prst="rect">
            <a:avLst/>
          </a:prstGeom>
        </p:spPr>
      </p:pic>
      <p:grpSp>
        <p:nvGrpSpPr>
          <p:cNvPr id="11" name="Group 66">
            <a:extLst>
              <a:ext uri="{FF2B5EF4-FFF2-40B4-BE49-F238E27FC236}">
                <a16:creationId xmlns:a16="http://schemas.microsoft.com/office/drawing/2014/main" id="{8564F81B-2D15-6F78-F832-39F3F030B49B}"/>
              </a:ext>
            </a:extLst>
          </p:cNvPr>
          <p:cNvGrpSpPr/>
          <p:nvPr/>
        </p:nvGrpSpPr>
        <p:grpSpPr>
          <a:xfrm>
            <a:off x="8702855" y="1732513"/>
            <a:ext cx="145415" cy="145415"/>
            <a:chOff x="0" y="0"/>
            <a:chExt cx="290830" cy="290830"/>
          </a:xfrm>
        </p:grpSpPr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id="{3B3A0B1C-05AC-1B6F-CEB9-2E94A8DE6EDB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7AF72454-CBBB-8E5C-BDF1-99BDAD641E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5383" y="3283987"/>
            <a:ext cx="8739729" cy="32114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47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7166" y="4462395"/>
            <a:ext cx="4092927" cy="2314364"/>
          </a:xfrm>
          <a:custGeom>
            <a:avLst/>
            <a:gdLst/>
            <a:ahLst/>
            <a:cxnLst/>
            <a:rect l="l" t="t" r="r" b="b"/>
            <a:pathLst>
              <a:path w="6139390" h="3471546">
                <a:moveTo>
                  <a:pt x="0" y="0"/>
                </a:moveTo>
                <a:lnTo>
                  <a:pt x="6139390" y="0"/>
                </a:lnTo>
                <a:lnTo>
                  <a:pt x="6139390" y="3471546"/>
                </a:lnTo>
                <a:lnTo>
                  <a:pt x="0" y="3471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" name="Freeform 3"/>
          <p:cNvSpPr/>
          <p:nvPr/>
        </p:nvSpPr>
        <p:spPr>
          <a:xfrm>
            <a:off x="9907398" y="-176354"/>
            <a:ext cx="2737356" cy="1904486"/>
          </a:xfrm>
          <a:custGeom>
            <a:avLst/>
            <a:gdLst/>
            <a:ahLst/>
            <a:cxnLst/>
            <a:rect l="l" t="t" r="r" b="b"/>
            <a:pathLst>
              <a:path w="6307870" h="3566814">
                <a:moveTo>
                  <a:pt x="0" y="0"/>
                </a:moveTo>
                <a:lnTo>
                  <a:pt x="6307870" y="0"/>
                </a:lnTo>
                <a:lnTo>
                  <a:pt x="6307870" y="3566814"/>
                </a:lnTo>
                <a:lnTo>
                  <a:pt x="0" y="3566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4" name="Freeform 4"/>
          <p:cNvSpPr/>
          <p:nvPr/>
        </p:nvSpPr>
        <p:spPr>
          <a:xfrm>
            <a:off x="9350301" y="261903"/>
            <a:ext cx="2830954" cy="1365365"/>
          </a:xfrm>
          <a:custGeom>
            <a:avLst/>
            <a:gdLst/>
            <a:ahLst/>
            <a:cxnLst/>
            <a:rect l="l" t="t" r="r" b="b"/>
            <a:pathLst>
              <a:path w="4246431" h="2586462">
                <a:moveTo>
                  <a:pt x="0" y="0"/>
                </a:moveTo>
                <a:lnTo>
                  <a:pt x="4246431" y="0"/>
                </a:lnTo>
                <a:lnTo>
                  <a:pt x="4246431" y="2586462"/>
                </a:lnTo>
                <a:lnTo>
                  <a:pt x="0" y="2586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0" name="Freeform 10"/>
          <p:cNvSpPr/>
          <p:nvPr/>
        </p:nvSpPr>
        <p:spPr>
          <a:xfrm>
            <a:off x="-841795" y="5481273"/>
            <a:ext cx="3517784" cy="1720543"/>
          </a:xfrm>
          <a:custGeom>
            <a:avLst/>
            <a:gdLst/>
            <a:ahLst/>
            <a:cxnLst/>
            <a:rect l="l" t="t" r="r" b="b"/>
            <a:pathLst>
              <a:path w="6980795" h="3947323">
                <a:moveTo>
                  <a:pt x="0" y="0"/>
                </a:moveTo>
                <a:lnTo>
                  <a:pt x="6980795" y="0"/>
                </a:lnTo>
                <a:lnTo>
                  <a:pt x="6980795" y="3947322"/>
                </a:lnTo>
                <a:lnTo>
                  <a:pt x="0" y="3947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12" name="Freeform 12"/>
          <p:cNvSpPr/>
          <p:nvPr/>
        </p:nvSpPr>
        <p:spPr>
          <a:xfrm>
            <a:off x="-108440" y="5310252"/>
            <a:ext cx="2201952" cy="1428526"/>
          </a:xfrm>
          <a:custGeom>
            <a:avLst/>
            <a:gdLst/>
            <a:ahLst/>
            <a:cxnLst/>
            <a:rect l="l" t="t" r="r" b="b"/>
            <a:pathLst>
              <a:path w="3204399" h="195177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54FF81B-D45D-7564-1E7B-1DA474F4E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8946">
            <a:off x="2920201" y="1700128"/>
            <a:ext cx="6789834" cy="4142092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A9E45071-D422-3D89-0056-375C034A706F}"/>
              </a:ext>
            </a:extLst>
          </p:cNvPr>
          <p:cNvSpPr/>
          <p:nvPr/>
        </p:nvSpPr>
        <p:spPr>
          <a:xfrm rot="10800000" flipH="1">
            <a:off x="963630" y="2121928"/>
            <a:ext cx="1924502" cy="208905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20165D5-1F0C-958D-732F-E5E2690B4F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53" y="5364491"/>
            <a:ext cx="1668312" cy="1418504"/>
          </a:xfrm>
          <a:prstGeom prst="rect">
            <a:avLst/>
          </a:prstGeom>
        </p:spPr>
      </p:pic>
      <p:pic>
        <p:nvPicPr>
          <p:cNvPr id="21" name="Picture 35" descr="Picture 35">
            <a:extLst>
              <a:ext uri="{FF2B5EF4-FFF2-40B4-BE49-F238E27FC236}">
                <a16:creationId xmlns:a16="http://schemas.microsoft.com/office/drawing/2014/main" id="{CF01564B-D7CE-76BC-E438-AE8EE7B118A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182" t="11041" r="15559" b="32507"/>
          <a:stretch/>
        </p:blipFill>
        <p:spPr>
          <a:xfrm>
            <a:off x="-267032" y="-213158"/>
            <a:ext cx="1553487" cy="125339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E68CD459-BB4F-CCCA-43C5-D4D8A9DBF7DB}"/>
              </a:ext>
            </a:extLst>
          </p:cNvPr>
          <p:cNvSpPr/>
          <p:nvPr/>
        </p:nvSpPr>
        <p:spPr>
          <a:xfrm rot="21165262">
            <a:off x="3894215" y="2799235"/>
            <a:ext cx="4728818" cy="2556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اللهم اجعلها عودة مباركة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ووفق الله الجميع لما فيه الخير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متمنين لكم التوفيق والابداع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45861E9-077C-3466-051D-41F081961F30}"/>
              </a:ext>
            </a:extLst>
          </p:cNvPr>
          <p:cNvSpPr txBox="1"/>
          <p:nvPr/>
        </p:nvSpPr>
        <p:spPr>
          <a:xfrm>
            <a:off x="5547259" y="5927843"/>
            <a:ext cx="3927279" cy="50834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6"/>
              </a:lnSpc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معلمتك : فاطمه صالح السبيعي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0B4ABAE-BDA5-40D2-D020-4112883D674D}"/>
              </a:ext>
            </a:extLst>
          </p:cNvPr>
          <p:cNvSpPr/>
          <p:nvPr/>
        </p:nvSpPr>
        <p:spPr>
          <a:xfrm>
            <a:off x="5493930" y="5900716"/>
            <a:ext cx="4044876" cy="644622"/>
          </a:xfrm>
          <a:prstGeom prst="rect">
            <a:avLst/>
          </a:prstGeom>
          <a:noFill/>
          <a:ln>
            <a:solidFill>
              <a:srgbClr val="F4BC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BBD59B8-98AA-F292-EF9B-77C01F0BC861}"/>
              </a:ext>
            </a:extLst>
          </p:cNvPr>
          <p:cNvSpPr/>
          <p:nvPr/>
        </p:nvSpPr>
        <p:spPr>
          <a:xfrm>
            <a:off x="4654108" y="5993271"/>
            <a:ext cx="834594" cy="864730"/>
          </a:xfrm>
          <a:custGeom>
            <a:avLst/>
            <a:gdLst/>
            <a:ahLst/>
            <a:cxnLst/>
            <a:rect l="l" t="t" r="r" b="b"/>
            <a:pathLst>
              <a:path w="3194409" h="4421328">
                <a:moveTo>
                  <a:pt x="0" y="0"/>
                </a:moveTo>
                <a:lnTo>
                  <a:pt x="3194410" y="0"/>
                </a:lnTo>
                <a:lnTo>
                  <a:pt x="3194410" y="4421328"/>
                </a:lnTo>
                <a:lnTo>
                  <a:pt x="0" y="44213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AE98897C-6D08-FEDA-F1A8-51E03272B97D}"/>
              </a:ext>
            </a:extLst>
          </p:cNvPr>
          <p:cNvSpPr/>
          <p:nvPr/>
        </p:nvSpPr>
        <p:spPr>
          <a:xfrm>
            <a:off x="10048147" y="1926072"/>
            <a:ext cx="1106040" cy="1803044"/>
          </a:xfrm>
          <a:custGeom>
            <a:avLst/>
            <a:gdLst/>
            <a:ahLst/>
            <a:cxnLst/>
            <a:rect l="l" t="t" r="r" b="b"/>
            <a:pathLst>
              <a:path w="4852555" h="8229600">
                <a:moveTo>
                  <a:pt x="0" y="0"/>
                </a:moveTo>
                <a:lnTo>
                  <a:pt x="4852555" y="0"/>
                </a:lnTo>
                <a:lnTo>
                  <a:pt x="48525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BFC9253-C646-4AAB-4F2A-732FADEC5538}"/>
              </a:ext>
            </a:extLst>
          </p:cNvPr>
          <p:cNvSpPr/>
          <p:nvPr/>
        </p:nvSpPr>
        <p:spPr>
          <a:xfrm rot="21009632">
            <a:off x="9685977" y="3449639"/>
            <a:ext cx="1013450" cy="1764499"/>
          </a:xfrm>
          <a:custGeom>
            <a:avLst/>
            <a:gdLst/>
            <a:ahLst/>
            <a:cxnLst/>
            <a:rect l="l" t="t" r="r" b="b"/>
            <a:pathLst>
              <a:path w="1497523" h="2209626">
                <a:moveTo>
                  <a:pt x="0" y="0"/>
                </a:moveTo>
                <a:lnTo>
                  <a:pt x="1497522" y="0"/>
                </a:lnTo>
                <a:lnTo>
                  <a:pt x="1497522" y="2209626"/>
                </a:lnTo>
                <a:lnTo>
                  <a:pt x="0" y="22096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085198CF-E4AB-0816-A563-4114847A18F4}"/>
              </a:ext>
            </a:extLst>
          </p:cNvPr>
          <p:cNvSpPr/>
          <p:nvPr/>
        </p:nvSpPr>
        <p:spPr>
          <a:xfrm>
            <a:off x="11084090" y="3483562"/>
            <a:ext cx="1044512" cy="1804192"/>
          </a:xfrm>
          <a:custGeom>
            <a:avLst/>
            <a:gdLst/>
            <a:ahLst/>
            <a:cxnLst/>
            <a:rect l="l" t="t" r="r" b="b"/>
            <a:pathLst>
              <a:path w="2309432" h="4114800">
                <a:moveTo>
                  <a:pt x="0" y="0"/>
                </a:moveTo>
                <a:lnTo>
                  <a:pt x="2309432" y="0"/>
                </a:lnTo>
                <a:lnTo>
                  <a:pt x="23094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C9D14850-A5BD-90E2-C912-AB3A37E9B415}"/>
              </a:ext>
            </a:extLst>
          </p:cNvPr>
          <p:cNvSpPr/>
          <p:nvPr/>
        </p:nvSpPr>
        <p:spPr>
          <a:xfrm rot="20881256">
            <a:off x="151496" y="1072116"/>
            <a:ext cx="2303078" cy="1701454"/>
          </a:xfrm>
          <a:custGeom>
            <a:avLst/>
            <a:gdLst/>
            <a:ahLst/>
            <a:cxnLst/>
            <a:rect l="l" t="t" r="r" b="b"/>
            <a:pathLst>
              <a:path w="5044255" h="2742813">
                <a:moveTo>
                  <a:pt x="0" y="0"/>
                </a:moveTo>
                <a:lnTo>
                  <a:pt x="5044255" y="0"/>
                </a:lnTo>
                <a:lnTo>
                  <a:pt x="5044255" y="2742813"/>
                </a:lnTo>
                <a:lnTo>
                  <a:pt x="0" y="27428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645271D4-9724-9651-53D1-CC68F87B9E1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7309" y="381705"/>
            <a:ext cx="2933768" cy="18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  <p:bldP spid="12" grpId="0" animBg="1"/>
      <p:bldP spid="18" grpId="0" animBg="1"/>
      <p:bldP spid="28" grpId="0" uiExpand="1" build="p"/>
      <p:bldP spid="5" grpId="0"/>
      <p:bldP spid="6" grpId="0" animBg="1"/>
      <p:bldP spid="8" grpId="0" animBg="1"/>
      <p:bldP spid="9" grpId="0" animBg="1"/>
      <p:bldP spid="13" grpId="0" animBg="1"/>
      <p:bldP spid="15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507" y="340021"/>
            <a:ext cx="11556986" cy="6177959"/>
            <a:chOff x="0" y="0"/>
            <a:chExt cx="4565723" cy="24406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C332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FFC332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098161" y="-210963"/>
            <a:ext cx="2411270" cy="1575581"/>
          </a:xfrm>
          <a:custGeom>
            <a:avLst/>
            <a:gdLst/>
            <a:ahLst/>
            <a:cxnLst/>
            <a:rect l="l" t="t" r="r" b="b"/>
            <a:pathLst>
              <a:path w="7068408" h="3534204">
                <a:moveTo>
                  <a:pt x="0" y="0"/>
                </a:moveTo>
                <a:lnTo>
                  <a:pt x="7068408" y="0"/>
                </a:lnTo>
                <a:lnTo>
                  <a:pt x="7068408" y="3534204"/>
                </a:lnTo>
                <a:lnTo>
                  <a:pt x="0" y="353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2" name="Freeform 12"/>
          <p:cNvSpPr/>
          <p:nvPr/>
        </p:nvSpPr>
        <p:spPr>
          <a:xfrm rot="264848">
            <a:off x="-138959" y="5261571"/>
            <a:ext cx="2441989" cy="1698308"/>
          </a:xfrm>
          <a:custGeom>
            <a:avLst/>
            <a:gdLst/>
            <a:ahLst/>
            <a:cxnLst/>
            <a:rect l="l" t="t" r="r" b="b"/>
            <a:pathLst>
              <a:path w="5331199" h="3421661">
                <a:moveTo>
                  <a:pt x="0" y="0"/>
                </a:moveTo>
                <a:lnTo>
                  <a:pt x="5331199" y="0"/>
                </a:lnTo>
                <a:lnTo>
                  <a:pt x="5331199" y="3421661"/>
                </a:lnTo>
                <a:lnTo>
                  <a:pt x="0" y="3421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0591536">
            <a:off x="9664745" y="4566034"/>
            <a:ext cx="2590219" cy="2409029"/>
          </a:xfrm>
          <a:custGeom>
            <a:avLst/>
            <a:gdLst/>
            <a:ahLst/>
            <a:cxnLst/>
            <a:rect l="l" t="t" r="r" b="b"/>
            <a:pathLst>
              <a:path w="6858727" h="5287455">
                <a:moveTo>
                  <a:pt x="0" y="0"/>
                </a:moveTo>
                <a:lnTo>
                  <a:pt x="6858727" y="0"/>
                </a:lnTo>
                <a:lnTo>
                  <a:pt x="6858727" y="5287456"/>
                </a:lnTo>
                <a:lnTo>
                  <a:pt x="0" y="5287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86C84D40-07A0-DA93-3267-DC7642D923D6}"/>
              </a:ext>
            </a:extLst>
          </p:cNvPr>
          <p:cNvSpPr txBox="1"/>
          <p:nvPr/>
        </p:nvSpPr>
        <p:spPr>
          <a:xfrm>
            <a:off x="888204" y="813634"/>
            <a:ext cx="10024051" cy="529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انقضت الإجازة بفضل الله وعدنا معاً إلى ساحات العلم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عودة حميدة .. وهمة جديدة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وعاماً دراسيًا مليئًا بالإنجاز والتميز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اللهم اجعلها عودة مباركة للجميع وحافلة بالجد والاجتهاد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ليكن بعودتنا وهج ، ولحضورنا أثر ، ولحديثنا صوت مبهج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لنتسابق إلى إنجاز يوصلنا إلى التميز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66B804C2-E1BE-7098-20CD-22D3DCF853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34" y="5381552"/>
            <a:ext cx="1336559" cy="113642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F7F1D6DF-66D3-FE6A-FC43-A101B8C35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670" y="4507301"/>
            <a:ext cx="939325" cy="662814"/>
          </a:xfrm>
          <a:prstGeom prst="rect">
            <a:avLst/>
          </a:prstGeom>
        </p:spPr>
      </p:pic>
      <p:pic>
        <p:nvPicPr>
          <p:cNvPr id="23" name="Picture 35" descr="Picture 35">
            <a:extLst>
              <a:ext uri="{FF2B5EF4-FFF2-40B4-BE49-F238E27FC236}">
                <a16:creationId xmlns:a16="http://schemas.microsoft.com/office/drawing/2014/main" id="{B3691884-D5B9-5DE7-4D45-E5E6C09B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182" t="11041" r="15559" b="32507"/>
          <a:stretch/>
        </p:blipFill>
        <p:spPr>
          <a:xfrm>
            <a:off x="156590" y="215104"/>
            <a:ext cx="1553487" cy="1253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75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1162792">
            <a:off x="-517889" y="5006302"/>
            <a:ext cx="4158045" cy="3296685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4A5854B7-6518-ADAF-3A29-E7D9BE561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93" b="13224"/>
          <a:stretch/>
        </p:blipFill>
        <p:spPr>
          <a:xfrm rot="692011">
            <a:off x="5129756" y="3201789"/>
            <a:ext cx="7353587" cy="343797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D6F5C37-9CDD-1056-0CA2-6EB7D89F6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650" y="0"/>
            <a:ext cx="2662805" cy="200817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4736029">
            <a:off x="8038082" y="-496370"/>
            <a:ext cx="4447320" cy="3813244"/>
          </a:xfrm>
          <a:custGeom>
            <a:avLst/>
            <a:gdLst/>
            <a:ahLst/>
            <a:cxnLst/>
            <a:rect l="l" t="t" r="r" b="b"/>
            <a:pathLst>
              <a:path w="7419637" h="5719866">
                <a:moveTo>
                  <a:pt x="0" y="0"/>
                </a:moveTo>
                <a:lnTo>
                  <a:pt x="7419637" y="0"/>
                </a:lnTo>
                <a:lnTo>
                  <a:pt x="7419637" y="5719866"/>
                </a:lnTo>
                <a:lnTo>
                  <a:pt x="0" y="5719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767F6E7-D1DB-3C8A-3BB2-FC84C94F7AEF}"/>
              </a:ext>
            </a:extLst>
          </p:cNvPr>
          <p:cNvSpPr/>
          <p:nvPr/>
        </p:nvSpPr>
        <p:spPr>
          <a:xfrm>
            <a:off x="-450026" y="-183758"/>
            <a:ext cx="2935321" cy="1952707"/>
          </a:xfrm>
          <a:custGeom>
            <a:avLst/>
            <a:gdLst/>
            <a:ahLst/>
            <a:cxnLst/>
            <a:rect l="l" t="t" r="r" b="b"/>
            <a:pathLst>
              <a:path w="5166986" h="4114800">
                <a:moveTo>
                  <a:pt x="0" y="0"/>
                </a:moveTo>
                <a:lnTo>
                  <a:pt x="5166986" y="0"/>
                </a:lnTo>
                <a:lnTo>
                  <a:pt x="5166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A6E003D2-919F-E308-B331-C56722D56C68}"/>
              </a:ext>
            </a:extLst>
          </p:cNvPr>
          <p:cNvSpPr/>
          <p:nvPr/>
        </p:nvSpPr>
        <p:spPr>
          <a:xfrm rot="21082063">
            <a:off x="242129" y="1838171"/>
            <a:ext cx="2152335" cy="1648329"/>
          </a:xfrm>
          <a:custGeom>
            <a:avLst/>
            <a:gdLst/>
            <a:ahLst/>
            <a:cxnLst/>
            <a:rect l="l" t="t" r="r" b="b"/>
            <a:pathLst>
              <a:path w="4669992" h="3977276">
                <a:moveTo>
                  <a:pt x="0" y="0"/>
                </a:moveTo>
                <a:lnTo>
                  <a:pt x="4669991" y="0"/>
                </a:lnTo>
                <a:lnTo>
                  <a:pt x="4669991" y="3977276"/>
                </a:lnTo>
                <a:lnTo>
                  <a:pt x="0" y="3977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C6BA481A-0A9B-EEEE-CCE3-C7F50E52A2FC}"/>
              </a:ext>
            </a:extLst>
          </p:cNvPr>
          <p:cNvSpPr/>
          <p:nvPr/>
        </p:nvSpPr>
        <p:spPr>
          <a:xfrm rot="711429">
            <a:off x="7872472" y="2718061"/>
            <a:ext cx="1170213" cy="1112276"/>
          </a:xfrm>
          <a:custGeom>
            <a:avLst/>
            <a:gdLst/>
            <a:ahLst/>
            <a:cxnLst/>
            <a:rect l="l" t="t" r="r" b="b"/>
            <a:pathLst>
              <a:path w="3718321" h="4583447">
                <a:moveTo>
                  <a:pt x="0" y="0"/>
                </a:moveTo>
                <a:lnTo>
                  <a:pt x="3718321" y="0"/>
                </a:lnTo>
                <a:lnTo>
                  <a:pt x="3718321" y="4583447"/>
                </a:lnTo>
                <a:lnTo>
                  <a:pt x="0" y="4583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B30083E4-1891-F805-6DF9-C30345D78990}"/>
              </a:ext>
            </a:extLst>
          </p:cNvPr>
          <p:cNvSpPr/>
          <p:nvPr/>
        </p:nvSpPr>
        <p:spPr>
          <a:xfrm>
            <a:off x="4166262" y="2047366"/>
            <a:ext cx="3194409" cy="4810634"/>
          </a:xfrm>
          <a:custGeom>
            <a:avLst/>
            <a:gdLst/>
            <a:ahLst/>
            <a:cxnLst/>
            <a:rect l="l" t="t" r="r" b="b"/>
            <a:pathLst>
              <a:path w="3194409" h="4421328">
                <a:moveTo>
                  <a:pt x="0" y="0"/>
                </a:moveTo>
                <a:lnTo>
                  <a:pt x="3194410" y="0"/>
                </a:lnTo>
                <a:lnTo>
                  <a:pt x="3194410" y="4421328"/>
                </a:lnTo>
                <a:lnTo>
                  <a:pt x="0" y="442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CCC3A265-021A-A2A5-2A62-453AB7111228}"/>
              </a:ext>
            </a:extLst>
          </p:cNvPr>
          <p:cNvSpPr/>
          <p:nvPr/>
        </p:nvSpPr>
        <p:spPr>
          <a:xfrm>
            <a:off x="200308" y="2867559"/>
            <a:ext cx="3872102" cy="2484617"/>
          </a:xfrm>
          <a:custGeom>
            <a:avLst/>
            <a:gdLst/>
            <a:ahLst/>
            <a:cxnLst/>
            <a:rect l="l" t="t" r="r" b="b"/>
            <a:pathLst>
              <a:path w="7315200" h="3566160">
                <a:moveTo>
                  <a:pt x="0" y="0"/>
                </a:moveTo>
                <a:lnTo>
                  <a:pt x="7315200" y="0"/>
                </a:lnTo>
                <a:lnTo>
                  <a:pt x="7315200" y="3566160"/>
                </a:lnTo>
                <a:lnTo>
                  <a:pt x="0" y="3566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DD6B921-DE58-53D0-4932-1C442CC10D55}"/>
              </a:ext>
            </a:extLst>
          </p:cNvPr>
          <p:cNvSpPr/>
          <p:nvPr/>
        </p:nvSpPr>
        <p:spPr>
          <a:xfrm rot="153039">
            <a:off x="8018465" y="4001883"/>
            <a:ext cx="4389619" cy="2556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لحظة تعارف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بمن سيكون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في رحلة عامنا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 الدراسي الجميل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2992A80-FAB2-8735-A89F-4A8198B994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15" y="2753952"/>
            <a:ext cx="1336559" cy="1136427"/>
          </a:xfrm>
          <a:prstGeom prst="rect">
            <a:avLst/>
          </a:prstGeom>
        </p:spPr>
      </p:pic>
      <p:pic>
        <p:nvPicPr>
          <p:cNvPr id="22" name="Picture 35" descr="Picture 35">
            <a:extLst>
              <a:ext uri="{FF2B5EF4-FFF2-40B4-BE49-F238E27FC236}">
                <a16:creationId xmlns:a16="http://schemas.microsoft.com/office/drawing/2014/main" id="{239F652F-29B8-D8CC-CAEC-2EDF7FC55DF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182" t="11041" r="15559" b="32507"/>
          <a:stretch/>
        </p:blipFill>
        <p:spPr>
          <a:xfrm>
            <a:off x="408159" y="75501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B732414-7200-264B-7DC1-94728BD2B6A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693" t="55185" r="7963" b="16022"/>
          <a:stretch/>
        </p:blipFill>
        <p:spPr>
          <a:xfrm>
            <a:off x="4166262" y="872693"/>
            <a:ext cx="2731472" cy="589344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435885">
            <a:off x="2775969" y="59234"/>
            <a:ext cx="7130208" cy="1951071"/>
          </a:xfrm>
          <a:custGeom>
            <a:avLst/>
            <a:gdLst/>
            <a:ahLst/>
            <a:cxnLst/>
            <a:rect l="l" t="t" r="r" b="b"/>
            <a:pathLst>
              <a:path w="15664504" h="10680344">
                <a:moveTo>
                  <a:pt x="0" y="0"/>
                </a:moveTo>
                <a:lnTo>
                  <a:pt x="15664504" y="0"/>
                </a:lnTo>
                <a:lnTo>
                  <a:pt x="15664504" y="10680344"/>
                </a:lnTo>
                <a:lnTo>
                  <a:pt x="0" y="10680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 sz="1200" dirty="0"/>
          </a:p>
        </p:txBody>
      </p:sp>
      <p:sp>
        <p:nvSpPr>
          <p:cNvPr id="3" name="Freeform 3"/>
          <p:cNvSpPr/>
          <p:nvPr/>
        </p:nvSpPr>
        <p:spPr>
          <a:xfrm rot="5400000">
            <a:off x="7162735" y="2805651"/>
            <a:ext cx="3346885" cy="3372883"/>
          </a:xfrm>
          <a:custGeom>
            <a:avLst/>
            <a:gdLst/>
            <a:ahLst/>
            <a:cxnLst/>
            <a:rect l="l" t="t" r="r" b="b"/>
            <a:pathLst>
              <a:path w="3550433" h="5531837">
                <a:moveTo>
                  <a:pt x="0" y="0"/>
                </a:moveTo>
                <a:lnTo>
                  <a:pt x="3550433" y="0"/>
                </a:lnTo>
                <a:lnTo>
                  <a:pt x="3550433" y="5531836"/>
                </a:lnTo>
                <a:lnTo>
                  <a:pt x="0" y="5531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4" name="Freeform 4"/>
          <p:cNvSpPr/>
          <p:nvPr/>
        </p:nvSpPr>
        <p:spPr>
          <a:xfrm>
            <a:off x="7450319" y="2603493"/>
            <a:ext cx="2765115" cy="856681"/>
          </a:xfrm>
          <a:custGeom>
            <a:avLst/>
            <a:gdLst/>
            <a:ahLst/>
            <a:cxnLst/>
            <a:rect l="l" t="t" r="r" b="b"/>
            <a:pathLst>
              <a:path w="4546780" h="826687">
                <a:moveTo>
                  <a:pt x="0" y="0"/>
                </a:moveTo>
                <a:lnTo>
                  <a:pt x="4546781" y="0"/>
                </a:lnTo>
                <a:lnTo>
                  <a:pt x="4546781" y="826687"/>
                </a:lnTo>
                <a:lnTo>
                  <a:pt x="0" y="826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4004627" y="1343898"/>
            <a:ext cx="4182745" cy="128905"/>
            <a:chOff x="0" y="0"/>
            <a:chExt cx="8365490" cy="257810"/>
          </a:xfrm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74040" y="724217"/>
            <a:ext cx="335915" cy="296545"/>
            <a:chOff x="0" y="0"/>
            <a:chExt cx="671830" cy="593090"/>
          </a:xfrm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56565" y="668337"/>
            <a:ext cx="147320" cy="274955"/>
            <a:chOff x="0" y="0"/>
            <a:chExt cx="294640" cy="549910"/>
          </a:xfrm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279450" y="988377"/>
            <a:ext cx="302260" cy="152400"/>
            <a:chOff x="0" y="0"/>
            <a:chExt cx="604520" cy="304800"/>
          </a:xfrm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572827" y="690173"/>
            <a:ext cx="304165" cy="340995"/>
            <a:chOff x="0" y="0"/>
            <a:chExt cx="608330" cy="681990"/>
          </a:xfrm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531552" y="994337"/>
            <a:ext cx="255270" cy="170815"/>
            <a:chOff x="0" y="0"/>
            <a:chExt cx="510540" cy="341630"/>
          </a:xfrm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932872" y="694618"/>
            <a:ext cx="193040" cy="271145"/>
            <a:chOff x="0" y="0"/>
            <a:chExt cx="386080" cy="542290"/>
          </a:xfrm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56316" y="2241090"/>
            <a:ext cx="271673" cy="270179"/>
            <a:chOff x="0" y="0"/>
            <a:chExt cx="595630" cy="575310"/>
          </a:xfrm>
        </p:grpSpPr>
        <p:sp>
          <p:nvSpPr>
            <p:cNvPr id="29" name="Freeform 29"/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139513" y="2164255"/>
            <a:ext cx="159876" cy="229026"/>
            <a:chOff x="0" y="0"/>
            <a:chExt cx="350520" cy="487680"/>
          </a:xfrm>
        </p:grpSpPr>
        <p:sp>
          <p:nvSpPr>
            <p:cNvPr id="31" name="Freeform 31"/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361857" y="2523667"/>
            <a:ext cx="233442" cy="149702"/>
            <a:chOff x="0" y="0"/>
            <a:chExt cx="511810" cy="318770"/>
          </a:xfrm>
        </p:grpSpPr>
        <p:sp>
          <p:nvSpPr>
            <p:cNvPr id="33" name="Freeform 33"/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0176411" y="4593576"/>
            <a:ext cx="272253" cy="416898"/>
            <a:chOff x="0" y="0"/>
            <a:chExt cx="596900" cy="887730"/>
          </a:xfrm>
        </p:grpSpPr>
        <p:sp>
          <p:nvSpPr>
            <p:cNvPr id="49" name="Freeform 49"/>
            <p:cNvSpPr/>
            <p:nvPr/>
          </p:nvSpPr>
          <p:spPr>
            <a:xfrm>
              <a:off x="48260" y="45720"/>
              <a:ext cx="497840" cy="795020"/>
            </a:xfrm>
            <a:custGeom>
              <a:avLst/>
              <a:gdLst/>
              <a:ahLst/>
              <a:cxnLst/>
              <a:rect l="l" t="t" r="r" b="b"/>
              <a:pathLst>
                <a:path w="497840" h="795020">
                  <a:moveTo>
                    <a:pt x="497840" y="114300"/>
                  </a:moveTo>
                  <a:cubicBezTo>
                    <a:pt x="462280" y="342900"/>
                    <a:pt x="455930" y="365760"/>
                    <a:pt x="439420" y="403860"/>
                  </a:cubicBezTo>
                  <a:cubicBezTo>
                    <a:pt x="415290" y="461010"/>
                    <a:pt x="363220" y="554990"/>
                    <a:pt x="327660" y="609600"/>
                  </a:cubicBezTo>
                  <a:cubicBezTo>
                    <a:pt x="300990" y="648970"/>
                    <a:pt x="281940" y="678180"/>
                    <a:pt x="250190" y="707390"/>
                  </a:cubicBezTo>
                  <a:cubicBezTo>
                    <a:pt x="215900" y="739140"/>
                    <a:pt x="160020" y="782320"/>
                    <a:pt x="123190" y="789940"/>
                  </a:cubicBezTo>
                  <a:cubicBezTo>
                    <a:pt x="99060" y="795020"/>
                    <a:pt x="73660" y="784860"/>
                    <a:pt x="57150" y="777240"/>
                  </a:cubicBezTo>
                  <a:cubicBezTo>
                    <a:pt x="44450" y="772160"/>
                    <a:pt x="38100" y="765810"/>
                    <a:pt x="29210" y="755650"/>
                  </a:cubicBezTo>
                  <a:cubicBezTo>
                    <a:pt x="19050" y="741680"/>
                    <a:pt x="3810" y="715010"/>
                    <a:pt x="2540" y="694690"/>
                  </a:cubicBezTo>
                  <a:cubicBezTo>
                    <a:pt x="0" y="673100"/>
                    <a:pt x="6350" y="646430"/>
                    <a:pt x="17780" y="628650"/>
                  </a:cubicBezTo>
                  <a:cubicBezTo>
                    <a:pt x="29210" y="610870"/>
                    <a:pt x="50800" y="593090"/>
                    <a:pt x="71120" y="585470"/>
                  </a:cubicBezTo>
                  <a:cubicBezTo>
                    <a:pt x="90170" y="577850"/>
                    <a:pt x="118110" y="576580"/>
                    <a:pt x="138430" y="582930"/>
                  </a:cubicBezTo>
                  <a:cubicBezTo>
                    <a:pt x="158750" y="589280"/>
                    <a:pt x="180340" y="604520"/>
                    <a:pt x="193040" y="622300"/>
                  </a:cubicBezTo>
                  <a:cubicBezTo>
                    <a:pt x="205740" y="638810"/>
                    <a:pt x="214630" y="665480"/>
                    <a:pt x="213360" y="687070"/>
                  </a:cubicBezTo>
                  <a:cubicBezTo>
                    <a:pt x="213360" y="707390"/>
                    <a:pt x="200660" y="735330"/>
                    <a:pt x="191770" y="750570"/>
                  </a:cubicBezTo>
                  <a:cubicBezTo>
                    <a:pt x="184150" y="760730"/>
                    <a:pt x="177800" y="767080"/>
                    <a:pt x="166370" y="773430"/>
                  </a:cubicBezTo>
                  <a:cubicBezTo>
                    <a:pt x="149860" y="782320"/>
                    <a:pt x="118110" y="789940"/>
                    <a:pt x="100330" y="789940"/>
                  </a:cubicBezTo>
                  <a:cubicBezTo>
                    <a:pt x="87630" y="789940"/>
                    <a:pt x="78740" y="788670"/>
                    <a:pt x="67310" y="782320"/>
                  </a:cubicBezTo>
                  <a:cubicBezTo>
                    <a:pt x="50800" y="773430"/>
                    <a:pt x="26670" y="755650"/>
                    <a:pt x="16510" y="737870"/>
                  </a:cubicBezTo>
                  <a:cubicBezTo>
                    <a:pt x="5080" y="718820"/>
                    <a:pt x="0" y="692150"/>
                    <a:pt x="2540" y="671830"/>
                  </a:cubicBezTo>
                  <a:cubicBezTo>
                    <a:pt x="5080" y="650240"/>
                    <a:pt x="15240" y="632460"/>
                    <a:pt x="33020" y="610870"/>
                  </a:cubicBezTo>
                  <a:cubicBezTo>
                    <a:pt x="60960" y="571500"/>
                    <a:pt x="138430" y="529590"/>
                    <a:pt x="177800" y="476250"/>
                  </a:cubicBezTo>
                  <a:cubicBezTo>
                    <a:pt x="220980" y="417830"/>
                    <a:pt x="251460" y="340360"/>
                    <a:pt x="275590" y="267970"/>
                  </a:cubicBezTo>
                  <a:cubicBezTo>
                    <a:pt x="299720" y="195580"/>
                    <a:pt x="298450" y="81280"/>
                    <a:pt x="321310" y="43180"/>
                  </a:cubicBezTo>
                  <a:cubicBezTo>
                    <a:pt x="331470" y="25400"/>
                    <a:pt x="341630" y="19050"/>
                    <a:pt x="356870" y="12700"/>
                  </a:cubicBezTo>
                  <a:cubicBezTo>
                    <a:pt x="374650" y="5080"/>
                    <a:pt x="405130" y="0"/>
                    <a:pt x="425450" y="5080"/>
                  </a:cubicBezTo>
                  <a:cubicBezTo>
                    <a:pt x="447040" y="11430"/>
                    <a:pt x="469900" y="27940"/>
                    <a:pt x="482600" y="45720"/>
                  </a:cubicBezTo>
                  <a:cubicBezTo>
                    <a:pt x="494030" y="63500"/>
                    <a:pt x="497840" y="114300"/>
                    <a:pt x="497840" y="11430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631087" y="4491533"/>
            <a:ext cx="443865" cy="443230"/>
            <a:chOff x="0" y="0"/>
            <a:chExt cx="887730" cy="886460"/>
          </a:xfrm>
        </p:grpSpPr>
        <p:sp>
          <p:nvSpPr>
            <p:cNvPr id="61" name="Freeform 61"/>
            <p:cNvSpPr/>
            <p:nvPr/>
          </p:nvSpPr>
          <p:spPr>
            <a:xfrm>
              <a:off x="45720" y="44450"/>
              <a:ext cx="792480" cy="791210"/>
            </a:xfrm>
            <a:custGeom>
              <a:avLst/>
              <a:gdLst/>
              <a:ahLst/>
              <a:cxnLst/>
              <a:rect l="l" t="t" r="r" b="b"/>
              <a:pathLst>
                <a:path w="792480" h="791210">
                  <a:moveTo>
                    <a:pt x="184150" y="50800"/>
                  </a:moveTo>
                  <a:cubicBezTo>
                    <a:pt x="266700" y="187960"/>
                    <a:pt x="317500" y="255270"/>
                    <a:pt x="377190" y="314960"/>
                  </a:cubicBezTo>
                  <a:cubicBezTo>
                    <a:pt x="449580" y="389890"/>
                    <a:pt x="576580" y="496570"/>
                    <a:pt x="648970" y="546100"/>
                  </a:cubicBezTo>
                  <a:cubicBezTo>
                    <a:pt x="690880" y="576580"/>
                    <a:pt x="735330" y="589280"/>
                    <a:pt x="755650" y="608330"/>
                  </a:cubicBezTo>
                  <a:cubicBezTo>
                    <a:pt x="767080" y="617220"/>
                    <a:pt x="772160" y="622300"/>
                    <a:pt x="777240" y="635000"/>
                  </a:cubicBezTo>
                  <a:cubicBezTo>
                    <a:pt x="784860" y="650240"/>
                    <a:pt x="792480" y="679450"/>
                    <a:pt x="789940" y="699770"/>
                  </a:cubicBezTo>
                  <a:cubicBezTo>
                    <a:pt x="787400" y="721360"/>
                    <a:pt x="772160" y="746760"/>
                    <a:pt x="760730" y="760730"/>
                  </a:cubicBezTo>
                  <a:cubicBezTo>
                    <a:pt x="751840" y="770890"/>
                    <a:pt x="744220" y="775970"/>
                    <a:pt x="732790" y="779780"/>
                  </a:cubicBezTo>
                  <a:cubicBezTo>
                    <a:pt x="716280" y="787400"/>
                    <a:pt x="684530" y="791210"/>
                    <a:pt x="665480" y="789940"/>
                  </a:cubicBezTo>
                  <a:cubicBezTo>
                    <a:pt x="652780" y="788670"/>
                    <a:pt x="645160" y="784860"/>
                    <a:pt x="633730" y="777240"/>
                  </a:cubicBezTo>
                  <a:cubicBezTo>
                    <a:pt x="619760" y="767080"/>
                    <a:pt x="598170" y="746760"/>
                    <a:pt x="589280" y="727710"/>
                  </a:cubicBezTo>
                  <a:cubicBezTo>
                    <a:pt x="580390" y="708660"/>
                    <a:pt x="580390" y="679450"/>
                    <a:pt x="584200" y="660400"/>
                  </a:cubicBezTo>
                  <a:cubicBezTo>
                    <a:pt x="585470" y="647700"/>
                    <a:pt x="589280" y="640080"/>
                    <a:pt x="596900" y="629920"/>
                  </a:cubicBezTo>
                  <a:cubicBezTo>
                    <a:pt x="608330" y="615950"/>
                    <a:pt x="632460" y="595630"/>
                    <a:pt x="648970" y="588010"/>
                  </a:cubicBezTo>
                  <a:cubicBezTo>
                    <a:pt x="661670" y="581660"/>
                    <a:pt x="670560" y="580390"/>
                    <a:pt x="683260" y="581660"/>
                  </a:cubicBezTo>
                  <a:cubicBezTo>
                    <a:pt x="701040" y="581660"/>
                    <a:pt x="730250" y="588010"/>
                    <a:pt x="746760" y="600710"/>
                  </a:cubicBezTo>
                  <a:cubicBezTo>
                    <a:pt x="764540" y="613410"/>
                    <a:pt x="779780" y="635000"/>
                    <a:pt x="786130" y="655320"/>
                  </a:cubicBezTo>
                  <a:cubicBezTo>
                    <a:pt x="792480" y="675640"/>
                    <a:pt x="791210" y="702310"/>
                    <a:pt x="784860" y="722630"/>
                  </a:cubicBezTo>
                  <a:cubicBezTo>
                    <a:pt x="777240" y="742950"/>
                    <a:pt x="760730" y="763270"/>
                    <a:pt x="742950" y="774700"/>
                  </a:cubicBezTo>
                  <a:cubicBezTo>
                    <a:pt x="725170" y="786130"/>
                    <a:pt x="695960" y="791210"/>
                    <a:pt x="676910" y="791210"/>
                  </a:cubicBezTo>
                  <a:cubicBezTo>
                    <a:pt x="664210" y="791210"/>
                    <a:pt x="660400" y="789940"/>
                    <a:pt x="643890" y="782320"/>
                  </a:cubicBezTo>
                  <a:cubicBezTo>
                    <a:pt x="588010" y="756920"/>
                    <a:pt x="394970" y="619760"/>
                    <a:pt x="294640" y="523240"/>
                  </a:cubicBezTo>
                  <a:cubicBezTo>
                    <a:pt x="204470" y="435610"/>
                    <a:pt x="114300" y="311150"/>
                    <a:pt x="64770" y="236220"/>
                  </a:cubicBezTo>
                  <a:cubicBezTo>
                    <a:pt x="35560" y="191770"/>
                    <a:pt x="11430" y="160020"/>
                    <a:pt x="5080" y="125730"/>
                  </a:cubicBezTo>
                  <a:cubicBezTo>
                    <a:pt x="0" y="101600"/>
                    <a:pt x="1270" y="76200"/>
                    <a:pt x="11430" y="57150"/>
                  </a:cubicBezTo>
                  <a:cubicBezTo>
                    <a:pt x="20320" y="38100"/>
                    <a:pt x="40640" y="17780"/>
                    <a:pt x="60960" y="8890"/>
                  </a:cubicBezTo>
                  <a:cubicBezTo>
                    <a:pt x="81280" y="1270"/>
                    <a:pt x="110490" y="0"/>
                    <a:pt x="130810" y="6350"/>
                  </a:cubicBezTo>
                  <a:cubicBezTo>
                    <a:pt x="151130" y="13970"/>
                    <a:pt x="184150" y="50800"/>
                    <a:pt x="184150" y="5080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65426" y="4860468"/>
            <a:ext cx="145415" cy="145415"/>
            <a:chOff x="0" y="0"/>
            <a:chExt cx="290830" cy="290830"/>
          </a:xfrm>
        </p:grpSpPr>
        <p:sp>
          <p:nvSpPr>
            <p:cNvPr id="63" name="Freeform 63"/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/>
          <p:cNvGrpSpPr/>
          <p:nvPr/>
        </p:nvGrpSpPr>
        <p:grpSpPr>
          <a:xfrm rot="18568379">
            <a:off x="554570" y="4667365"/>
            <a:ext cx="198755" cy="565150"/>
            <a:chOff x="0" y="0"/>
            <a:chExt cx="397510" cy="1130300"/>
          </a:xfrm>
        </p:grpSpPr>
        <p:sp>
          <p:nvSpPr>
            <p:cNvPr id="65" name="Freeform 65"/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718235" y="341947"/>
            <a:ext cx="145415" cy="145415"/>
            <a:chOff x="0" y="0"/>
            <a:chExt cx="290830" cy="290830"/>
          </a:xfrm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18AEE273-A5C0-FE49-A7BA-03957B83DBEC}"/>
              </a:ext>
            </a:extLst>
          </p:cNvPr>
          <p:cNvGrpSpPr/>
          <p:nvPr/>
        </p:nvGrpSpPr>
        <p:grpSpPr>
          <a:xfrm>
            <a:off x="822634" y="5101663"/>
            <a:ext cx="145415" cy="145415"/>
            <a:chOff x="0" y="0"/>
            <a:chExt cx="290830" cy="290830"/>
          </a:xfrm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53719240-BC36-CE7B-D00C-3C37890EE703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3908302" y="413425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D96C4F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الأنظمة والقوانين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85E8D11-29E5-19C7-A143-DB49A682AC6A}"/>
              </a:ext>
            </a:extLst>
          </p:cNvPr>
          <p:cNvSpPr/>
          <p:nvPr/>
        </p:nvSpPr>
        <p:spPr>
          <a:xfrm rot="21121758" flipH="1">
            <a:off x="146041" y="70060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455DA3F3-58E6-85A6-F2BB-BDAAB0799660}"/>
              </a:ext>
            </a:extLst>
          </p:cNvPr>
          <p:cNvSpPr/>
          <p:nvPr/>
        </p:nvSpPr>
        <p:spPr>
          <a:xfrm>
            <a:off x="7383701" y="2655158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طالبتي الجميلة</a:t>
            </a: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C4154F41-51F2-26A3-4D75-9E92EDAC1779}"/>
              </a:ext>
            </a:extLst>
          </p:cNvPr>
          <p:cNvSpPr/>
          <p:nvPr/>
        </p:nvSpPr>
        <p:spPr>
          <a:xfrm>
            <a:off x="7272601" y="3456495"/>
            <a:ext cx="3162222" cy="2672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D96C4F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شاركي بوضع القوانين والأنظمة لسير الرحلة التعليمية بشكل جميل ومميز .</a:t>
            </a:r>
          </a:p>
        </p:txBody>
      </p:sp>
      <p:grpSp>
        <p:nvGrpSpPr>
          <p:cNvPr id="72" name="Group 2">
            <a:extLst>
              <a:ext uri="{FF2B5EF4-FFF2-40B4-BE49-F238E27FC236}">
                <a16:creationId xmlns:a16="http://schemas.microsoft.com/office/drawing/2014/main" id="{400617EB-29D9-382F-C0B1-ED731E3FBB75}"/>
              </a:ext>
            </a:extLst>
          </p:cNvPr>
          <p:cNvGrpSpPr/>
          <p:nvPr/>
        </p:nvGrpSpPr>
        <p:grpSpPr>
          <a:xfrm>
            <a:off x="1609793" y="3024396"/>
            <a:ext cx="5094654" cy="645628"/>
            <a:chOff x="0" y="0"/>
            <a:chExt cx="4041019" cy="1084563"/>
          </a:xfrm>
        </p:grpSpPr>
        <p:sp>
          <p:nvSpPr>
            <p:cNvPr id="73" name="Freeform 3">
              <a:extLst>
                <a:ext uri="{FF2B5EF4-FFF2-40B4-BE49-F238E27FC236}">
                  <a16:creationId xmlns:a16="http://schemas.microsoft.com/office/drawing/2014/main" id="{65602D1D-B833-5439-E092-132A51ECFD14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74" name="TextBox 4">
              <a:extLst>
                <a:ext uri="{FF2B5EF4-FFF2-40B4-BE49-F238E27FC236}">
                  <a16:creationId xmlns:a16="http://schemas.microsoft.com/office/drawing/2014/main" id="{C30D13BB-266D-0FF7-E937-AD7FD9379F9A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1" name="Group 2">
            <a:extLst>
              <a:ext uri="{FF2B5EF4-FFF2-40B4-BE49-F238E27FC236}">
                <a16:creationId xmlns:a16="http://schemas.microsoft.com/office/drawing/2014/main" id="{57187672-6397-58B7-A702-0A8B9DFE3721}"/>
              </a:ext>
            </a:extLst>
          </p:cNvPr>
          <p:cNvGrpSpPr/>
          <p:nvPr/>
        </p:nvGrpSpPr>
        <p:grpSpPr>
          <a:xfrm>
            <a:off x="1336557" y="3751494"/>
            <a:ext cx="4823603" cy="645628"/>
            <a:chOff x="0" y="0"/>
            <a:chExt cx="4041019" cy="1084563"/>
          </a:xfrm>
          <a:solidFill>
            <a:srgbClr val="9ED5D6"/>
          </a:solidFill>
        </p:grpSpPr>
        <p:sp>
          <p:nvSpPr>
            <p:cNvPr id="82" name="Freeform 3">
              <a:extLst>
                <a:ext uri="{FF2B5EF4-FFF2-40B4-BE49-F238E27FC236}">
                  <a16:creationId xmlns:a16="http://schemas.microsoft.com/office/drawing/2014/main" id="{6E00637E-EA17-87A2-06F2-8B9205FE9FF0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  <p:sp>
          <p:nvSpPr>
            <p:cNvPr id="83" name="TextBox 4">
              <a:extLst>
                <a:ext uri="{FF2B5EF4-FFF2-40B4-BE49-F238E27FC236}">
                  <a16:creationId xmlns:a16="http://schemas.microsoft.com/office/drawing/2014/main" id="{347308A9-D7C2-1EE1-AC6B-AC48411FB307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4" name="Group 2">
            <a:extLst>
              <a:ext uri="{FF2B5EF4-FFF2-40B4-BE49-F238E27FC236}">
                <a16:creationId xmlns:a16="http://schemas.microsoft.com/office/drawing/2014/main" id="{307A70D7-D6C8-9355-73F3-6D88D1B40C77}"/>
              </a:ext>
            </a:extLst>
          </p:cNvPr>
          <p:cNvGrpSpPr/>
          <p:nvPr/>
        </p:nvGrpSpPr>
        <p:grpSpPr>
          <a:xfrm>
            <a:off x="1609792" y="4530642"/>
            <a:ext cx="5094655" cy="645628"/>
            <a:chOff x="0" y="0"/>
            <a:chExt cx="4041019" cy="1084563"/>
          </a:xfrm>
        </p:grpSpPr>
        <p:sp>
          <p:nvSpPr>
            <p:cNvPr id="85" name="Freeform 3">
              <a:extLst>
                <a:ext uri="{FF2B5EF4-FFF2-40B4-BE49-F238E27FC236}">
                  <a16:creationId xmlns:a16="http://schemas.microsoft.com/office/drawing/2014/main" id="{1FCF2261-C709-11F1-A1D3-0F2800AD5C12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6" name="TextBox 4">
              <a:extLst>
                <a:ext uri="{FF2B5EF4-FFF2-40B4-BE49-F238E27FC236}">
                  <a16:creationId xmlns:a16="http://schemas.microsoft.com/office/drawing/2014/main" id="{B5A52F93-8BF2-0216-8FE1-3FA84CD5C43A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7" name="Group 2">
            <a:extLst>
              <a:ext uri="{FF2B5EF4-FFF2-40B4-BE49-F238E27FC236}">
                <a16:creationId xmlns:a16="http://schemas.microsoft.com/office/drawing/2014/main" id="{86EA71F5-DA6C-5DD1-08C5-7438EF6C814E}"/>
              </a:ext>
            </a:extLst>
          </p:cNvPr>
          <p:cNvGrpSpPr/>
          <p:nvPr/>
        </p:nvGrpSpPr>
        <p:grpSpPr>
          <a:xfrm>
            <a:off x="1336558" y="5304653"/>
            <a:ext cx="4415979" cy="645628"/>
            <a:chOff x="0" y="0"/>
            <a:chExt cx="4041019" cy="1084563"/>
          </a:xfrm>
          <a:solidFill>
            <a:srgbClr val="9ED5D6"/>
          </a:solidFill>
        </p:grpSpPr>
        <p:sp>
          <p:nvSpPr>
            <p:cNvPr id="88" name="Freeform 3">
              <a:extLst>
                <a:ext uri="{FF2B5EF4-FFF2-40B4-BE49-F238E27FC236}">
                  <a16:creationId xmlns:a16="http://schemas.microsoft.com/office/drawing/2014/main" id="{BCEB6A9E-392A-6881-F9B7-C7CA3C402116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  <p:sp>
          <p:nvSpPr>
            <p:cNvPr id="89" name="TextBox 4">
              <a:extLst>
                <a:ext uri="{FF2B5EF4-FFF2-40B4-BE49-F238E27FC236}">
                  <a16:creationId xmlns:a16="http://schemas.microsoft.com/office/drawing/2014/main" id="{196C8588-4374-90F9-9E9E-116727ACAD65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0" name="Group 2">
            <a:extLst>
              <a:ext uri="{FF2B5EF4-FFF2-40B4-BE49-F238E27FC236}">
                <a16:creationId xmlns:a16="http://schemas.microsoft.com/office/drawing/2014/main" id="{D5F2B77C-E073-E69A-CA7B-6F4E03CC745B}"/>
              </a:ext>
            </a:extLst>
          </p:cNvPr>
          <p:cNvGrpSpPr/>
          <p:nvPr/>
        </p:nvGrpSpPr>
        <p:grpSpPr>
          <a:xfrm>
            <a:off x="1508997" y="6039971"/>
            <a:ext cx="5201785" cy="645628"/>
            <a:chOff x="0" y="0"/>
            <a:chExt cx="4041019" cy="1084563"/>
          </a:xfrm>
        </p:grpSpPr>
        <p:sp>
          <p:nvSpPr>
            <p:cNvPr id="91" name="Freeform 3">
              <a:extLst>
                <a:ext uri="{FF2B5EF4-FFF2-40B4-BE49-F238E27FC236}">
                  <a16:creationId xmlns:a16="http://schemas.microsoft.com/office/drawing/2014/main" id="{E27458AE-6FD3-AD9B-4328-96ADA56F0142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92" name="TextBox 4">
              <a:extLst>
                <a:ext uri="{FF2B5EF4-FFF2-40B4-BE49-F238E27FC236}">
                  <a16:creationId xmlns:a16="http://schemas.microsoft.com/office/drawing/2014/main" id="{3A3C95FE-6FAE-A6B7-04E3-2C9055ED7074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3" name="TextBox 7">
            <a:extLst>
              <a:ext uri="{FF2B5EF4-FFF2-40B4-BE49-F238E27FC236}">
                <a16:creationId xmlns:a16="http://schemas.microsoft.com/office/drawing/2014/main" id="{3C399A6D-429C-4CED-10CB-960210CD540A}"/>
              </a:ext>
            </a:extLst>
          </p:cNvPr>
          <p:cNvSpPr txBox="1"/>
          <p:nvPr/>
        </p:nvSpPr>
        <p:spPr>
          <a:xfrm>
            <a:off x="1609792" y="3197349"/>
            <a:ext cx="5051195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D96C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الاقتداء بأخلاقيات الرسول صلى الله عليه وسلم</a:t>
            </a:r>
          </a:p>
        </p:txBody>
      </p:sp>
      <p:sp>
        <p:nvSpPr>
          <p:cNvPr id="94" name="TextBox 7">
            <a:extLst>
              <a:ext uri="{FF2B5EF4-FFF2-40B4-BE49-F238E27FC236}">
                <a16:creationId xmlns:a16="http://schemas.microsoft.com/office/drawing/2014/main" id="{7CC016FF-13B9-33DB-E800-4D1604075528}"/>
              </a:ext>
            </a:extLst>
          </p:cNvPr>
          <p:cNvSpPr txBox="1"/>
          <p:nvPr/>
        </p:nvSpPr>
        <p:spPr>
          <a:xfrm>
            <a:off x="1576441" y="3924223"/>
            <a:ext cx="4047518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الالتزام بوقت الحصة وعدم التأخير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7">
            <a:extLst>
              <a:ext uri="{FF2B5EF4-FFF2-40B4-BE49-F238E27FC236}">
                <a16:creationId xmlns:a16="http://schemas.microsoft.com/office/drawing/2014/main" id="{C7B4189A-3666-9FFB-01C6-918F2BB1D8EB}"/>
              </a:ext>
            </a:extLst>
          </p:cNvPr>
          <p:cNvSpPr txBox="1"/>
          <p:nvPr/>
        </p:nvSpPr>
        <p:spPr>
          <a:xfrm>
            <a:off x="1658222" y="4714374"/>
            <a:ext cx="4872636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D96C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الاستماع جيداً والابتعاد عن الأحاديث الجانبية</a:t>
            </a:r>
            <a:endParaRPr lang="en-US" sz="2400" b="1" dirty="0">
              <a:solidFill>
                <a:srgbClr val="D96C4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TextBox 7">
            <a:extLst>
              <a:ext uri="{FF2B5EF4-FFF2-40B4-BE49-F238E27FC236}">
                <a16:creationId xmlns:a16="http://schemas.microsoft.com/office/drawing/2014/main" id="{F334CEFD-61C1-1267-30A0-84C714024E21}"/>
              </a:ext>
            </a:extLst>
          </p:cNvPr>
          <p:cNvSpPr txBox="1"/>
          <p:nvPr/>
        </p:nvSpPr>
        <p:spPr>
          <a:xfrm>
            <a:off x="1158405" y="5489432"/>
            <a:ext cx="4518359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المشاركة والتفاعل بالحصص الدراسية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7">
            <a:extLst>
              <a:ext uri="{FF2B5EF4-FFF2-40B4-BE49-F238E27FC236}">
                <a16:creationId xmlns:a16="http://schemas.microsoft.com/office/drawing/2014/main" id="{8070DFFC-D7F4-7F38-010A-BE6D672D9B57}"/>
              </a:ext>
            </a:extLst>
          </p:cNvPr>
          <p:cNvSpPr txBox="1"/>
          <p:nvPr/>
        </p:nvSpPr>
        <p:spPr>
          <a:xfrm>
            <a:off x="1793074" y="6255432"/>
            <a:ext cx="4452196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الواجبات وأداء المهام المطلوبة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AF3746DC-A0E3-92FF-6986-3F505A1AFC36}"/>
              </a:ext>
            </a:extLst>
          </p:cNvPr>
          <p:cNvSpPr/>
          <p:nvPr/>
        </p:nvSpPr>
        <p:spPr>
          <a:xfrm rot="12688652">
            <a:off x="6669681" y="3005006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5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000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2" grpId="0" animBg="1"/>
      <p:bldP spid="13" grpId="0" animBg="1"/>
      <p:bldP spid="11" grpId="0"/>
      <p:bldP spid="69" grpId="0" animBg="1"/>
      <p:bldP spid="70" grpId="0"/>
      <p:bldP spid="71" grpId="0" build="p"/>
      <p:bldP spid="93" grpId="0"/>
      <p:bldP spid="94" grpId="0"/>
      <p:bldP spid="95" grpId="0"/>
      <p:bldP spid="96" grpId="0"/>
      <p:bldP spid="97" grpId="0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7D6366AE-4575-5085-FC81-04F8273759FF}"/>
              </a:ext>
            </a:extLst>
          </p:cNvPr>
          <p:cNvSpPr/>
          <p:nvPr/>
        </p:nvSpPr>
        <p:spPr>
          <a:xfrm>
            <a:off x="9871227" y="2517332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9ED5D6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2C3D9224-F7D4-FAB8-6C65-D8CE42601DEF}"/>
              </a:ext>
            </a:extLst>
          </p:cNvPr>
          <p:cNvSpPr/>
          <p:nvPr/>
        </p:nvSpPr>
        <p:spPr>
          <a:xfrm rot="6877266" flipH="1">
            <a:off x="8222704" y="2539785"/>
            <a:ext cx="1667579" cy="1783164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6883032" y="3580770"/>
            <a:ext cx="1299796" cy="1282210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DF8787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27F24F4D-99E6-A4BF-FFFC-BE45BA7259EE}"/>
              </a:ext>
            </a:extLst>
          </p:cNvPr>
          <p:cNvSpPr/>
          <p:nvPr/>
        </p:nvSpPr>
        <p:spPr>
          <a:xfrm rot="8268746" flipH="1">
            <a:off x="5320997" y="2583741"/>
            <a:ext cx="1697399" cy="1936997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535375" y="-669207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278181" y="2485352"/>
            <a:ext cx="1299796" cy="1323535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E2CEFB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17B37C49-AEFD-9439-03E4-0C82E12490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82" t="11041" r="15559" b="32507"/>
          <a:stretch/>
        </p:blipFill>
        <p:spPr>
          <a:xfrm>
            <a:off x="-97392" y="59726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F2C6E11-8C59-BB87-2C05-6AE87F41BE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grpSp>
        <p:nvGrpSpPr>
          <p:cNvPr id="9" name="Group 14">
            <a:extLst>
              <a:ext uri="{FF2B5EF4-FFF2-40B4-BE49-F238E27FC236}">
                <a16:creationId xmlns:a16="http://schemas.microsoft.com/office/drawing/2014/main" id="{02CA7F64-1391-A957-C40A-2728F8F4F032}"/>
              </a:ext>
            </a:extLst>
          </p:cNvPr>
          <p:cNvGrpSpPr/>
          <p:nvPr/>
        </p:nvGrpSpPr>
        <p:grpSpPr>
          <a:xfrm>
            <a:off x="3865723" y="1156405"/>
            <a:ext cx="4182745" cy="128905"/>
            <a:chOff x="0" y="0"/>
            <a:chExt cx="8365490" cy="257810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07859F25-DED5-4E0C-B323-2D5490E9C607}"/>
                </a:ext>
              </a:extLst>
            </p:cNvPr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8AF994FD-A4CD-2A86-9B35-0E79975D6F28}"/>
              </a:ext>
            </a:extLst>
          </p:cNvPr>
          <p:cNvGrpSpPr/>
          <p:nvPr/>
        </p:nvGrpSpPr>
        <p:grpSpPr>
          <a:xfrm>
            <a:off x="8035136" y="536724"/>
            <a:ext cx="335915" cy="296545"/>
            <a:chOff x="0" y="0"/>
            <a:chExt cx="671830" cy="593090"/>
          </a:xfrm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9428AD64-C796-CA67-3915-4D1456857BFF}"/>
                </a:ext>
              </a:extLst>
            </p:cNvPr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4" name="Group 18">
            <a:extLst>
              <a:ext uri="{FF2B5EF4-FFF2-40B4-BE49-F238E27FC236}">
                <a16:creationId xmlns:a16="http://schemas.microsoft.com/office/drawing/2014/main" id="{2E013CF7-0E37-FAF2-2F81-F357E2AA9053}"/>
              </a:ext>
            </a:extLst>
          </p:cNvPr>
          <p:cNvGrpSpPr/>
          <p:nvPr/>
        </p:nvGrpSpPr>
        <p:grpSpPr>
          <a:xfrm>
            <a:off x="7917661" y="480844"/>
            <a:ext cx="147320" cy="274955"/>
            <a:chOff x="0" y="0"/>
            <a:chExt cx="294640" cy="549910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75236F37-F968-F2DD-0A95-AAFFB2325E20}"/>
                </a:ext>
              </a:extLst>
            </p:cNvPr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7" name="Group 20">
            <a:extLst>
              <a:ext uri="{FF2B5EF4-FFF2-40B4-BE49-F238E27FC236}">
                <a16:creationId xmlns:a16="http://schemas.microsoft.com/office/drawing/2014/main" id="{385F53A4-BDA9-ABF3-0273-9E74C7867763}"/>
              </a:ext>
            </a:extLst>
          </p:cNvPr>
          <p:cNvGrpSpPr/>
          <p:nvPr/>
        </p:nvGrpSpPr>
        <p:grpSpPr>
          <a:xfrm>
            <a:off x="8140546" y="800884"/>
            <a:ext cx="302260" cy="152400"/>
            <a:chOff x="0" y="0"/>
            <a:chExt cx="604520" cy="304800"/>
          </a:xfrm>
        </p:grpSpPr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E5DE49E6-E3AE-C61A-7677-8C4654FE842F}"/>
                </a:ext>
              </a:extLst>
            </p:cNvPr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9" name="Group 22">
            <a:extLst>
              <a:ext uri="{FF2B5EF4-FFF2-40B4-BE49-F238E27FC236}">
                <a16:creationId xmlns:a16="http://schemas.microsoft.com/office/drawing/2014/main" id="{A5FEFB45-99F3-F05F-8894-DD44EB524375}"/>
              </a:ext>
            </a:extLst>
          </p:cNvPr>
          <p:cNvGrpSpPr/>
          <p:nvPr/>
        </p:nvGrpSpPr>
        <p:grpSpPr>
          <a:xfrm>
            <a:off x="3433923" y="502680"/>
            <a:ext cx="304165" cy="340995"/>
            <a:chOff x="0" y="0"/>
            <a:chExt cx="608330" cy="681990"/>
          </a:xfrm>
        </p:grpSpPr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AB068A89-DA4F-79DF-91C7-0C4384E56E80}"/>
                </a:ext>
              </a:extLst>
            </p:cNvPr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3" name="Group 24">
            <a:extLst>
              <a:ext uri="{FF2B5EF4-FFF2-40B4-BE49-F238E27FC236}">
                <a16:creationId xmlns:a16="http://schemas.microsoft.com/office/drawing/2014/main" id="{A439D4C8-12E0-D8E7-27C3-B73E5CFD36A2}"/>
              </a:ext>
            </a:extLst>
          </p:cNvPr>
          <p:cNvGrpSpPr/>
          <p:nvPr/>
        </p:nvGrpSpPr>
        <p:grpSpPr>
          <a:xfrm>
            <a:off x="3392648" y="806844"/>
            <a:ext cx="255270" cy="170815"/>
            <a:chOff x="0" y="0"/>
            <a:chExt cx="510540" cy="341630"/>
          </a:xfrm>
        </p:grpSpPr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F4B7D6EC-A157-DF15-F6AD-8F416B298863}"/>
                </a:ext>
              </a:extLst>
            </p:cNvPr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5" name="Group 26">
            <a:extLst>
              <a:ext uri="{FF2B5EF4-FFF2-40B4-BE49-F238E27FC236}">
                <a16:creationId xmlns:a16="http://schemas.microsoft.com/office/drawing/2014/main" id="{E9B5441D-BC00-90A8-B16F-9D49DE2F15F8}"/>
              </a:ext>
            </a:extLst>
          </p:cNvPr>
          <p:cNvGrpSpPr/>
          <p:nvPr/>
        </p:nvGrpSpPr>
        <p:grpSpPr>
          <a:xfrm>
            <a:off x="3793968" y="507125"/>
            <a:ext cx="193040" cy="271145"/>
            <a:chOff x="0" y="0"/>
            <a:chExt cx="386080" cy="542290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0963F487-70E3-9ADB-71F7-192DF870EDCE}"/>
                </a:ext>
              </a:extLst>
            </p:cNvPr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5C1C7A11-3AF2-069C-9DA0-B8F083B07937}"/>
              </a:ext>
            </a:extLst>
          </p:cNvPr>
          <p:cNvGrpSpPr/>
          <p:nvPr/>
        </p:nvGrpSpPr>
        <p:grpSpPr>
          <a:xfrm>
            <a:off x="928144" y="318274"/>
            <a:ext cx="140821" cy="190300"/>
            <a:chOff x="0" y="0"/>
            <a:chExt cx="350520" cy="487680"/>
          </a:xfrm>
        </p:grpSpPr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768449A2-ADC2-4B1D-4C05-127E7204E368}"/>
                </a:ext>
              </a:extLst>
            </p:cNvPr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9" name="Group 66">
            <a:extLst>
              <a:ext uri="{FF2B5EF4-FFF2-40B4-BE49-F238E27FC236}">
                <a16:creationId xmlns:a16="http://schemas.microsoft.com/office/drawing/2014/main" id="{B0199F02-C21C-F3A1-4106-4A1D9434C2DD}"/>
              </a:ext>
            </a:extLst>
          </p:cNvPr>
          <p:cNvGrpSpPr/>
          <p:nvPr/>
        </p:nvGrpSpPr>
        <p:grpSpPr>
          <a:xfrm>
            <a:off x="8579331" y="154454"/>
            <a:ext cx="145415" cy="145415"/>
            <a:chOff x="0" y="0"/>
            <a:chExt cx="290830" cy="290830"/>
          </a:xfrm>
        </p:grpSpPr>
        <p:sp>
          <p:nvSpPr>
            <p:cNvPr id="30" name="Freeform 67">
              <a:extLst>
                <a:ext uri="{FF2B5EF4-FFF2-40B4-BE49-F238E27FC236}">
                  <a16:creationId xmlns:a16="http://schemas.microsoft.com/office/drawing/2014/main" id="{063101A1-DFA0-44BF-DA9B-DD856B0197A7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04AD7DB-3589-9363-8CFF-21E230B2CA2B}"/>
              </a:ext>
            </a:extLst>
          </p:cNvPr>
          <p:cNvSpPr/>
          <p:nvPr/>
        </p:nvSpPr>
        <p:spPr>
          <a:xfrm>
            <a:off x="3769398" y="225932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D96C4F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تعريف بالمنهج</a:t>
            </a: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B259E281-AFCD-ACBC-05FE-CC80F38C4294}"/>
              </a:ext>
            </a:extLst>
          </p:cNvPr>
          <p:cNvGrpSpPr/>
          <p:nvPr/>
        </p:nvGrpSpPr>
        <p:grpSpPr>
          <a:xfrm>
            <a:off x="3325241" y="178584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8623E551-2E66-4F6C-3799-6F805F58B710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40" name="Freeform 12">
            <a:extLst>
              <a:ext uri="{FF2B5EF4-FFF2-40B4-BE49-F238E27FC236}">
                <a16:creationId xmlns:a16="http://schemas.microsoft.com/office/drawing/2014/main" id="{94C183D2-ECBB-008A-6AA2-0FF2903AC81E}"/>
              </a:ext>
            </a:extLst>
          </p:cNvPr>
          <p:cNvSpPr/>
          <p:nvPr/>
        </p:nvSpPr>
        <p:spPr>
          <a:xfrm rot="4899430" flipH="1">
            <a:off x="2681917" y="2984429"/>
            <a:ext cx="1740053" cy="2039553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772619" y="3905707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F4BC6A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05EDF18E-5487-0761-3232-9C08D31334CC}"/>
              </a:ext>
            </a:extLst>
          </p:cNvPr>
          <p:cNvSpPr/>
          <p:nvPr/>
        </p:nvSpPr>
        <p:spPr>
          <a:xfrm rot="10953087" flipH="1">
            <a:off x="1066620" y="2620226"/>
            <a:ext cx="1307817" cy="1744349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CF595251-B0B6-94E0-5DC2-7B1CB2FA92EA}"/>
              </a:ext>
            </a:extLst>
          </p:cNvPr>
          <p:cNvSpPr/>
          <p:nvPr/>
        </p:nvSpPr>
        <p:spPr>
          <a:xfrm rot="20902048">
            <a:off x="113930" y="1586015"/>
            <a:ext cx="2277938" cy="1527838"/>
          </a:xfrm>
          <a:custGeom>
            <a:avLst/>
            <a:gdLst/>
            <a:ahLst/>
            <a:cxnLst/>
            <a:rect l="l" t="t" r="r" b="b"/>
            <a:pathLst>
              <a:path w="5044255" h="2742813">
                <a:moveTo>
                  <a:pt x="0" y="0"/>
                </a:moveTo>
                <a:lnTo>
                  <a:pt x="5044255" y="0"/>
                </a:lnTo>
                <a:lnTo>
                  <a:pt x="5044255" y="2742813"/>
                </a:lnTo>
                <a:lnTo>
                  <a:pt x="0" y="27428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36F83315-FAB4-65E0-FB87-C7E8A7B1C85F}"/>
              </a:ext>
            </a:extLst>
          </p:cNvPr>
          <p:cNvSpPr/>
          <p:nvPr/>
        </p:nvSpPr>
        <p:spPr>
          <a:xfrm>
            <a:off x="7237864" y="3951650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D96C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843B7B41-2D47-7764-A4EB-F7EF884DBD03}"/>
              </a:ext>
            </a:extLst>
          </p:cNvPr>
          <p:cNvSpPr/>
          <p:nvPr/>
        </p:nvSpPr>
        <p:spPr>
          <a:xfrm>
            <a:off x="2176631" y="4268412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6E4471ED-177A-7ABC-176F-D0C2A120CFF4}"/>
              </a:ext>
            </a:extLst>
          </p:cNvPr>
          <p:cNvSpPr/>
          <p:nvPr/>
        </p:nvSpPr>
        <p:spPr>
          <a:xfrm>
            <a:off x="4628283" y="2849428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E2CE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7BC95FE5-BDC3-4B5D-90D5-15E710FB7B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121" b="79203"/>
          <a:stretch/>
        </p:blipFill>
        <p:spPr>
          <a:xfrm>
            <a:off x="8159017" y="5829913"/>
            <a:ext cx="3860462" cy="696802"/>
          </a:xfrm>
          <a:prstGeom prst="round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8C02F7D5-311C-5510-C944-0E2291CDA648}"/>
              </a:ext>
            </a:extLst>
          </p:cNvPr>
          <p:cNvSpPr/>
          <p:nvPr/>
        </p:nvSpPr>
        <p:spPr>
          <a:xfrm>
            <a:off x="10625753" y="4693486"/>
            <a:ext cx="1453918" cy="1136427"/>
          </a:xfrm>
          <a:custGeom>
            <a:avLst/>
            <a:gdLst/>
            <a:ahLst/>
            <a:cxnLst/>
            <a:rect l="l" t="t" r="r" b="b"/>
            <a:pathLst>
              <a:path w="4395986" h="3784212">
                <a:moveTo>
                  <a:pt x="0" y="0"/>
                </a:moveTo>
                <a:lnTo>
                  <a:pt x="4395987" y="0"/>
                </a:lnTo>
                <a:lnTo>
                  <a:pt x="4395987" y="3784211"/>
                </a:lnTo>
                <a:lnTo>
                  <a:pt x="0" y="37842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1514AC25-1713-AE20-9376-C9D2F70849B5}"/>
              </a:ext>
            </a:extLst>
          </p:cNvPr>
          <p:cNvSpPr/>
          <p:nvPr/>
        </p:nvSpPr>
        <p:spPr>
          <a:xfrm>
            <a:off x="10275239" y="2880037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9ED5D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2BFD2AD3-9E6C-8E05-0545-046E769154EF}"/>
              </a:ext>
            </a:extLst>
          </p:cNvPr>
          <p:cNvSpPr/>
          <p:nvPr/>
        </p:nvSpPr>
        <p:spPr>
          <a:xfrm>
            <a:off x="990767" y="5248708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الجبر والدوال</a:t>
            </a: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6604F5CA-997A-2378-C635-5D44D8C745DE}"/>
              </a:ext>
            </a:extLst>
          </p:cNvPr>
          <p:cNvSpPr/>
          <p:nvPr/>
        </p:nvSpPr>
        <p:spPr>
          <a:xfrm>
            <a:off x="3586640" y="3878407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الأعداد الصحيحة</a:t>
            </a: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005495C9-8362-390D-8F6D-DC6F96FBA85F}"/>
              </a:ext>
            </a:extLst>
          </p:cNvPr>
          <p:cNvSpPr/>
          <p:nvPr/>
        </p:nvSpPr>
        <p:spPr>
          <a:xfrm>
            <a:off x="5580961" y="4914431"/>
            <a:ext cx="3863364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المعادلات الخطية والدوال</a:t>
            </a: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2D10681A-19A3-8F08-BA22-328DCD666667}"/>
              </a:ext>
            </a:extLst>
          </p:cNvPr>
          <p:cNvSpPr/>
          <p:nvPr/>
        </p:nvSpPr>
        <p:spPr>
          <a:xfrm>
            <a:off x="9121130" y="3844027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النسبة والتناسب</a:t>
            </a:r>
          </a:p>
        </p:txBody>
      </p:sp>
    </p:spTree>
    <p:extLst>
      <p:ext uri="{BB962C8B-B14F-4D97-AF65-F5344CB8AC3E}">
        <p14:creationId xmlns:p14="http://schemas.microsoft.com/office/powerpoint/2010/main" val="429316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750"/>
                            </p:stCondLst>
                            <p:childTnLst>
                              <p:par>
                                <p:cTn id="1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41" grpId="0" animBg="1"/>
      <p:bldP spid="3" grpId="0" animBg="1"/>
      <p:bldP spid="15" grpId="0" animBg="1"/>
      <p:bldP spid="21" grpId="0" animBg="1"/>
      <p:bldP spid="22" grpId="0" animBg="1"/>
      <p:bldP spid="31" grpId="0"/>
      <p:bldP spid="40" grpId="0" animBg="1"/>
      <p:bldP spid="8" grpId="0" animBg="1"/>
      <p:bldP spid="39" grpId="0" animBg="1"/>
      <p:bldP spid="38" grpId="0" animBg="1"/>
      <p:bldP spid="45" grpId="0" animBg="1"/>
      <p:bldP spid="43" grpId="0" animBg="1"/>
      <p:bldP spid="44" grpId="0" animBg="1"/>
      <p:bldP spid="2" grpId="0" animBg="1"/>
      <p:bldP spid="35" grpId="0" animBg="1"/>
      <p:bldP spid="48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5333242" y="1213070"/>
            <a:ext cx="4182745" cy="128905"/>
            <a:chOff x="0" y="0"/>
            <a:chExt cx="8365490" cy="257810"/>
          </a:xfrm>
          <a:solidFill>
            <a:srgbClr val="F4BC6A"/>
          </a:solidFill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06744" y="553965"/>
            <a:ext cx="335915" cy="296545"/>
            <a:chOff x="0" y="0"/>
            <a:chExt cx="671830" cy="593090"/>
          </a:xfrm>
          <a:solidFill>
            <a:srgbClr val="F4BC6A"/>
          </a:solidFill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689269" y="498085"/>
            <a:ext cx="147320" cy="274955"/>
            <a:chOff x="0" y="0"/>
            <a:chExt cx="294640" cy="549910"/>
          </a:xfrm>
          <a:solidFill>
            <a:srgbClr val="F4BC6A"/>
          </a:solidFill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912154" y="818125"/>
            <a:ext cx="302260" cy="152400"/>
            <a:chOff x="0" y="0"/>
            <a:chExt cx="604520" cy="304800"/>
          </a:xfrm>
          <a:solidFill>
            <a:srgbClr val="F4BC6A"/>
          </a:solidFill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571186" y="477131"/>
            <a:ext cx="304165" cy="340995"/>
            <a:chOff x="0" y="0"/>
            <a:chExt cx="608330" cy="681990"/>
          </a:xfrm>
          <a:solidFill>
            <a:srgbClr val="F4BC6A"/>
          </a:solidFill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529911" y="781295"/>
            <a:ext cx="255270" cy="170815"/>
            <a:chOff x="0" y="0"/>
            <a:chExt cx="510540" cy="341630"/>
          </a:xfrm>
          <a:solidFill>
            <a:srgbClr val="F4BC6A"/>
          </a:solidFill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931231" y="481576"/>
            <a:ext cx="193040" cy="271145"/>
            <a:chOff x="0" y="0"/>
            <a:chExt cx="386080" cy="542290"/>
          </a:xfrm>
          <a:solidFill>
            <a:srgbClr val="F4BC6A"/>
          </a:solidFill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rgbClr val="7118F8"/>
          </a:solidFill>
        </p:grpSpPr>
        <p:sp>
          <p:nvSpPr>
            <p:cNvPr id="29" name="Freeform 29"/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rgbClr val="7118F8"/>
          </a:solidFill>
        </p:grpSpPr>
        <p:sp>
          <p:nvSpPr>
            <p:cNvPr id="31" name="Freeform 31"/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rgbClr val="7118F8"/>
          </a:solidFill>
        </p:grpSpPr>
        <p:sp>
          <p:nvSpPr>
            <p:cNvPr id="33" name="Freeform 33"/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/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rgbClr val="7118F8"/>
          </a:solidFill>
        </p:grpSpPr>
        <p:sp>
          <p:nvSpPr>
            <p:cNvPr id="65" name="Freeform 65"/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350939" y="171695"/>
            <a:ext cx="145415" cy="145415"/>
            <a:chOff x="0" y="0"/>
            <a:chExt cx="290830" cy="290830"/>
          </a:xfrm>
          <a:solidFill>
            <a:srgbClr val="7118F8"/>
          </a:solidFill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18AEE273-A5C0-FE49-A7BA-03957B83DBEC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rgbClr val="7118F8"/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53719240-BC36-CE7B-D00C-3C37890EE703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5236917" y="282597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الجبر والدوال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85E8D11-29E5-19C7-A143-DB49A682AC6A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AF3746DC-A0E3-92FF-6986-3F505A1AFC36}"/>
              </a:ext>
            </a:extLst>
          </p:cNvPr>
          <p:cNvSpPr/>
          <p:nvPr/>
        </p:nvSpPr>
        <p:spPr>
          <a:xfrm rot="3823140">
            <a:off x="2841753" y="2997832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C2D28852-CB46-ED9F-4DD1-1DDBAC105ACE}"/>
              </a:ext>
            </a:extLst>
          </p:cNvPr>
          <p:cNvGrpSpPr/>
          <p:nvPr/>
        </p:nvGrpSpPr>
        <p:grpSpPr>
          <a:xfrm>
            <a:off x="4738658" y="1829921"/>
            <a:ext cx="5512998" cy="4721873"/>
            <a:chOff x="0" y="-38100"/>
            <a:chExt cx="4565723" cy="24787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0B4DC74-8F2A-03D6-B9CC-FA3F42C375C2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4BC6A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32AEC056-6BFD-1822-4234-E65BEF8A93A5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F4BC6A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5A3A68B4-81D1-F3E6-6249-595874E39A37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rgbClr val="7118F8"/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86790C30-7372-F8DA-A391-EF43A66183D5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22777437-21A4-17CD-4512-9ACC86B2CA8C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rgbClr val="7118F8"/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95036298-F701-6E8F-041F-2E962E238E69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352E3C1F-150C-0F96-744B-01B921CC251D}"/>
              </a:ext>
            </a:extLst>
          </p:cNvPr>
          <p:cNvSpPr/>
          <p:nvPr/>
        </p:nvSpPr>
        <p:spPr>
          <a:xfrm>
            <a:off x="2673151" y="476637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F4BC6A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DEFFE4A-01BA-C789-B312-6FFB5899AE26}"/>
              </a:ext>
            </a:extLst>
          </p:cNvPr>
          <p:cNvSpPr/>
          <p:nvPr/>
        </p:nvSpPr>
        <p:spPr>
          <a:xfrm>
            <a:off x="3077163" y="839342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8EB37CF4-33C8-A8B7-8006-A6546E1541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8606" b="53178"/>
          <a:stretch/>
        </p:blipFill>
        <p:spPr>
          <a:xfrm>
            <a:off x="800828" y="4775765"/>
            <a:ext cx="3399461" cy="713007"/>
          </a:xfrm>
          <a:prstGeom prst="round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0CD8569-B5A3-2A5C-F8CE-BE6E3E0C449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6076" t="14302" r="6372" b="21033"/>
          <a:stretch>
            <a:fillRect/>
          </a:stretch>
        </p:blipFill>
        <p:spPr>
          <a:xfrm>
            <a:off x="4853125" y="2054074"/>
            <a:ext cx="5264049" cy="436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3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5333242" y="1213070"/>
            <a:ext cx="4182745" cy="128905"/>
            <a:chOff x="0" y="0"/>
            <a:chExt cx="8365490" cy="257810"/>
          </a:xfrm>
          <a:solidFill>
            <a:srgbClr val="E2CEFB"/>
          </a:solidFill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02655" y="593389"/>
            <a:ext cx="335915" cy="296545"/>
            <a:chOff x="0" y="0"/>
            <a:chExt cx="671830" cy="593090"/>
          </a:xfrm>
          <a:solidFill>
            <a:srgbClr val="E2CEFB"/>
          </a:solidFill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85180" y="537509"/>
            <a:ext cx="147320" cy="274955"/>
            <a:chOff x="0" y="0"/>
            <a:chExt cx="294640" cy="549910"/>
          </a:xfrm>
          <a:solidFill>
            <a:srgbClr val="E2CEFB"/>
          </a:solidFill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608065" y="857549"/>
            <a:ext cx="302260" cy="152400"/>
            <a:chOff x="0" y="0"/>
            <a:chExt cx="604520" cy="304800"/>
          </a:xfrm>
          <a:solidFill>
            <a:srgbClr val="E2CEFB"/>
          </a:solidFill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901442" y="559345"/>
            <a:ext cx="304165" cy="340995"/>
            <a:chOff x="0" y="0"/>
            <a:chExt cx="608330" cy="681990"/>
          </a:xfrm>
          <a:solidFill>
            <a:srgbClr val="E2CEFB"/>
          </a:solidFill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860167" y="863509"/>
            <a:ext cx="255270" cy="170815"/>
            <a:chOff x="0" y="0"/>
            <a:chExt cx="510540" cy="341630"/>
          </a:xfrm>
          <a:solidFill>
            <a:srgbClr val="E2CEFB"/>
          </a:solidFill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261487" y="563790"/>
            <a:ext cx="193040" cy="271145"/>
            <a:chOff x="0" y="0"/>
            <a:chExt cx="386080" cy="542290"/>
          </a:xfrm>
          <a:solidFill>
            <a:srgbClr val="E2CEFB"/>
          </a:solidFill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rgbClr val="E86099"/>
          </a:solidFill>
        </p:grpSpPr>
        <p:sp>
          <p:nvSpPr>
            <p:cNvPr id="29" name="Freeform 29"/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rgbClr val="E86099"/>
          </a:solidFill>
        </p:grpSpPr>
        <p:sp>
          <p:nvSpPr>
            <p:cNvPr id="31" name="Freeform 31"/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rgbClr val="E86099"/>
          </a:solidFill>
        </p:grpSpPr>
        <p:sp>
          <p:nvSpPr>
            <p:cNvPr id="33" name="Freeform 33"/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/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rgbClr val="E86099"/>
          </a:solidFill>
        </p:grpSpPr>
        <p:sp>
          <p:nvSpPr>
            <p:cNvPr id="65" name="Freeform 65"/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046850" y="211119"/>
            <a:ext cx="145415" cy="145415"/>
            <a:chOff x="0" y="0"/>
            <a:chExt cx="290830" cy="290830"/>
          </a:xfrm>
          <a:solidFill>
            <a:srgbClr val="E86099"/>
          </a:solidFill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18AEE273-A5C0-FE49-A7BA-03957B83DBEC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rgbClr val="E86099"/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53719240-BC36-CE7B-D00C-3C37890EE703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5236917" y="282597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الأعداد الصحيحة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85E8D11-29E5-19C7-A143-DB49A682AC6A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AF3746DC-A0E3-92FF-6986-3F505A1AFC36}"/>
              </a:ext>
            </a:extLst>
          </p:cNvPr>
          <p:cNvSpPr/>
          <p:nvPr/>
        </p:nvSpPr>
        <p:spPr>
          <a:xfrm rot="3823140">
            <a:off x="2841753" y="2997832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C2D28852-CB46-ED9F-4DD1-1DDBAC105ACE}"/>
              </a:ext>
            </a:extLst>
          </p:cNvPr>
          <p:cNvGrpSpPr/>
          <p:nvPr/>
        </p:nvGrpSpPr>
        <p:grpSpPr>
          <a:xfrm>
            <a:off x="4718519" y="1780144"/>
            <a:ext cx="5512998" cy="4721873"/>
            <a:chOff x="0" y="-38100"/>
            <a:chExt cx="4565723" cy="24787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0B4DC74-8F2A-03D6-B9CC-FA3F42C375C2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E2CEFB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32AEC056-6BFD-1822-4234-E65BEF8A93A5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E2CEFB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5A3A68B4-81D1-F3E6-6249-595874E39A37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rgbClr val="E86099"/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86790C30-7372-F8DA-A391-EF43A66183D5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22777437-21A4-17CD-4512-9ACC86B2CA8C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rgbClr val="E86099"/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95036298-F701-6E8F-041F-2E962E238E69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352E3C1F-150C-0F96-744B-01B921CC251D}"/>
              </a:ext>
            </a:extLst>
          </p:cNvPr>
          <p:cNvSpPr/>
          <p:nvPr/>
        </p:nvSpPr>
        <p:spPr>
          <a:xfrm>
            <a:off x="2635876" y="522298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E2CEFB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DEFFE4A-01BA-C789-B312-6FFB5899AE26}"/>
              </a:ext>
            </a:extLst>
          </p:cNvPr>
          <p:cNvSpPr/>
          <p:nvPr/>
        </p:nvSpPr>
        <p:spPr>
          <a:xfrm>
            <a:off x="3039888" y="885003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E2CE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FC75AB-7BF9-5141-E614-4E5E83885F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9150" r="15066" b="4280"/>
          <a:stretch/>
        </p:blipFill>
        <p:spPr>
          <a:xfrm>
            <a:off x="834559" y="4811630"/>
            <a:ext cx="3315894" cy="744909"/>
          </a:xfrm>
          <a:prstGeom prst="round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E9E19DD-28E6-293C-F68D-538DB5D7ED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941" t="13554" r="57327"/>
          <a:stretch>
            <a:fillRect/>
          </a:stretch>
        </p:blipFill>
        <p:spPr>
          <a:xfrm>
            <a:off x="4796163" y="1954350"/>
            <a:ext cx="5259968" cy="446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8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4917900" y="1262390"/>
            <a:ext cx="4182745" cy="128905"/>
            <a:chOff x="0" y="0"/>
            <a:chExt cx="8365490" cy="257810"/>
          </a:xfrm>
          <a:solidFill>
            <a:srgbClr val="DF8787"/>
          </a:solidFill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89004" y="530786"/>
            <a:ext cx="335915" cy="296545"/>
            <a:chOff x="0" y="0"/>
            <a:chExt cx="671830" cy="593090"/>
          </a:xfrm>
          <a:solidFill>
            <a:srgbClr val="DF8787"/>
          </a:solidFill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771529" y="474906"/>
            <a:ext cx="147320" cy="274955"/>
            <a:chOff x="0" y="0"/>
            <a:chExt cx="294640" cy="549910"/>
          </a:xfrm>
          <a:solidFill>
            <a:srgbClr val="DF8787"/>
          </a:solidFill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994414" y="794946"/>
            <a:ext cx="302260" cy="152400"/>
            <a:chOff x="0" y="0"/>
            <a:chExt cx="604520" cy="304800"/>
          </a:xfrm>
          <a:solidFill>
            <a:srgbClr val="DF8787"/>
          </a:solidFill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869587" y="500307"/>
            <a:ext cx="304165" cy="340995"/>
            <a:chOff x="0" y="0"/>
            <a:chExt cx="608330" cy="681990"/>
          </a:xfrm>
          <a:solidFill>
            <a:srgbClr val="DF8787"/>
          </a:solidFill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828312" y="804471"/>
            <a:ext cx="255270" cy="170815"/>
            <a:chOff x="0" y="0"/>
            <a:chExt cx="510540" cy="341630"/>
          </a:xfrm>
          <a:solidFill>
            <a:srgbClr val="DF8787"/>
          </a:solidFill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229632" y="504752"/>
            <a:ext cx="193040" cy="271145"/>
            <a:chOff x="0" y="0"/>
            <a:chExt cx="386080" cy="542290"/>
          </a:xfrm>
          <a:solidFill>
            <a:srgbClr val="DF8787"/>
          </a:solidFill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rgbClr val="2DD5FD"/>
          </a:solidFill>
        </p:grpSpPr>
        <p:sp>
          <p:nvSpPr>
            <p:cNvPr id="29" name="Freeform 29"/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rgbClr val="2DD5FD"/>
          </a:solidFill>
        </p:grpSpPr>
        <p:sp>
          <p:nvSpPr>
            <p:cNvPr id="31" name="Freeform 31"/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rgbClr val="2DD5FD"/>
          </a:solidFill>
        </p:grpSpPr>
        <p:sp>
          <p:nvSpPr>
            <p:cNvPr id="33" name="Freeform 33"/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/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rgbClr val="2DD5FD"/>
          </a:solidFill>
        </p:grpSpPr>
        <p:sp>
          <p:nvSpPr>
            <p:cNvPr id="65" name="Freeform 65"/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434332" y="384952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18AEE273-A5C0-FE49-A7BA-03957B83DBEC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53719240-BC36-CE7B-D00C-3C37890EE703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4425344" y="403040"/>
            <a:ext cx="5234525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المعادلات الخطية والدوال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85E8D11-29E5-19C7-A143-DB49A682AC6A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AF3746DC-A0E3-92FF-6986-3F505A1AFC36}"/>
              </a:ext>
            </a:extLst>
          </p:cNvPr>
          <p:cNvSpPr/>
          <p:nvPr/>
        </p:nvSpPr>
        <p:spPr>
          <a:xfrm rot="3823140">
            <a:off x="2841753" y="2997832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C2D28852-CB46-ED9F-4DD1-1DDBAC105ACE}"/>
              </a:ext>
            </a:extLst>
          </p:cNvPr>
          <p:cNvGrpSpPr/>
          <p:nvPr/>
        </p:nvGrpSpPr>
        <p:grpSpPr>
          <a:xfrm>
            <a:off x="4632546" y="1834475"/>
            <a:ext cx="5512998" cy="4721873"/>
            <a:chOff x="0" y="-38100"/>
            <a:chExt cx="4565723" cy="24787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0B4DC74-8F2A-03D6-B9CC-FA3F42C375C2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DF8787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32AEC056-6BFD-1822-4234-E65BEF8A93A5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DF8787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5A3A68B4-81D1-F3E6-6249-595874E39A37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rgbClr val="2DD5FD"/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86790C30-7372-F8DA-A391-EF43A66183D5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22777437-21A4-17CD-4512-9ACC86B2CA8C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95036298-F701-6E8F-041F-2E962E238E69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352E3C1F-150C-0F96-744B-01B921CC251D}"/>
              </a:ext>
            </a:extLst>
          </p:cNvPr>
          <p:cNvSpPr/>
          <p:nvPr/>
        </p:nvSpPr>
        <p:spPr>
          <a:xfrm>
            <a:off x="2485530" y="783111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DF8787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DEFFE4A-01BA-C789-B312-6FFB5899AE26}"/>
              </a:ext>
            </a:extLst>
          </p:cNvPr>
          <p:cNvSpPr/>
          <p:nvPr/>
        </p:nvSpPr>
        <p:spPr>
          <a:xfrm>
            <a:off x="2889542" y="1145816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D96C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8FFDCF1-4534-0717-DE98-75C9A63C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266" r="17783" b="28830"/>
          <a:stretch/>
        </p:blipFill>
        <p:spPr>
          <a:xfrm>
            <a:off x="545455" y="4676500"/>
            <a:ext cx="3604998" cy="853433"/>
          </a:xfrm>
          <a:prstGeom prst="round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BCE3A1B-4579-C26E-6969-695DAF4FF3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6161" y="2053228"/>
            <a:ext cx="5217235" cy="440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20DBA-DA60-D02A-18F1-EE3F94A2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03497AE5-6995-604E-2E6E-F91B04D30876}"/>
              </a:ext>
            </a:extLst>
          </p:cNvPr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66593A3-B052-BDB9-1527-DF1034DDC0F0}"/>
              </a:ext>
            </a:extLst>
          </p:cNvPr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F699D48-48B5-8ED3-D857-899AE39FBD2F}"/>
              </a:ext>
            </a:extLst>
          </p:cNvPr>
          <p:cNvGrpSpPr/>
          <p:nvPr/>
        </p:nvGrpSpPr>
        <p:grpSpPr>
          <a:xfrm>
            <a:off x="4917900" y="1262390"/>
            <a:ext cx="4182745" cy="128905"/>
            <a:chOff x="0" y="0"/>
            <a:chExt cx="8365490" cy="257810"/>
          </a:xfrm>
          <a:solidFill>
            <a:srgbClr val="9ED5D6"/>
          </a:solidFill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3ECB7AC-3B82-2059-41AA-016ED29FC02E}"/>
                </a:ext>
              </a:extLst>
            </p:cNvPr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8A0703DE-C486-1526-A2A5-4A50AAFF0FDA}"/>
              </a:ext>
            </a:extLst>
          </p:cNvPr>
          <p:cNvGrpSpPr/>
          <p:nvPr/>
        </p:nvGrpSpPr>
        <p:grpSpPr>
          <a:xfrm>
            <a:off x="9889004" y="530786"/>
            <a:ext cx="335915" cy="296545"/>
            <a:chOff x="0" y="0"/>
            <a:chExt cx="671830" cy="593090"/>
          </a:xfrm>
          <a:solidFill>
            <a:srgbClr val="9ED5D6"/>
          </a:solidFill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5742B96-7A9D-DB51-043B-FD89B7CD29CC}"/>
                </a:ext>
              </a:extLst>
            </p:cNvPr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0552A6E7-83AA-C205-EDBD-B566E9A2AB6A}"/>
              </a:ext>
            </a:extLst>
          </p:cNvPr>
          <p:cNvGrpSpPr/>
          <p:nvPr/>
        </p:nvGrpSpPr>
        <p:grpSpPr>
          <a:xfrm>
            <a:off x="9771529" y="474906"/>
            <a:ext cx="147320" cy="274955"/>
            <a:chOff x="0" y="0"/>
            <a:chExt cx="294640" cy="549910"/>
          </a:xfrm>
          <a:solidFill>
            <a:srgbClr val="9ED5D6"/>
          </a:solidFill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8FFFB70-FF13-34CE-4C9C-80BBF3A97F3C}"/>
                </a:ext>
              </a:extLst>
            </p:cNvPr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786947E3-DC3E-F931-B03A-163BC30851E8}"/>
              </a:ext>
            </a:extLst>
          </p:cNvPr>
          <p:cNvGrpSpPr/>
          <p:nvPr/>
        </p:nvGrpSpPr>
        <p:grpSpPr>
          <a:xfrm>
            <a:off x="9994414" y="794946"/>
            <a:ext cx="302260" cy="152400"/>
            <a:chOff x="0" y="0"/>
            <a:chExt cx="604520" cy="304800"/>
          </a:xfrm>
          <a:solidFill>
            <a:srgbClr val="9ED5D6"/>
          </a:solidFill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2958FB6-E4B6-B2D8-BBB8-B6528456ED46}"/>
                </a:ext>
              </a:extLst>
            </p:cNvPr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4190B6A8-4585-54D4-88B1-242E98C87373}"/>
              </a:ext>
            </a:extLst>
          </p:cNvPr>
          <p:cNvGrpSpPr/>
          <p:nvPr/>
        </p:nvGrpSpPr>
        <p:grpSpPr>
          <a:xfrm>
            <a:off x="3869587" y="500307"/>
            <a:ext cx="304165" cy="340995"/>
            <a:chOff x="0" y="0"/>
            <a:chExt cx="608330" cy="681990"/>
          </a:xfrm>
          <a:solidFill>
            <a:srgbClr val="9ED5D6"/>
          </a:solidFill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073D0A1-62C0-1B25-D9BF-027854DCDF01}"/>
                </a:ext>
              </a:extLst>
            </p:cNvPr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C32D1AA6-A9F9-ADF6-C1AC-3AA37613C307}"/>
              </a:ext>
            </a:extLst>
          </p:cNvPr>
          <p:cNvGrpSpPr/>
          <p:nvPr/>
        </p:nvGrpSpPr>
        <p:grpSpPr>
          <a:xfrm>
            <a:off x="3828312" y="804471"/>
            <a:ext cx="255270" cy="170815"/>
            <a:chOff x="0" y="0"/>
            <a:chExt cx="510540" cy="341630"/>
          </a:xfrm>
          <a:solidFill>
            <a:srgbClr val="9ED5D6"/>
          </a:solidFill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E9A35376-CC98-D4F1-1592-066910B2ED88}"/>
                </a:ext>
              </a:extLst>
            </p:cNvPr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42ED2CC-3BC5-6BA6-8508-EF8151033EEA}"/>
              </a:ext>
            </a:extLst>
          </p:cNvPr>
          <p:cNvGrpSpPr/>
          <p:nvPr/>
        </p:nvGrpSpPr>
        <p:grpSpPr>
          <a:xfrm>
            <a:off x="4229632" y="504752"/>
            <a:ext cx="193040" cy="271145"/>
            <a:chOff x="0" y="0"/>
            <a:chExt cx="386080" cy="542290"/>
          </a:xfrm>
          <a:solidFill>
            <a:srgbClr val="9ED5D6"/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32116BD-B530-D8FD-5835-D445F74757FF}"/>
                </a:ext>
              </a:extLst>
            </p:cNvPr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6EBC911A-D593-3720-B525-C7AB924D65EB}"/>
              </a:ext>
            </a:extLst>
          </p:cNvPr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B6A1302-6C19-B52C-591B-DCCDBE0324BB}"/>
                </a:ext>
              </a:extLst>
            </p:cNvPr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solidFill>
                <a:srgbClr val="DF8787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598FDA75-8AD6-FBD9-F2AA-ECD55E6E758C}"/>
              </a:ext>
            </a:extLst>
          </p:cNvPr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0A61340-E842-6FA5-C570-21FCE141BDE7}"/>
                </a:ext>
              </a:extLst>
            </p:cNvPr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solidFill>
                <a:srgbClr val="DF8787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5216D7A1-86DB-4C25-42E2-F15DD1B8496B}"/>
              </a:ext>
            </a:extLst>
          </p:cNvPr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A21BBFD1-5591-5C0E-81C4-225922A6EC76}"/>
                </a:ext>
              </a:extLst>
            </p:cNvPr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solidFill>
                <a:srgbClr val="DF8787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>
            <a:extLst>
              <a:ext uri="{FF2B5EF4-FFF2-40B4-BE49-F238E27FC236}">
                <a16:creationId xmlns:a16="http://schemas.microsoft.com/office/drawing/2014/main" id="{DD34EF42-8789-C470-C3C3-72C939897E23}"/>
              </a:ext>
            </a:extLst>
          </p:cNvPr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rgbClr val="DF8787"/>
          </a:solidFill>
        </p:grpSpPr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666B96A3-F461-124C-A2C5-99FD16436312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>
            <a:extLst>
              <a:ext uri="{FF2B5EF4-FFF2-40B4-BE49-F238E27FC236}">
                <a16:creationId xmlns:a16="http://schemas.microsoft.com/office/drawing/2014/main" id="{C8C8BE00-4CD0-43E5-BB7B-E6037A6B7F0B}"/>
              </a:ext>
            </a:extLst>
          </p:cNvPr>
          <p:cNvGrpSpPr/>
          <p:nvPr/>
        </p:nvGrpSpPr>
        <p:grpSpPr>
          <a:xfrm>
            <a:off x="10434332" y="384952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013B37AF-8A57-F51C-95AB-03CDE264347B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7C8311A8-7721-D0CF-B6AB-035A575347E1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rgbClr val="DF8787"/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964B9981-0100-F0DC-6715-DA9F3591D4BD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5C60714-ECEE-2A3D-C1AF-ED07874E6707}"/>
              </a:ext>
            </a:extLst>
          </p:cNvPr>
          <p:cNvSpPr/>
          <p:nvPr/>
        </p:nvSpPr>
        <p:spPr>
          <a:xfrm>
            <a:off x="4425344" y="403040"/>
            <a:ext cx="5234525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النسبة والتناسب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909CBB71-40B1-96AD-E7BC-D10818BF158B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416593E7-1FDE-FBE5-D5F5-577FB7EF00A9}"/>
              </a:ext>
            </a:extLst>
          </p:cNvPr>
          <p:cNvSpPr/>
          <p:nvPr/>
        </p:nvSpPr>
        <p:spPr>
          <a:xfrm rot="3823140">
            <a:off x="2841753" y="2997832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4EFB362B-888E-BA1E-D59E-201A049CE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A13EC37C-B397-5844-7907-54BEA31D9D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D7913DB3-79BB-4E23-58B7-C5C97C2D832A}"/>
              </a:ext>
            </a:extLst>
          </p:cNvPr>
          <p:cNvGrpSpPr/>
          <p:nvPr/>
        </p:nvGrpSpPr>
        <p:grpSpPr>
          <a:xfrm>
            <a:off x="4632546" y="1834475"/>
            <a:ext cx="5512998" cy="4721873"/>
            <a:chOff x="0" y="-38100"/>
            <a:chExt cx="4565723" cy="24787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D9B47C0-A96E-20CA-F499-0E4EBB6626AA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9ED5D6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B0C1F04F-3EE6-F61E-2A02-BF0CCAC7D871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9ED5D6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CC685EAD-DBFC-D91D-8F5F-2CABF3A4049A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rgbClr val="DF8787"/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4403E11F-37E7-209C-2FF1-40E552ED3340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EA276ACD-2D55-8FC6-3C13-EA8F82E8850D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rgbClr val="DF8787"/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E9B8940E-333A-4EF3-2513-D6F218A914D8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FC740B4D-48B7-6A79-3E5E-5697B05DED15}"/>
              </a:ext>
            </a:extLst>
          </p:cNvPr>
          <p:cNvSpPr/>
          <p:nvPr/>
        </p:nvSpPr>
        <p:spPr>
          <a:xfrm>
            <a:off x="2485530" y="783111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9ED5D6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A2856C79-1D83-7BBE-648D-7292B164618E}"/>
              </a:ext>
            </a:extLst>
          </p:cNvPr>
          <p:cNvSpPr/>
          <p:nvPr/>
        </p:nvSpPr>
        <p:spPr>
          <a:xfrm>
            <a:off x="2889542" y="1145816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9ED5D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E35E8F2-2787-B311-29D5-D2D749BFB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436" t="63355" r="28256" b="30119"/>
          <a:stretch>
            <a:fillRect/>
          </a:stretch>
        </p:blipFill>
        <p:spPr>
          <a:xfrm>
            <a:off x="411664" y="4879572"/>
            <a:ext cx="3251315" cy="585238"/>
          </a:xfrm>
          <a:prstGeom prst="round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843E8164-BD48-E3E7-1C74-A370DE7548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8736" y="1994567"/>
            <a:ext cx="5269173" cy="44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Microsoft Office PowerPoint</Application>
  <PresentationFormat>شاشة عريضة</PresentationFormat>
  <Paragraphs>52</Paragraphs>
  <Slides>15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Congenial Black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فاطمه السبيعي</dc:creator>
  <cp:lastModifiedBy>فاطمه السبيعي</cp:lastModifiedBy>
  <cp:revision>9</cp:revision>
  <dcterms:created xsi:type="dcterms:W3CDTF">2024-08-14T06:50:27Z</dcterms:created>
  <dcterms:modified xsi:type="dcterms:W3CDTF">2025-08-22T10:14:27Z</dcterms:modified>
</cp:coreProperties>
</file>