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1" r:id="rId3"/>
    <p:sldMasterId id="2147483883" r:id="rId4"/>
    <p:sldMasterId id="2147484012" r:id="rId5"/>
  </p:sldMasterIdLst>
  <p:notesMasterIdLst>
    <p:notesMasterId r:id="rId21"/>
  </p:notesMasterIdLst>
  <p:sldIdLst>
    <p:sldId id="506" r:id="rId6"/>
    <p:sldId id="422" r:id="rId7"/>
    <p:sldId id="507" r:id="rId8"/>
    <p:sldId id="260" r:id="rId9"/>
    <p:sldId id="508" r:id="rId10"/>
    <p:sldId id="509" r:id="rId11"/>
    <p:sldId id="510" r:id="rId12"/>
    <p:sldId id="263" r:id="rId13"/>
    <p:sldId id="517" r:id="rId14"/>
    <p:sldId id="259" r:id="rId15"/>
    <p:sldId id="521" r:id="rId16"/>
    <p:sldId id="256" r:id="rId17"/>
    <p:sldId id="522" r:id="rId18"/>
    <p:sldId id="523" r:id="rId19"/>
    <p:sldId id="5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8F9D"/>
    <a:srgbClr val="BD5F73"/>
    <a:srgbClr val="9E90AA"/>
    <a:srgbClr val="CEDDE0"/>
    <a:srgbClr val="CBBECF"/>
    <a:srgbClr val="999999"/>
    <a:srgbClr val="769D9E"/>
    <a:srgbClr val="719DA5"/>
    <a:srgbClr val="A1CCCA"/>
    <a:srgbClr val="90A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F6E5A-002C-46D3-BC4B-12AB0BC61612}" v="30" dt="2022-06-12T05:18:04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4" autoAdjust="0"/>
    <p:restoredTop sz="95507" autoAdjust="0"/>
  </p:normalViewPr>
  <p:slideViewPr>
    <p:cSldViewPr snapToGrid="0">
      <p:cViewPr varScale="1">
        <p:scale>
          <a:sx n="87" d="100"/>
          <a:sy n="87" d="100"/>
        </p:scale>
        <p:origin x="3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1D5FA-C8EB-4543-A6ED-8615E263210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A8CE0-C5D2-460E-AD64-BDB840D0B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8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A8CE0-C5D2-460E-AD64-BDB840D0B9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2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8bedff94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8bedff94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ab8b2cf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ab8b2cf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70C0-7B37-4757-A89E-CE9720E5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C9BEC-CB2B-4320-BD19-52E7BF936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FCB43-4E6F-424B-AA41-31F615BF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E1F7-443A-465E-9596-38557B463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BD44B-5F62-498C-8053-F2CBA260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2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B8F6-169D-4387-AFB3-433BA8C8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4F40E-47E2-450D-8E91-F9D1507BE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5D0AF-2EDC-4459-927A-7628963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CA48-9614-4FC6-ABD5-83AEA143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7BA8E-C6DD-4DC4-9838-FEA005DD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9133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图片占位符 33"/>
          <p:cNvSpPr>
            <a:spLocks noGrp="1"/>
          </p:cNvSpPr>
          <p:nvPr>
            <p:ph type="pic" sz="quarter" idx="12"/>
          </p:nvPr>
        </p:nvSpPr>
        <p:spPr>
          <a:xfrm>
            <a:off x="8259185" y="3213111"/>
            <a:ext cx="2886927" cy="2952609"/>
          </a:xfrm>
          <a:custGeom>
            <a:avLst/>
            <a:gdLst>
              <a:gd name="connsiteX0" fmla="*/ 0 w 2886927"/>
              <a:gd name="connsiteY0" fmla="*/ 0 h 2952609"/>
              <a:gd name="connsiteX1" fmla="*/ 2886927 w 2886927"/>
              <a:gd name="connsiteY1" fmla="*/ 0 h 2952609"/>
              <a:gd name="connsiteX2" fmla="*/ 2886927 w 2886927"/>
              <a:gd name="connsiteY2" fmla="*/ 2952609 h 2952609"/>
              <a:gd name="connsiteX3" fmla="*/ 0 w 2886927"/>
              <a:gd name="connsiteY3" fmla="*/ 2952609 h 295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927" h="2952609">
                <a:moveTo>
                  <a:pt x="0" y="0"/>
                </a:moveTo>
                <a:lnTo>
                  <a:pt x="2886927" y="0"/>
                </a:lnTo>
                <a:lnTo>
                  <a:pt x="2886927" y="2952609"/>
                </a:lnTo>
                <a:lnTo>
                  <a:pt x="0" y="295260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33" name="图片占位符 32"/>
          <p:cNvSpPr>
            <a:spLocks noGrp="1"/>
          </p:cNvSpPr>
          <p:nvPr>
            <p:ph type="pic" sz="quarter" idx="13"/>
          </p:nvPr>
        </p:nvSpPr>
        <p:spPr>
          <a:xfrm>
            <a:off x="1183197" y="4000474"/>
            <a:ext cx="6928436" cy="2165246"/>
          </a:xfrm>
          <a:custGeom>
            <a:avLst/>
            <a:gdLst>
              <a:gd name="connsiteX0" fmla="*/ 0 w 6928436"/>
              <a:gd name="connsiteY0" fmla="*/ 0 h 2165246"/>
              <a:gd name="connsiteX1" fmla="*/ 6928436 w 6928436"/>
              <a:gd name="connsiteY1" fmla="*/ 0 h 2165246"/>
              <a:gd name="connsiteX2" fmla="*/ 6928436 w 6928436"/>
              <a:gd name="connsiteY2" fmla="*/ 2165246 h 2165246"/>
              <a:gd name="connsiteX3" fmla="*/ 0 w 6928436"/>
              <a:gd name="connsiteY3" fmla="*/ 2165246 h 216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436" h="2165246">
                <a:moveTo>
                  <a:pt x="0" y="0"/>
                </a:moveTo>
                <a:lnTo>
                  <a:pt x="6928436" y="0"/>
                </a:lnTo>
                <a:lnTo>
                  <a:pt x="6928436" y="2165246"/>
                </a:lnTo>
                <a:lnTo>
                  <a:pt x="0" y="216524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32" name="图片占位符 31"/>
          <p:cNvSpPr>
            <a:spLocks noGrp="1"/>
          </p:cNvSpPr>
          <p:nvPr>
            <p:ph type="pic" sz="quarter" idx="11"/>
          </p:nvPr>
        </p:nvSpPr>
        <p:spPr>
          <a:xfrm>
            <a:off x="1183197" y="1593939"/>
            <a:ext cx="3452086" cy="2311289"/>
          </a:xfrm>
          <a:custGeom>
            <a:avLst/>
            <a:gdLst>
              <a:gd name="connsiteX0" fmla="*/ 0 w 3452086"/>
              <a:gd name="connsiteY0" fmla="*/ 0 h 2311289"/>
              <a:gd name="connsiteX1" fmla="*/ 3452086 w 3452086"/>
              <a:gd name="connsiteY1" fmla="*/ 0 h 2311289"/>
              <a:gd name="connsiteX2" fmla="*/ 3452086 w 3452086"/>
              <a:gd name="connsiteY2" fmla="*/ 2311289 h 2311289"/>
              <a:gd name="connsiteX3" fmla="*/ 0 w 3452086"/>
              <a:gd name="connsiteY3" fmla="*/ 2311289 h 231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086" h="2311289">
                <a:moveTo>
                  <a:pt x="0" y="0"/>
                </a:moveTo>
                <a:lnTo>
                  <a:pt x="3452086" y="0"/>
                </a:lnTo>
                <a:lnTo>
                  <a:pt x="3452086" y="2311289"/>
                </a:lnTo>
                <a:lnTo>
                  <a:pt x="0" y="231128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4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2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1524503" y="381"/>
            <a:ext cx="9142996" cy="3908623"/>
          </a:xfrm>
          <a:custGeom>
            <a:avLst/>
            <a:gdLst>
              <a:gd name="connsiteX0" fmla="*/ 0 w 9142996"/>
              <a:gd name="connsiteY0" fmla="*/ 0 h 3908623"/>
              <a:gd name="connsiteX1" fmla="*/ 9142996 w 9142996"/>
              <a:gd name="connsiteY1" fmla="*/ 0 h 3908623"/>
              <a:gd name="connsiteX2" fmla="*/ 9142996 w 9142996"/>
              <a:gd name="connsiteY2" fmla="*/ 3908623 h 3908623"/>
              <a:gd name="connsiteX3" fmla="*/ 0 w 9142996"/>
              <a:gd name="connsiteY3" fmla="*/ 3908623 h 390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996" h="3908623">
                <a:moveTo>
                  <a:pt x="0" y="0"/>
                </a:moveTo>
                <a:lnTo>
                  <a:pt x="9142996" y="0"/>
                </a:lnTo>
                <a:lnTo>
                  <a:pt x="9142996" y="3908623"/>
                </a:lnTo>
                <a:lnTo>
                  <a:pt x="0" y="390862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335" y="1390763"/>
            <a:ext cx="6514743" cy="4768589"/>
          </a:xfrm>
          <a:custGeom>
            <a:avLst/>
            <a:gdLst>
              <a:gd name="connsiteX0" fmla="*/ 0 w 6514743"/>
              <a:gd name="connsiteY0" fmla="*/ 0 h 4768589"/>
              <a:gd name="connsiteX1" fmla="*/ 6514743 w 6514743"/>
              <a:gd name="connsiteY1" fmla="*/ 0 h 4768589"/>
              <a:gd name="connsiteX2" fmla="*/ 6514743 w 6514743"/>
              <a:gd name="connsiteY2" fmla="*/ 4768589 h 4768589"/>
              <a:gd name="connsiteX3" fmla="*/ 0 w 6514743"/>
              <a:gd name="connsiteY3" fmla="*/ 4768589 h 476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43" h="4768589">
                <a:moveTo>
                  <a:pt x="0" y="0"/>
                </a:moveTo>
                <a:lnTo>
                  <a:pt x="6514743" y="0"/>
                </a:lnTo>
                <a:lnTo>
                  <a:pt x="6514743" y="4768589"/>
                </a:lnTo>
                <a:lnTo>
                  <a:pt x="0" y="476858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8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图片占位符 25"/>
          <p:cNvSpPr>
            <a:spLocks noGrp="1"/>
          </p:cNvSpPr>
          <p:nvPr>
            <p:ph type="pic" sz="quarter" idx="12"/>
          </p:nvPr>
        </p:nvSpPr>
        <p:spPr>
          <a:xfrm>
            <a:off x="6476983" y="3869106"/>
            <a:ext cx="4944363" cy="2285890"/>
          </a:xfrm>
          <a:custGeom>
            <a:avLst/>
            <a:gdLst>
              <a:gd name="connsiteX0" fmla="*/ 0 w 4944363"/>
              <a:gd name="connsiteY0" fmla="*/ 0 h 2285890"/>
              <a:gd name="connsiteX1" fmla="*/ 4944363 w 4944363"/>
              <a:gd name="connsiteY1" fmla="*/ 0 h 2285890"/>
              <a:gd name="connsiteX2" fmla="*/ 4944363 w 4944363"/>
              <a:gd name="connsiteY2" fmla="*/ 2285890 h 2285890"/>
              <a:gd name="connsiteX3" fmla="*/ 0 w 4944363"/>
              <a:gd name="connsiteY3" fmla="*/ 2285890 h 228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4363" h="2285890">
                <a:moveTo>
                  <a:pt x="0" y="0"/>
                </a:moveTo>
                <a:lnTo>
                  <a:pt x="4944363" y="0"/>
                </a:lnTo>
                <a:lnTo>
                  <a:pt x="4944363" y="2285890"/>
                </a:lnTo>
                <a:lnTo>
                  <a:pt x="0" y="228589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1"/>
          </p:nvPr>
        </p:nvSpPr>
        <p:spPr>
          <a:xfrm>
            <a:off x="838389" y="1583214"/>
            <a:ext cx="4873916" cy="2285889"/>
          </a:xfrm>
          <a:custGeom>
            <a:avLst/>
            <a:gdLst>
              <a:gd name="connsiteX0" fmla="*/ 0 w 4873916"/>
              <a:gd name="connsiteY0" fmla="*/ 0 h 2285889"/>
              <a:gd name="connsiteX1" fmla="*/ 4873916 w 4873916"/>
              <a:gd name="connsiteY1" fmla="*/ 0 h 2285889"/>
              <a:gd name="connsiteX2" fmla="*/ 4873916 w 4873916"/>
              <a:gd name="connsiteY2" fmla="*/ 2285889 h 2285889"/>
              <a:gd name="connsiteX3" fmla="*/ 0 w 4873916"/>
              <a:gd name="connsiteY3" fmla="*/ 2285889 h 228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3916" h="2285889">
                <a:moveTo>
                  <a:pt x="0" y="0"/>
                </a:moveTo>
                <a:lnTo>
                  <a:pt x="4873916" y="0"/>
                </a:lnTo>
                <a:lnTo>
                  <a:pt x="4873916" y="2285889"/>
                </a:lnTo>
                <a:lnTo>
                  <a:pt x="0" y="228588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339184" y="2935182"/>
            <a:ext cx="4642649" cy="2003594"/>
          </a:xfrm>
          <a:custGeom>
            <a:avLst/>
            <a:gdLst>
              <a:gd name="connsiteX0" fmla="*/ 0 w 4642649"/>
              <a:gd name="connsiteY0" fmla="*/ 0 h 2003594"/>
              <a:gd name="connsiteX1" fmla="*/ 4642649 w 4642649"/>
              <a:gd name="connsiteY1" fmla="*/ 0 h 2003594"/>
              <a:gd name="connsiteX2" fmla="*/ 4642649 w 4642649"/>
              <a:gd name="connsiteY2" fmla="*/ 2003594 h 2003594"/>
              <a:gd name="connsiteX3" fmla="*/ 0 w 4642649"/>
              <a:gd name="connsiteY3" fmla="*/ 2003594 h 200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2649" h="2003594">
                <a:moveTo>
                  <a:pt x="0" y="0"/>
                </a:moveTo>
                <a:lnTo>
                  <a:pt x="4642649" y="0"/>
                </a:lnTo>
                <a:lnTo>
                  <a:pt x="4642649" y="2003594"/>
                </a:lnTo>
                <a:lnTo>
                  <a:pt x="0" y="200359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77902" y="2935182"/>
            <a:ext cx="4704184" cy="2003594"/>
          </a:xfrm>
          <a:custGeom>
            <a:avLst/>
            <a:gdLst>
              <a:gd name="connsiteX0" fmla="*/ 0 w 4704184"/>
              <a:gd name="connsiteY0" fmla="*/ 0 h 2003594"/>
              <a:gd name="connsiteX1" fmla="*/ 4704184 w 4704184"/>
              <a:gd name="connsiteY1" fmla="*/ 0 h 2003594"/>
              <a:gd name="connsiteX2" fmla="*/ 4704184 w 4704184"/>
              <a:gd name="connsiteY2" fmla="*/ 2003594 h 2003594"/>
              <a:gd name="connsiteX3" fmla="*/ 0 w 4704184"/>
              <a:gd name="connsiteY3" fmla="*/ 2003594 h 200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184" h="2003594">
                <a:moveTo>
                  <a:pt x="0" y="0"/>
                </a:moveTo>
                <a:lnTo>
                  <a:pt x="4704184" y="0"/>
                </a:lnTo>
                <a:lnTo>
                  <a:pt x="4704184" y="2003594"/>
                </a:lnTo>
                <a:lnTo>
                  <a:pt x="0" y="200359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>
            <a:noAutofit/>
          </a:bodyPr>
          <a:lstStyle>
            <a:lvl1pPr>
              <a:defRPr lang="zh-CN" altLang="en-US" sz="800">
                <a:solidFill>
                  <a:srgbClr val="C00000"/>
                </a:solidFill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083233" y="1916000"/>
            <a:ext cx="5512000" cy="2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794833" y="4265600"/>
            <a:ext cx="4800400" cy="6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8872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3805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31662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26711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09600" y="546100"/>
            <a:ext cx="10972800" cy="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5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3CBA5-12CF-45A0-BA8A-5B98922AC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5BA43-71C7-4E4A-B1D7-3851DFBD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F943-D2D2-4E1B-8FE1-877ED09D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2E59-8C52-4989-9CD7-71B84808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A6D3-1CA7-46F1-96E9-2F17B483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131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59077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20701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71111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9034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05716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415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60726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684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664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37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8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0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144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00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CDB1-60F9-467D-B040-57DB9549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FBDFA-0AAB-4D7E-9D9E-962F4FCC0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C37B0-6761-488A-A31A-35BE1ACE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32E0-C490-4F8D-A893-BC576E72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96CAA-A323-4245-B658-D00C98AF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628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40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12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2111B-4149-4F74-A528-F9A9F026224E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196ABA7-4967-43DB-B637-4096C7F410AD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A44A3C2-2F05-41EA-99DC-3FDC02C71C84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D9FA29E-B589-48E7-8F8D-14E9A554C870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67222C87-0C98-4F8D-9F8D-A576DFC34BDE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0E973565-8155-4AB2-BF75-962639BF96EE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>
                <a:extLst>
                  <a:ext uri="{FF2B5EF4-FFF2-40B4-BE49-F238E27FC236}">
                    <a16:creationId xmlns:a16="http://schemas.microsoft.com/office/drawing/2014/main" id="{B2FABD6D-6151-43AA-B670-252AADB21C8C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1B89234-BFB8-4604-B609-77D5889BFB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5331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8B923A6-244E-4D63-8098-BAD67933A1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9725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3288CA2B-43CF-447D-A181-B0596F366F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10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6911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A0E67F-084B-4E5D-A984-CC478FC645C6}"/>
              </a:ext>
            </a:extLst>
          </p:cNvPr>
          <p:cNvSpPr/>
          <p:nvPr userDrawn="1"/>
        </p:nvSpPr>
        <p:spPr>
          <a:xfrm>
            <a:off x="1220558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84847C-0B32-45AD-96C1-F8EFF8B48C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1076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5785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2FC4CB35-4D17-4712-BCEE-7F01F38F3221}"/>
              </a:ext>
            </a:extLst>
          </p:cNvPr>
          <p:cNvSpPr/>
          <p:nvPr userDrawn="1"/>
        </p:nvSpPr>
        <p:spPr>
          <a:xfrm flipH="1">
            <a:off x="4588937" y="0"/>
            <a:ext cx="7349067" cy="6858000"/>
          </a:xfrm>
          <a:prstGeom prst="parallelogram">
            <a:avLst>
              <a:gd name="adj" fmla="val 931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A92879-879F-4E48-B3D7-603847C486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7182" y="3429000"/>
            <a:ext cx="6434667" cy="3429000"/>
          </a:xfrm>
          <a:custGeom>
            <a:avLst/>
            <a:gdLst>
              <a:gd name="connsiteX0" fmla="*/ 3234514 w 6434667"/>
              <a:gd name="connsiteY0" fmla="*/ 0 h 3429000"/>
              <a:gd name="connsiteX1" fmla="*/ 6434667 w 6434667"/>
              <a:gd name="connsiteY1" fmla="*/ 3429000 h 3429000"/>
              <a:gd name="connsiteX2" fmla="*/ 0 w 6434667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4667" h="3429000">
                <a:moveTo>
                  <a:pt x="3234514" y="0"/>
                </a:moveTo>
                <a:lnTo>
                  <a:pt x="643466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43AB8E-01B7-479C-B79B-4BEE1DA0B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8812" y="0"/>
            <a:ext cx="7173188" cy="6858000"/>
          </a:xfrm>
          <a:custGeom>
            <a:avLst/>
            <a:gdLst>
              <a:gd name="connsiteX0" fmla="*/ 0 w 7173188"/>
              <a:gd name="connsiteY0" fmla="*/ 0 h 6858000"/>
              <a:gd name="connsiteX1" fmla="*/ 7173188 w 7173188"/>
              <a:gd name="connsiteY1" fmla="*/ 0 h 6858000"/>
              <a:gd name="connsiteX2" fmla="*/ 7173188 w 7173188"/>
              <a:gd name="connsiteY2" fmla="*/ 6858000 h 6858000"/>
              <a:gd name="connsiteX3" fmla="*/ 6393092 w 71731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188" h="6858000">
                <a:moveTo>
                  <a:pt x="0" y="0"/>
                </a:moveTo>
                <a:lnTo>
                  <a:pt x="7173188" y="0"/>
                </a:lnTo>
                <a:lnTo>
                  <a:pt x="7173188" y="6858000"/>
                </a:lnTo>
                <a:lnTo>
                  <a:pt x="6393092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829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6710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3944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D93E0-70A3-4AE2-BE88-F757D52EF1AF}"/>
              </a:ext>
            </a:extLst>
          </p:cNvPr>
          <p:cNvGrpSpPr/>
          <p:nvPr userDrawn="1"/>
        </p:nvGrpSpPr>
        <p:grpSpPr>
          <a:xfrm flipH="1">
            <a:off x="0" y="1"/>
            <a:ext cx="12192000" cy="6857999"/>
            <a:chOff x="0" y="1"/>
            <a:chExt cx="12192000" cy="6857999"/>
          </a:xfrm>
        </p:grpSpPr>
        <p:sp>
          <p:nvSpPr>
            <p:cNvPr id="9" name="Right Triangle 8"/>
            <p:cNvSpPr/>
            <p:nvPr userDrawn="1"/>
          </p:nvSpPr>
          <p:spPr>
            <a:xfrm>
              <a:off x="0" y="1458000"/>
              <a:ext cx="5400000" cy="540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ight Triangle 9"/>
            <p:cNvSpPr/>
            <p:nvPr userDrawn="1"/>
          </p:nvSpPr>
          <p:spPr>
            <a:xfrm rot="10800000">
              <a:off x="7152000" y="1"/>
              <a:ext cx="5040000" cy="504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076000" y="568506"/>
            <a:ext cx="3420000" cy="2844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000" y="3501295"/>
            <a:ext cx="5400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5397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4453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4453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4453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48061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48061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48061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1594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43339" y="144391"/>
            <a:ext cx="11905323" cy="5160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297011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078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275A-3F4A-4329-A90C-CC76F267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54AF9-0875-4946-9CCB-852712BF7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6AD35-2F4A-40BB-A45B-F05668ED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DCBB-C8A1-4A39-BCB6-39720F01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7C4D-A6A1-4A81-8FDB-261B6CA8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36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153591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57157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42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383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1392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478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885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7"/>
          <p:cNvSpPr/>
          <p:nvPr/>
        </p:nvSpPr>
        <p:spPr>
          <a:xfrm>
            <a:off x="9336869" y="7276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7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" name="Google Shape;137;p7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138" name="Google Shape;138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141" name="Google Shape;141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7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1000033" y="2533767"/>
            <a:ext cx="6934400" cy="3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247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43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9"/>
          <p:cNvGrpSpPr/>
          <p:nvPr/>
        </p:nvGrpSpPr>
        <p:grpSpPr>
          <a:xfrm>
            <a:off x="122117" y="4592996"/>
            <a:ext cx="5745556" cy="2225877"/>
            <a:chOff x="2189450" y="2220300"/>
            <a:chExt cx="3202175" cy="1240550"/>
          </a:xfrm>
        </p:grpSpPr>
        <p:sp>
          <p:nvSpPr>
            <p:cNvPr id="153" name="Google Shape;153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9"/>
          <p:cNvGrpSpPr/>
          <p:nvPr/>
        </p:nvGrpSpPr>
        <p:grpSpPr>
          <a:xfrm>
            <a:off x="3540589" y="5070631"/>
            <a:ext cx="4521471" cy="1751656"/>
            <a:chOff x="2189450" y="2220300"/>
            <a:chExt cx="3202175" cy="1240550"/>
          </a:xfrm>
        </p:grpSpPr>
        <p:sp>
          <p:nvSpPr>
            <p:cNvPr id="156" name="Google Shape;156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1118467" y="1852900"/>
            <a:ext cx="4364400" cy="1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9"/>
          <p:cNvSpPr/>
          <p:nvPr/>
        </p:nvSpPr>
        <p:spPr>
          <a:xfrm flipH="1">
            <a:off x="5107602" y="6484371"/>
            <a:ext cx="7084399" cy="37364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10985037" y="6369869"/>
            <a:ext cx="408484" cy="206776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 flipH="1">
            <a:off x="-133" y="6433100"/>
            <a:ext cx="6948100" cy="424880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1138200" y="3908281"/>
            <a:ext cx="43084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24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DE853-C787-453C-B202-6C28E986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230C-CEE5-485C-A912-EF053F96E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E76B7-DAB7-4EC8-91CC-BCBDF5C0E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78524-C2F1-4C87-9850-98053CD1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47959-C6E0-451B-9C57-458E4F50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C3B3C-D553-45B5-AD31-5F4FC1F2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061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4903200" y="852733"/>
            <a:ext cx="6344800" cy="1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41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6235001" y="6428805"/>
            <a:ext cx="5956929" cy="41771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 flipH="1"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4596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172" name="Google Shape;172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1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175" name="Google Shape;17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715867" y="2010833"/>
            <a:ext cx="10760400" cy="1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715867" y="4070300"/>
            <a:ext cx="10760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6" name="Google Shape;186;p1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187" name="Google Shape;187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407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037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75704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881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Table of contents 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5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5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5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5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5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5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1"/>
          </p:nvPr>
        </p:nvSpPr>
        <p:spPr>
          <a:xfrm>
            <a:off x="7018833" y="19550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subTitle" idx="2"/>
          </p:nvPr>
        </p:nvSpPr>
        <p:spPr>
          <a:xfrm>
            <a:off x="7018833" y="23427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/>
          </p:nvPr>
        </p:nvSpPr>
        <p:spPr>
          <a:xfrm>
            <a:off x="1253833" y="2204333"/>
            <a:ext cx="3980800" cy="1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3"/>
          </p:nvPr>
        </p:nvSpPr>
        <p:spPr>
          <a:xfrm>
            <a:off x="7018833" y="29715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4"/>
          </p:nvPr>
        </p:nvSpPr>
        <p:spPr>
          <a:xfrm>
            <a:off x="7018833" y="33592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5"/>
          </p:nvPr>
        </p:nvSpPr>
        <p:spPr>
          <a:xfrm>
            <a:off x="7018833" y="39880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6"/>
          </p:nvPr>
        </p:nvSpPr>
        <p:spPr>
          <a:xfrm>
            <a:off x="7018833" y="43758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7"/>
          </p:nvPr>
        </p:nvSpPr>
        <p:spPr>
          <a:xfrm>
            <a:off x="7018833" y="50046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8"/>
          </p:nvPr>
        </p:nvSpPr>
        <p:spPr>
          <a:xfrm>
            <a:off x="7018833" y="53923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subTitle" idx="9"/>
          </p:nvPr>
        </p:nvSpPr>
        <p:spPr>
          <a:xfrm>
            <a:off x="7018833" y="9384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13"/>
          </p:nvPr>
        </p:nvSpPr>
        <p:spPr>
          <a:xfrm>
            <a:off x="7018833" y="13262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title" idx="14" hasCustomPrompt="1"/>
          </p:nvPr>
        </p:nvSpPr>
        <p:spPr>
          <a:xfrm>
            <a:off x="6050745" y="938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 idx="15" hasCustomPrompt="1"/>
          </p:nvPr>
        </p:nvSpPr>
        <p:spPr>
          <a:xfrm>
            <a:off x="6050745" y="19428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89" name="Google Shape;289;p15"/>
          <p:cNvSpPr txBox="1">
            <a:spLocks noGrp="1"/>
          </p:cNvSpPr>
          <p:nvPr>
            <p:ph type="title" idx="16" hasCustomPrompt="1"/>
          </p:nvPr>
        </p:nvSpPr>
        <p:spPr>
          <a:xfrm>
            <a:off x="6050745" y="29473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90" name="Google Shape;290;p15"/>
          <p:cNvSpPr txBox="1">
            <a:spLocks noGrp="1"/>
          </p:cNvSpPr>
          <p:nvPr>
            <p:ph type="title" idx="17" hasCustomPrompt="1"/>
          </p:nvPr>
        </p:nvSpPr>
        <p:spPr>
          <a:xfrm>
            <a:off x="6050745" y="39517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18" hasCustomPrompt="1"/>
          </p:nvPr>
        </p:nvSpPr>
        <p:spPr>
          <a:xfrm>
            <a:off x="6050745" y="49561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3002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2443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8086769" y="8827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7"/>
          <p:cNvSpPr/>
          <p:nvPr/>
        </p:nvSpPr>
        <p:spPr>
          <a:xfrm>
            <a:off x="0" y="387934"/>
            <a:ext cx="10542531" cy="5878449"/>
          </a:xfrm>
          <a:custGeom>
            <a:avLst/>
            <a:gdLst/>
            <a:ahLst/>
            <a:cxnLst/>
            <a:rect l="l" t="t" r="r" b="b"/>
            <a:pathLst>
              <a:path w="145978" h="92540" extrusionOk="0">
                <a:moveTo>
                  <a:pt x="62986" y="0"/>
                </a:moveTo>
                <a:cubicBezTo>
                  <a:pt x="39337" y="0"/>
                  <a:pt x="15865" y="9988"/>
                  <a:pt x="1" y="23326"/>
                </a:cubicBezTo>
                <a:lnTo>
                  <a:pt x="1" y="81787"/>
                </a:lnTo>
                <a:cubicBezTo>
                  <a:pt x="15865" y="89249"/>
                  <a:pt x="39337" y="92539"/>
                  <a:pt x="62986" y="92539"/>
                </a:cubicBezTo>
                <a:cubicBezTo>
                  <a:pt x="104790" y="92539"/>
                  <a:pt x="145978" y="81670"/>
                  <a:pt x="145978" y="56111"/>
                </a:cubicBezTo>
                <a:cubicBezTo>
                  <a:pt x="145978" y="30553"/>
                  <a:pt x="104790" y="0"/>
                  <a:pt x="62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10462534" y="6792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813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547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9"/>
          <p:cNvGrpSpPr/>
          <p:nvPr/>
        </p:nvGrpSpPr>
        <p:grpSpPr>
          <a:xfrm>
            <a:off x="91" y="843667"/>
            <a:ext cx="12191909" cy="6014325"/>
            <a:chOff x="68" y="632750"/>
            <a:chExt cx="9143932" cy="4510744"/>
          </a:xfrm>
        </p:grpSpPr>
        <p:sp>
          <p:nvSpPr>
            <p:cNvPr id="330" name="Google Shape;330;p19"/>
            <p:cNvSpPr/>
            <p:nvPr/>
          </p:nvSpPr>
          <p:spPr>
            <a:xfrm>
              <a:off x="5392156" y="632750"/>
              <a:ext cx="2484097" cy="1569219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1193906" y="4711626"/>
              <a:ext cx="4266954" cy="357060"/>
            </a:xfrm>
            <a:custGeom>
              <a:avLst/>
              <a:gdLst/>
              <a:ahLst/>
              <a:cxnLst/>
              <a:rect l="l" t="t" r="r" b="b"/>
              <a:pathLst>
                <a:path w="77507" h="11311" extrusionOk="0">
                  <a:moveTo>
                    <a:pt x="47622" y="0"/>
                  </a:moveTo>
                  <a:cubicBezTo>
                    <a:pt x="46145" y="0"/>
                    <a:pt x="44665" y="67"/>
                    <a:pt x="43176" y="207"/>
                  </a:cubicBezTo>
                  <a:cubicBezTo>
                    <a:pt x="33041" y="1202"/>
                    <a:pt x="23443" y="4643"/>
                    <a:pt x="13389" y="6068"/>
                  </a:cubicBezTo>
                  <a:cubicBezTo>
                    <a:pt x="3011" y="7547"/>
                    <a:pt x="0" y="11310"/>
                    <a:pt x="0" y="11310"/>
                  </a:cubicBezTo>
                  <a:lnTo>
                    <a:pt x="77507" y="11310"/>
                  </a:lnTo>
                  <a:cubicBezTo>
                    <a:pt x="77507" y="11310"/>
                    <a:pt x="64952" y="3353"/>
                    <a:pt x="62183" y="2492"/>
                  </a:cubicBezTo>
                  <a:cubicBezTo>
                    <a:pt x="59602" y="1713"/>
                    <a:pt x="56968" y="772"/>
                    <a:pt x="54225" y="422"/>
                  </a:cubicBezTo>
                  <a:cubicBezTo>
                    <a:pt x="52020" y="149"/>
                    <a:pt x="49825" y="0"/>
                    <a:pt x="47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 flipH="1">
              <a:off x="68" y="4828304"/>
              <a:ext cx="9143932" cy="315190"/>
            </a:xfrm>
            <a:custGeom>
              <a:avLst/>
              <a:gdLst/>
              <a:ahLst/>
              <a:cxnLst/>
              <a:rect l="l" t="t" r="r" b="b"/>
              <a:pathLst>
                <a:path w="157756" h="11284" extrusionOk="0">
                  <a:moveTo>
                    <a:pt x="47603" y="1"/>
                  </a:moveTo>
                  <a:cubicBezTo>
                    <a:pt x="46122" y="1"/>
                    <a:pt x="44638" y="67"/>
                    <a:pt x="43149" y="207"/>
                  </a:cubicBezTo>
                  <a:cubicBezTo>
                    <a:pt x="33014" y="1175"/>
                    <a:pt x="23416" y="4616"/>
                    <a:pt x="13362" y="6041"/>
                  </a:cubicBezTo>
                  <a:cubicBezTo>
                    <a:pt x="2984" y="7520"/>
                    <a:pt x="0" y="11284"/>
                    <a:pt x="0" y="11284"/>
                  </a:cubicBezTo>
                  <a:lnTo>
                    <a:pt x="157756" y="11284"/>
                  </a:lnTo>
                  <a:lnTo>
                    <a:pt x="157756" y="2950"/>
                  </a:lnTo>
                  <a:cubicBezTo>
                    <a:pt x="157191" y="3111"/>
                    <a:pt x="156626" y="3299"/>
                    <a:pt x="156089" y="3487"/>
                  </a:cubicBezTo>
                  <a:cubicBezTo>
                    <a:pt x="152002" y="4885"/>
                    <a:pt x="147782" y="6418"/>
                    <a:pt x="143453" y="7036"/>
                  </a:cubicBezTo>
                  <a:cubicBezTo>
                    <a:pt x="141678" y="7283"/>
                    <a:pt x="139914" y="7385"/>
                    <a:pt x="138154" y="7385"/>
                  </a:cubicBezTo>
                  <a:cubicBezTo>
                    <a:pt x="134930" y="7385"/>
                    <a:pt x="131723" y="7041"/>
                    <a:pt x="128506" y="6606"/>
                  </a:cubicBezTo>
                  <a:cubicBezTo>
                    <a:pt x="124682" y="6079"/>
                    <a:pt x="120929" y="5595"/>
                    <a:pt x="117123" y="5595"/>
                  </a:cubicBezTo>
                  <a:cubicBezTo>
                    <a:pt x="115685" y="5595"/>
                    <a:pt x="114239" y="5664"/>
                    <a:pt x="112779" y="5826"/>
                  </a:cubicBezTo>
                  <a:cubicBezTo>
                    <a:pt x="107940" y="6391"/>
                    <a:pt x="103208" y="7493"/>
                    <a:pt x="98369" y="8031"/>
                  </a:cubicBezTo>
                  <a:cubicBezTo>
                    <a:pt x="95627" y="8321"/>
                    <a:pt x="92836" y="8379"/>
                    <a:pt x="90049" y="8379"/>
                  </a:cubicBezTo>
                  <a:cubicBezTo>
                    <a:pt x="88192" y="8379"/>
                    <a:pt x="86336" y="8353"/>
                    <a:pt x="84497" y="8353"/>
                  </a:cubicBezTo>
                  <a:cubicBezTo>
                    <a:pt x="80142" y="8353"/>
                    <a:pt x="64925" y="3353"/>
                    <a:pt x="62156" y="2493"/>
                  </a:cubicBezTo>
                  <a:cubicBezTo>
                    <a:pt x="59575" y="1713"/>
                    <a:pt x="56941" y="772"/>
                    <a:pt x="54198" y="422"/>
                  </a:cubicBezTo>
                  <a:cubicBezTo>
                    <a:pt x="52009" y="149"/>
                    <a:pt x="49811" y="1"/>
                    <a:pt x="47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8925" y="1433902"/>
              <a:ext cx="685292" cy="432960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1350667" y="1279400"/>
            <a:ext cx="6247200" cy="37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"/>
          </p:nvPr>
        </p:nvSpPr>
        <p:spPr>
          <a:xfrm>
            <a:off x="1350667" y="4858833"/>
            <a:ext cx="5511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08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8849-98B8-4B8D-83D9-E3DB4308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D21C1-C113-4416-88DE-1373F8F8A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E9CC3-7193-40F6-9421-0EDA4A804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64B93-7863-447A-BC9A-F5ABD784A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17575-3D73-4ECD-94FA-1A7CCB5C4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67457-5FCC-483C-8CA6-7ED7C5A4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5D2CC-B45B-4301-A59F-E6C0C32F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4EC27-E59F-49B8-A6CD-20C14D5D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472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901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9207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2">
  <p:cSld name="Title and section description 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2"/>
          <p:cNvGrpSpPr/>
          <p:nvPr/>
        </p:nvGrpSpPr>
        <p:grpSpPr>
          <a:xfrm>
            <a:off x="337740" y="302771"/>
            <a:ext cx="11577817" cy="2442933"/>
            <a:chOff x="253304" y="227078"/>
            <a:chExt cx="8683363" cy="1832200"/>
          </a:xfrm>
        </p:grpSpPr>
        <p:sp>
          <p:nvSpPr>
            <p:cNvPr id="372" name="Google Shape;372;p22"/>
            <p:cNvSpPr/>
            <p:nvPr/>
          </p:nvSpPr>
          <p:spPr>
            <a:xfrm>
              <a:off x="578325" y="845623"/>
              <a:ext cx="1860950" cy="1175581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253304" y="406317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154851" y="931575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964200" y="699499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1073301" y="227078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22"/>
          <p:cNvSpPr txBox="1">
            <a:spLocks noGrp="1"/>
          </p:cNvSpPr>
          <p:nvPr>
            <p:ph type="body" idx="1"/>
          </p:nvPr>
        </p:nvSpPr>
        <p:spPr>
          <a:xfrm>
            <a:off x="2929933" y="2499704"/>
            <a:ext cx="6332000" cy="2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33">
                <a:solidFill>
                  <a:schemeClr val="lt2"/>
                </a:solidFill>
              </a:defRPr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2925800" y="1978513"/>
            <a:ext cx="6332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 flipH="1">
            <a:off x="32" y="6509969"/>
            <a:ext cx="6209603" cy="36425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2"/>
          <p:cNvSpPr/>
          <p:nvPr/>
        </p:nvSpPr>
        <p:spPr>
          <a:xfrm>
            <a:off x="7735667" y="6374451"/>
            <a:ext cx="4456395" cy="49644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3603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3">
  <p:cSld name="Title and section description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3"/>
          <p:cNvSpPr txBox="1">
            <a:spLocks noGrp="1"/>
          </p:cNvSpPr>
          <p:nvPr>
            <p:ph type="body" idx="1"/>
          </p:nvPr>
        </p:nvSpPr>
        <p:spPr>
          <a:xfrm>
            <a:off x="845151" y="2593197"/>
            <a:ext cx="4419200" cy="2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/>
          </p:nvPr>
        </p:nvSpPr>
        <p:spPr>
          <a:xfrm>
            <a:off x="842267" y="2072000"/>
            <a:ext cx="4419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467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4">
  <p:cSld name="Title and section description 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/>
          <p:nvPr/>
        </p:nvSpPr>
        <p:spPr>
          <a:xfrm>
            <a:off x="4102801" y="6158758"/>
            <a:ext cx="8191199" cy="69306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4"/>
          <p:cNvSpPr/>
          <p:nvPr/>
        </p:nvSpPr>
        <p:spPr>
          <a:xfrm flipH="1">
            <a:off x="-1059382" y="5501603"/>
            <a:ext cx="8449425" cy="1437192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418973" y="472004"/>
            <a:ext cx="11347684" cy="1857088"/>
            <a:chOff x="314229" y="354003"/>
            <a:chExt cx="8510763" cy="1392816"/>
          </a:xfrm>
        </p:grpSpPr>
        <p:sp>
          <p:nvSpPr>
            <p:cNvPr id="388" name="Google Shape;388;p24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3" name="Google Shape;393;p24"/>
          <p:cNvSpPr/>
          <p:nvPr/>
        </p:nvSpPr>
        <p:spPr>
          <a:xfrm flipH="1">
            <a:off x="-29" y="6468100"/>
            <a:ext cx="819119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4"/>
          <p:cNvSpPr txBox="1">
            <a:spLocks noGrp="1"/>
          </p:cNvSpPr>
          <p:nvPr>
            <p:ph type="body" idx="1"/>
          </p:nvPr>
        </p:nvSpPr>
        <p:spPr>
          <a:xfrm>
            <a:off x="5603992" y="2593192"/>
            <a:ext cx="5195600" cy="2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33">
                <a:solidFill>
                  <a:schemeClr val="lt2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/>
          </p:nvPr>
        </p:nvSpPr>
        <p:spPr>
          <a:xfrm>
            <a:off x="5600600" y="2072000"/>
            <a:ext cx="51956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396" name="Google Shape;396;p24"/>
          <p:cNvGrpSpPr/>
          <p:nvPr/>
        </p:nvGrpSpPr>
        <p:grpSpPr>
          <a:xfrm>
            <a:off x="5979073" y="6060707"/>
            <a:ext cx="2158816" cy="791139"/>
            <a:chOff x="5046670" y="3208808"/>
            <a:chExt cx="1120415" cy="410597"/>
          </a:xfrm>
        </p:grpSpPr>
        <p:grpSp>
          <p:nvGrpSpPr>
            <p:cNvPr id="397" name="Google Shape;397;p2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398" name="Google Shape;398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" name="Google Shape;405;p2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406" name="Google Shape;406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" name="Google Shape;408;p2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409" name="Google Shape;409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2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420" name="Google Shape;420;p2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7" name="Google Shape;427;p2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4196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5">
  <p:cSld name="Title and section description 5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"/>
          <p:cNvSpPr txBox="1">
            <a:spLocks noGrp="1"/>
          </p:cNvSpPr>
          <p:nvPr>
            <p:ph type="body" idx="1"/>
          </p:nvPr>
        </p:nvSpPr>
        <p:spPr>
          <a:xfrm>
            <a:off x="7059845" y="3710800"/>
            <a:ext cx="4087200" cy="13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title"/>
          </p:nvPr>
        </p:nvSpPr>
        <p:spPr>
          <a:xfrm>
            <a:off x="7057167" y="17641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538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695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 txBox="1">
            <a:spLocks noGrp="1"/>
          </p:cNvSpPr>
          <p:nvPr>
            <p:ph type="title"/>
          </p:nvPr>
        </p:nvSpPr>
        <p:spPr>
          <a:xfrm>
            <a:off x="877996" y="471769"/>
            <a:ext cx="4482800" cy="1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4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6" name="Google Shape;436;p27"/>
          <p:cNvSpPr/>
          <p:nvPr/>
        </p:nvSpPr>
        <p:spPr>
          <a:xfrm>
            <a:off x="6235001" y="6428805"/>
            <a:ext cx="5956929" cy="41771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7"/>
          <p:cNvSpPr/>
          <p:nvPr/>
        </p:nvSpPr>
        <p:spPr>
          <a:xfrm flipH="1"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7247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 3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 txBox="1">
            <a:spLocks noGrp="1"/>
          </p:cNvSpPr>
          <p:nvPr>
            <p:ph type="title"/>
          </p:nvPr>
        </p:nvSpPr>
        <p:spPr>
          <a:xfrm>
            <a:off x="743767" y="3387767"/>
            <a:ext cx="4482800" cy="2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41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009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/>
          <p:nvPr/>
        </p:nvSpPr>
        <p:spPr>
          <a:xfrm>
            <a:off x="1604368" y="840938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9"/>
          <p:cNvSpPr/>
          <p:nvPr/>
        </p:nvSpPr>
        <p:spPr>
          <a:xfrm>
            <a:off x="5294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9"/>
          <p:cNvSpPr/>
          <p:nvPr/>
        </p:nvSpPr>
        <p:spPr>
          <a:xfrm>
            <a:off x="8241285" y="11940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9"/>
          <p:cNvSpPr/>
          <p:nvPr/>
        </p:nvSpPr>
        <p:spPr>
          <a:xfrm>
            <a:off x="106393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9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9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13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E34-7062-4D80-8C28-9B3FCA62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35280-6573-446A-80E5-F603F97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8C892-DC21-4A80-8A4F-1D48D49E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05010-4990-4F75-B54B-8A803A7A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02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4083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31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31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31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31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168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/>
          <p:nvPr/>
        </p:nvSpPr>
        <p:spPr>
          <a:xfrm flipH="1">
            <a:off x="-31" y="6493734"/>
            <a:ext cx="6979764" cy="36425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2"/>
          <p:cNvSpPr/>
          <p:nvPr/>
        </p:nvSpPr>
        <p:spPr>
          <a:xfrm flipH="1">
            <a:off x="8422576" y="6591963"/>
            <a:ext cx="3769424" cy="26603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6750891" y="2954443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6750900" y="3345067"/>
            <a:ext cx="32160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2216700" y="2954443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2216700" y="3345067"/>
            <a:ext cx="32160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902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160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34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34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34"/>
          <p:cNvSpPr txBox="1">
            <a:spLocks noGrp="1"/>
          </p:cNvSpPr>
          <p:nvPr>
            <p:ph type="subTitle" idx="1"/>
          </p:nvPr>
        </p:nvSpPr>
        <p:spPr>
          <a:xfrm>
            <a:off x="4492067" y="361568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subTitle" idx="2"/>
          </p:nvPr>
        </p:nvSpPr>
        <p:spPr>
          <a:xfrm>
            <a:off x="4480624" y="3961073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subTitle" idx="3"/>
          </p:nvPr>
        </p:nvSpPr>
        <p:spPr>
          <a:xfrm>
            <a:off x="865989" y="361568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5" name="Google Shape;495;p34"/>
          <p:cNvSpPr txBox="1">
            <a:spLocks noGrp="1"/>
          </p:cNvSpPr>
          <p:nvPr>
            <p:ph type="subTitle" idx="4"/>
          </p:nvPr>
        </p:nvSpPr>
        <p:spPr>
          <a:xfrm>
            <a:off x="857889" y="396108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4"/>
          <p:cNvSpPr txBox="1">
            <a:spLocks noGrp="1"/>
          </p:cNvSpPr>
          <p:nvPr>
            <p:ph type="subTitle" idx="5"/>
          </p:nvPr>
        </p:nvSpPr>
        <p:spPr>
          <a:xfrm>
            <a:off x="8111457" y="361568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7" name="Google Shape;497;p34"/>
          <p:cNvSpPr txBox="1">
            <a:spLocks noGrp="1"/>
          </p:cNvSpPr>
          <p:nvPr>
            <p:ph type="subTitle" idx="6"/>
          </p:nvPr>
        </p:nvSpPr>
        <p:spPr>
          <a:xfrm>
            <a:off x="8052667" y="3961067"/>
            <a:ext cx="33144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9" name="Google Shape;499;p34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00" name="Google Shape;500;p3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01" name="Google Shape;501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8" name="Google Shape;508;p3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09" name="Google Shape;509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1" name="Google Shape;511;p3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12" name="Google Shape;512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4" name="Google Shape;514;p3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15" name="Google Shape;515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" name="Google Shape;522;p3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523" name="Google Shape;523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" name="Google Shape;530;p3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34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532" name="Google Shape;532;p34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533" name="Google Shape;533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" name="Google Shape;535;p34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536" name="Google Shape;536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34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1" name="Google Shape;551;p34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1908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5"/>
          <p:cNvSpPr/>
          <p:nvPr/>
        </p:nvSpPr>
        <p:spPr>
          <a:xfrm>
            <a:off x="-922033" y="6088793"/>
            <a:ext cx="8449425" cy="1029875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5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5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5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5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35"/>
          <p:cNvSpPr txBox="1">
            <a:spLocks noGrp="1"/>
          </p:cNvSpPr>
          <p:nvPr>
            <p:ph type="subTitle" idx="1"/>
          </p:nvPr>
        </p:nvSpPr>
        <p:spPr>
          <a:xfrm>
            <a:off x="6735067" y="3153757"/>
            <a:ext cx="4326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9" name="Google Shape;559;p35"/>
          <p:cNvSpPr txBox="1">
            <a:spLocks noGrp="1"/>
          </p:cNvSpPr>
          <p:nvPr>
            <p:ph type="subTitle" idx="2"/>
          </p:nvPr>
        </p:nvSpPr>
        <p:spPr>
          <a:xfrm>
            <a:off x="6735067" y="3499151"/>
            <a:ext cx="432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35"/>
          <p:cNvSpPr txBox="1">
            <a:spLocks noGrp="1"/>
          </p:cNvSpPr>
          <p:nvPr>
            <p:ph type="subTitle" idx="3"/>
          </p:nvPr>
        </p:nvSpPr>
        <p:spPr>
          <a:xfrm>
            <a:off x="6735067" y="1743952"/>
            <a:ext cx="4326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1" name="Google Shape;561;p35"/>
          <p:cNvSpPr txBox="1">
            <a:spLocks noGrp="1"/>
          </p:cNvSpPr>
          <p:nvPr>
            <p:ph type="subTitle" idx="4"/>
          </p:nvPr>
        </p:nvSpPr>
        <p:spPr>
          <a:xfrm>
            <a:off x="6735067" y="2089349"/>
            <a:ext cx="432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35"/>
          <p:cNvSpPr txBox="1">
            <a:spLocks noGrp="1"/>
          </p:cNvSpPr>
          <p:nvPr>
            <p:ph type="subTitle" idx="5"/>
          </p:nvPr>
        </p:nvSpPr>
        <p:spPr>
          <a:xfrm>
            <a:off x="6735067" y="4563551"/>
            <a:ext cx="432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3" name="Google Shape;563;p35"/>
          <p:cNvSpPr txBox="1">
            <a:spLocks noGrp="1"/>
          </p:cNvSpPr>
          <p:nvPr>
            <p:ph type="subTitle" idx="6"/>
          </p:nvPr>
        </p:nvSpPr>
        <p:spPr>
          <a:xfrm>
            <a:off x="6735067" y="4908952"/>
            <a:ext cx="432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30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2383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3074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8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8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8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8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8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8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8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92" name="Google Shape;692;p38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693" name="Google Shape;693;p38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38"/>
          <p:cNvSpPr txBox="1">
            <a:spLocks noGrp="1"/>
          </p:cNvSpPr>
          <p:nvPr>
            <p:ph type="ctrTitle" idx="2"/>
          </p:nvPr>
        </p:nvSpPr>
        <p:spPr>
          <a:xfrm>
            <a:off x="2015787" y="4483767"/>
            <a:ext cx="3220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1" name="Google Shape;711;p38"/>
          <p:cNvSpPr txBox="1">
            <a:spLocks noGrp="1"/>
          </p:cNvSpPr>
          <p:nvPr>
            <p:ph type="subTitle" idx="1"/>
          </p:nvPr>
        </p:nvSpPr>
        <p:spPr>
          <a:xfrm>
            <a:off x="1923387" y="4854701"/>
            <a:ext cx="34056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2" name="Google Shape;712;p38"/>
          <p:cNvSpPr txBox="1">
            <a:spLocks noGrp="1"/>
          </p:cNvSpPr>
          <p:nvPr>
            <p:ph type="ctrTitle" idx="3"/>
          </p:nvPr>
        </p:nvSpPr>
        <p:spPr>
          <a:xfrm>
            <a:off x="6947207" y="2459335"/>
            <a:ext cx="3228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3" name="Google Shape;713;p38"/>
          <p:cNvSpPr txBox="1">
            <a:spLocks noGrp="1"/>
          </p:cNvSpPr>
          <p:nvPr>
            <p:ph type="subTitle" idx="4"/>
          </p:nvPr>
        </p:nvSpPr>
        <p:spPr>
          <a:xfrm>
            <a:off x="6854607" y="2830268"/>
            <a:ext cx="34140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4" name="Google Shape;714;p38"/>
          <p:cNvSpPr txBox="1">
            <a:spLocks noGrp="1"/>
          </p:cNvSpPr>
          <p:nvPr>
            <p:ph type="ctrTitle" idx="5"/>
          </p:nvPr>
        </p:nvSpPr>
        <p:spPr>
          <a:xfrm>
            <a:off x="2015787" y="2459335"/>
            <a:ext cx="3220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5" name="Google Shape;715;p38"/>
          <p:cNvSpPr txBox="1">
            <a:spLocks noGrp="1"/>
          </p:cNvSpPr>
          <p:nvPr>
            <p:ph type="subTitle" idx="6"/>
          </p:nvPr>
        </p:nvSpPr>
        <p:spPr>
          <a:xfrm>
            <a:off x="1923387" y="2830268"/>
            <a:ext cx="34056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 idx="7"/>
          </p:nvPr>
        </p:nvSpPr>
        <p:spPr>
          <a:xfrm>
            <a:off x="6947207" y="4483768"/>
            <a:ext cx="3228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subTitle" idx="8"/>
          </p:nvPr>
        </p:nvSpPr>
        <p:spPr>
          <a:xfrm>
            <a:off x="6854607" y="4854701"/>
            <a:ext cx="34140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595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dk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9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9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9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9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9"/>
          <p:cNvSpPr/>
          <p:nvPr/>
        </p:nvSpPr>
        <p:spPr>
          <a:xfrm flipH="1">
            <a:off x="3146985" y="5750633"/>
            <a:ext cx="6261016" cy="112827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9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25" name="Google Shape;725;p39"/>
          <p:cNvSpPr txBox="1">
            <a:spLocks noGrp="1"/>
          </p:cNvSpPr>
          <p:nvPr>
            <p:ph type="ctrTitle" idx="2"/>
          </p:nvPr>
        </p:nvSpPr>
        <p:spPr>
          <a:xfrm>
            <a:off x="1396987" y="4242300"/>
            <a:ext cx="3220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6" name="Google Shape;726;p39"/>
          <p:cNvSpPr txBox="1">
            <a:spLocks noGrp="1"/>
          </p:cNvSpPr>
          <p:nvPr>
            <p:ph type="subTitle" idx="1"/>
          </p:nvPr>
        </p:nvSpPr>
        <p:spPr>
          <a:xfrm>
            <a:off x="1212187" y="4613233"/>
            <a:ext cx="34056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7" name="Google Shape;727;p39"/>
          <p:cNvSpPr txBox="1">
            <a:spLocks noGrp="1"/>
          </p:cNvSpPr>
          <p:nvPr>
            <p:ph type="ctrTitle" idx="3"/>
          </p:nvPr>
        </p:nvSpPr>
        <p:spPr>
          <a:xfrm>
            <a:off x="7565807" y="2319467"/>
            <a:ext cx="3228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8" name="Google Shape;728;p39"/>
          <p:cNvSpPr txBox="1">
            <a:spLocks noGrp="1"/>
          </p:cNvSpPr>
          <p:nvPr>
            <p:ph type="subTitle" idx="4"/>
          </p:nvPr>
        </p:nvSpPr>
        <p:spPr>
          <a:xfrm>
            <a:off x="7565807" y="2690400"/>
            <a:ext cx="34140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9" name="Google Shape;729;p39"/>
          <p:cNvSpPr txBox="1">
            <a:spLocks noGrp="1"/>
          </p:cNvSpPr>
          <p:nvPr>
            <p:ph type="ctrTitle" idx="5"/>
          </p:nvPr>
        </p:nvSpPr>
        <p:spPr>
          <a:xfrm>
            <a:off x="1396987" y="2319467"/>
            <a:ext cx="3220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6"/>
          </p:nvPr>
        </p:nvSpPr>
        <p:spPr>
          <a:xfrm>
            <a:off x="1212187" y="2690400"/>
            <a:ext cx="34056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1" name="Google Shape;731;p39"/>
          <p:cNvSpPr txBox="1">
            <a:spLocks noGrp="1"/>
          </p:cNvSpPr>
          <p:nvPr>
            <p:ph type="ctrTitle" idx="7"/>
          </p:nvPr>
        </p:nvSpPr>
        <p:spPr>
          <a:xfrm>
            <a:off x="7565807" y="4242300"/>
            <a:ext cx="32288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933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2" name="Google Shape;732;p39"/>
          <p:cNvSpPr txBox="1">
            <a:spLocks noGrp="1"/>
          </p:cNvSpPr>
          <p:nvPr>
            <p:ph type="subTitle" idx="8"/>
          </p:nvPr>
        </p:nvSpPr>
        <p:spPr>
          <a:xfrm>
            <a:off x="7565807" y="4613233"/>
            <a:ext cx="3414000" cy="10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3" name="Google Shape;733;p39"/>
          <p:cNvSpPr/>
          <p:nvPr/>
        </p:nvSpPr>
        <p:spPr>
          <a:xfrm>
            <a:off x="0" y="6305703"/>
            <a:ext cx="6261016" cy="5732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39"/>
          <p:cNvSpPr/>
          <p:nvPr/>
        </p:nvSpPr>
        <p:spPr>
          <a:xfrm>
            <a:off x="0" y="5944599"/>
            <a:ext cx="12191995" cy="913456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72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3B5A1-A139-482D-8AC7-26432BF4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27F1E-C00F-4C1B-9FA8-8B9091FD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61492-C535-4A47-8B3A-6FDA1AE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737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427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1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41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41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41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41"/>
          <p:cNvSpPr/>
          <p:nvPr/>
        </p:nvSpPr>
        <p:spPr>
          <a:xfrm>
            <a:off x="1591867" y="6459000"/>
            <a:ext cx="5689272" cy="32986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764" name="Google Shape;764;p41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41"/>
          <p:cNvSpPr txBox="1">
            <a:spLocks noGrp="1"/>
          </p:cNvSpPr>
          <p:nvPr>
            <p:ph type="subTitle" idx="1"/>
          </p:nvPr>
        </p:nvSpPr>
        <p:spPr>
          <a:xfrm>
            <a:off x="4580967" y="2065700"/>
            <a:ext cx="3030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6" name="Google Shape;766;p41"/>
          <p:cNvSpPr txBox="1">
            <a:spLocks noGrp="1"/>
          </p:cNvSpPr>
          <p:nvPr>
            <p:ph type="subTitle" idx="2"/>
          </p:nvPr>
        </p:nvSpPr>
        <p:spPr>
          <a:xfrm>
            <a:off x="4582301" y="2426300"/>
            <a:ext cx="3027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41"/>
          <p:cNvSpPr txBox="1">
            <a:spLocks noGrp="1"/>
          </p:cNvSpPr>
          <p:nvPr>
            <p:ph type="subTitle" idx="3"/>
          </p:nvPr>
        </p:nvSpPr>
        <p:spPr>
          <a:xfrm>
            <a:off x="4580967" y="3836033"/>
            <a:ext cx="3030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8" name="Google Shape;768;p41"/>
          <p:cNvSpPr txBox="1">
            <a:spLocks noGrp="1"/>
          </p:cNvSpPr>
          <p:nvPr>
            <p:ph type="subTitle" idx="4"/>
          </p:nvPr>
        </p:nvSpPr>
        <p:spPr>
          <a:xfrm>
            <a:off x="4582301" y="4196500"/>
            <a:ext cx="3027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0" name="Google Shape;770;p41"/>
          <p:cNvSpPr txBox="1">
            <a:spLocks noGrp="1"/>
          </p:cNvSpPr>
          <p:nvPr>
            <p:ph type="subTitle" idx="5"/>
          </p:nvPr>
        </p:nvSpPr>
        <p:spPr>
          <a:xfrm>
            <a:off x="8204600" y="2065700"/>
            <a:ext cx="3027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1" name="Google Shape;771;p41"/>
          <p:cNvSpPr txBox="1">
            <a:spLocks noGrp="1"/>
          </p:cNvSpPr>
          <p:nvPr>
            <p:ph type="subTitle" idx="6"/>
          </p:nvPr>
        </p:nvSpPr>
        <p:spPr>
          <a:xfrm>
            <a:off x="8205933" y="2426300"/>
            <a:ext cx="3024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41"/>
          <p:cNvSpPr txBox="1">
            <a:spLocks noGrp="1"/>
          </p:cNvSpPr>
          <p:nvPr>
            <p:ph type="subTitle" idx="7"/>
          </p:nvPr>
        </p:nvSpPr>
        <p:spPr>
          <a:xfrm>
            <a:off x="8204600" y="3836033"/>
            <a:ext cx="3027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3" name="Google Shape;773;p41"/>
          <p:cNvSpPr txBox="1">
            <a:spLocks noGrp="1"/>
          </p:cNvSpPr>
          <p:nvPr>
            <p:ph type="subTitle" idx="8"/>
          </p:nvPr>
        </p:nvSpPr>
        <p:spPr>
          <a:xfrm>
            <a:off x="8205933" y="4196500"/>
            <a:ext cx="3024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41"/>
          <p:cNvSpPr txBox="1">
            <a:spLocks noGrp="1"/>
          </p:cNvSpPr>
          <p:nvPr>
            <p:ph type="subTitle" idx="9"/>
          </p:nvPr>
        </p:nvSpPr>
        <p:spPr>
          <a:xfrm>
            <a:off x="962667" y="2065700"/>
            <a:ext cx="302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5" name="Google Shape;775;p41"/>
          <p:cNvSpPr txBox="1">
            <a:spLocks noGrp="1"/>
          </p:cNvSpPr>
          <p:nvPr>
            <p:ph type="subTitle" idx="13"/>
          </p:nvPr>
        </p:nvSpPr>
        <p:spPr>
          <a:xfrm>
            <a:off x="964000" y="2426300"/>
            <a:ext cx="30220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41"/>
          <p:cNvSpPr txBox="1">
            <a:spLocks noGrp="1"/>
          </p:cNvSpPr>
          <p:nvPr>
            <p:ph type="subTitle" idx="14"/>
          </p:nvPr>
        </p:nvSpPr>
        <p:spPr>
          <a:xfrm>
            <a:off x="962667" y="3836033"/>
            <a:ext cx="302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7" name="Google Shape;777;p41"/>
          <p:cNvSpPr txBox="1">
            <a:spLocks noGrp="1"/>
          </p:cNvSpPr>
          <p:nvPr>
            <p:ph type="subTitle" idx="15"/>
          </p:nvPr>
        </p:nvSpPr>
        <p:spPr>
          <a:xfrm>
            <a:off x="964000" y="4196500"/>
            <a:ext cx="30220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144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2"/>
          <p:cNvSpPr/>
          <p:nvPr/>
        </p:nvSpPr>
        <p:spPr>
          <a:xfrm>
            <a:off x="1591867" y="6459000"/>
            <a:ext cx="5689272" cy="32986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780" name="Google Shape;780;p42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42"/>
          <p:cNvSpPr txBox="1">
            <a:spLocks noGrp="1"/>
          </p:cNvSpPr>
          <p:nvPr>
            <p:ph type="title" hasCustomPrompt="1"/>
          </p:nvPr>
        </p:nvSpPr>
        <p:spPr>
          <a:xfrm>
            <a:off x="987700" y="2349167"/>
            <a:ext cx="7481200" cy="1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2" name="Google Shape;782;p42"/>
          <p:cNvSpPr txBox="1">
            <a:spLocks noGrp="1"/>
          </p:cNvSpPr>
          <p:nvPr>
            <p:ph type="subTitle" idx="1"/>
          </p:nvPr>
        </p:nvSpPr>
        <p:spPr>
          <a:xfrm>
            <a:off x="3004033" y="4531000"/>
            <a:ext cx="34484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42"/>
          <p:cNvSpPr txBox="1">
            <a:spLocks noGrp="1"/>
          </p:cNvSpPr>
          <p:nvPr>
            <p:ph type="subTitle" idx="2"/>
          </p:nvPr>
        </p:nvSpPr>
        <p:spPr>
          <a:xfrm>
            <a:off x="3003967" y="1294981"/>
            <a:ext cx="34484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2120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3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43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4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4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4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4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4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43"/>
          <p:cNvSpPr txBox="1">
            <a:spLocks noGrp="1"/>
          </p:cNvSpPr>
          <p:nvPr>
            <p:ph type="subTitle" idx="1"/>
          </p:nvPr>
        </p:nvSpPr>
        <p:spPr>
          <a:xfrm>
            <a:off x="2195220" y="1883521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43"/>
          <p:cNvSpPr txBox="1">
            <a:spLocks noGrp="1"/>
          </p:cNvSpPr>
          <p:nvPr>
            <p:ph type="title" hasCustomPrompt="1"/>
          </p:nvPr>
        </p:nvSpPr>
        <p:spPr>
          <a:xfrm>
            <a:off x="2181033" y="752667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4" name="Google Shape;794;p43"/>
          <p:cNvSpPr txBox="1">
            <a:spLocks noGrp="1"/>
          </p:cNvSpPr>
          <p:nvPr>
            <p:ph type="subTitle" idx="2"/>
          </p:nvPr>
        </p:nvSpPr>
        <p:spPr>
          <a:xfrm>
            <a:off x="2195220" y="3704925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43"/>
          <p:cNvSpPr txBox="1">
            <a:spLocks noGrp="1"/>
          </p:cNvSpPr>
          <p:nvPr>
            <p:ph type="title" idx="3" hasCustomPrompt="1"/>
          </p:nvPr>
        </p:nvSpPr>
        <p:spPr>
          <a:xfrm>
            <a:off x="2181033" y="2574071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8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43"/>
          <p:cNvSpPr txBox="1">
            <a:spLocks noGrp="1"/>
          </p:cNvSpPr>
          <p:nvPr>
            <p:ph type="subTitle" idx="4"/>
          </p:nvPr>
        </p:nvSpPr>
        <p:spPr>
          <a:xfrm>
            <a:off x="2195220" y="5526779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3"/>
          <p:cNvSpPr txBox="1">
            <a:spLocks noGrp="1"/>
          </p:cNvSpPr>
          <p:nvPr>
            <p:ph type="title" idx="5" hasCustomPrompt="1"/>
          </p:nvPr>
        </p:nvSpPr>
        <p:spPr>
          <a:xfrm>
            <a:off x="2181033" y="4395924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8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5360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44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44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44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44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44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44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44"/>
          <p:cNvSpPr txBox="1">
            <a:spLocks noGrp="1"/>
          </p:cNvSpPr>
          <p:nvPr>
            <p:ph type="subTitle" idx="1"/>
          </p:nvPr>
        </p:nvSpPr>
        <p:spPr>
          <a:xfrm>
            <a:off x="3467067" y="2680667"/>
            <a:ext cx="52860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44"/>
          <p:cNvSpPr txBox="1">
            <a:spLocks noGrp="1"/>
          </p:cNvSpPr>
          <p:nvPr>
            <p:ph type="title" hasCustomPrompt="1"/>
          </p:nvPr>
        </p:nvSpPr>
        <p:spPr>
          <a:xfrm>
            <a:off x="4001033" y="1260667"/>
            <a:ext cx="4202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8" name="Google Shape;808;p44"/>
          <p:cNvSpPr txBox="1">
            <a:spLocks noGrp="1"/>
          </p:cNvSpPr>
          <p:nvPr>
            <p:ph type="subTitle" idx="2"/>
          </p:nvPr>
        </p:nvSpPr>
        <p:spPr>
          <a:xfrm>
            <a:off x="1537608" y="4840385"/>
            <a:ext cx="4202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44"/>
          <p:cNvSpPr txBox="1">
            <a:spLocks noGrp="1"/>
          </p:cNvSpPr>
          <p:nvPr>
            <p:ph type="title" idx="3" hasCustomPrompt="1"/>
          </p:nvPr>
        </p:nvSpPr>
        <p:spPr>
          <a:xfrm>
            <a:off x="1530000" y="3623600"/>
            <a:ext cx="4202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8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44"/>
          <p:cNvSpPr txBox="1">
            <a:spLocks noGrp="1"/>
          </p:cNvSpPr>
          <p:nvPr>
            <p:ph type="subTitle" idx="4"/>
          </p:nvPr>
        </p:nvSpPr>
        <p:spPr>
          <a:xfrm>
            <a:off x="6459208" y="4840400"/>
            <a:ext cx="4202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44"/>
          <p:cNvSpPr txBox="1">
            <a:spLocks noGrp="1"/>
          </p:cNvSpPr>
          <p:nvPr>
            <p:ph type="title" idx="5" hasCustomPrompt="1"/>
          </p:nvPr>
        </p:nvSpPr>
        <p:spPr>
          <a:xfrm>
            <a:off x="6451600" y="3623615"/>
            <a:ext cx="4202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8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517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dk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45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45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45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45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45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45"/>
          <p:cNvSpPr/>
          <p:nvPr/>
        </p:nvSpPr>
        <p:spPr>
          <a:xfrm>
            <a:off x="5295271" y="1711875"/>
            <a:ext cx="348955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45"/>
          <p:cNvSpPr txBox="1">
            <a:spLocks noGrp="1"/>
          </p:cNvSpPr>
          <p:nvPr>
            <p:ph type="subTitle" idx="1"/>
          </p:nvPr>
        </p:nvSpPr>
        <p:spPr>
          <a:xfrm>
            <a:off x="1162963" y="2599609"/>
            <a:ext cx="4674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45"/>
          <p:cNvSpPr txBox="1">
            <a:spLocks noGrp="1"/>
          </p:cNvSpPr>
          <p:nvPr>
            <p:ph type="title" hasCustomPrompt="1"/>
          </p:nvPr>
        </p:nvSpPr>
        <p:spPr>
          <a:xfrm>
            <a:off x="1162963" y="1468757"/>
            <a:ext cx="4674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2" name="Google Shape;822;p45"/>
          <p:cNvSpPr txBox="1">
            <a:spLocks noGrp="1"/>
          </p:cNvSpPr>
          <p:nvPr>
            <p:ph type="subTitle" idx="2"/>
          </p:nvPr>
        </p:nvSpPr>
        <p:spPr>
          <a:xfrm>
            <a:off x="1162963" y="4827409"/>
            <a:ext cx="4674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45"/>
          <p:cNvSpPr txBox="1">
            <a:spLocks noGrp="1"/>
          </p:cNvSpPr>
          <p:nvPr>
            <p:ph type="title" idx="3" hasCustomPrompt="1"/>
          </p:nvPr>
        </p:nvSpPr>
        <p:spPr>
          <a:xfrm>
            <a:off x="1162963" y="3696559"/>
            <a:ext cx="4674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8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4" name="Google Shape;824;p45"/>
          <p:cNvSpPr txBox="1">
            <a:spLocks noGrp="1"/>
          </p:cNvSpPr>
          <p:nvPr>
            <p:ph type="subTitle" idx="4"/>
          </p:nvPr>
        </p:nvSpPr>
        <p:spPr>
          <a:xfrm>
            <a:off x="6354229" y="4827425"/>
            <a:ext cx="4674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45"/>
          <p:cNvSpPr txBox="1">
            <a:spLocks noGrp="1"/>
          </p:cNvSpPr>
          <p:nvPr>
            <p:ph type="title" idx="5" hasCustomPrompt="1"/>
          </p:nvPr>
        </p:nvSpPr>
        <p:spPr>
          <a:xfrm>
            <a:off x="6354229" y="3698008"/>
            <a:ext cx="4674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8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>
            <a:spLocks noGrp="1"/>
          </p:cNvSpPr>
          <p:nvPr>
            <p:ph type="subTitle" idx="6"/>
          </p:nvPr>
        </p:nvSpPr>
        <p:spPr>
          <a:xfrm>
            <a:off x="6354229" y="2598192"/>
            <a:ext cx="46748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45"/>
          <p:cNvSpPr txBox="1">
            <a:spLocks noGrp="1"/>
          </p:cNvSpPr>
          <p:nvPr>
            <p:ph type="title" idx="7" hasCustomPrompt="1"/>
          </p:nvPr>
        </p:nvSpPr>
        <p:spPr>
          <a:xfrm>
            <a:off x="6354229" y="1468775"/>
            <a:ext cx="46748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8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22987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2">
  <p:cSld name="Tittle and text 2"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6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46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46"/>
          <p:cNvSpPr/>
          <p:nvPr/>
        </p:nvSpPr>
        <p:spPr>
          <a:xfrm>
            <a:off x="3287367" y="6566799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4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4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46"/>
          <p:cNvSpPr/>
          <p:nvPr/>
        </p:nvSpPr>
        <p:spPr>
          <a:xfrm>
            <a:off x="7918968" y="1001101"/>
            <a:ext cx="2701909" cy="1710025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46"/>
          <p:cNvSpPr/>
          <p:nvPr/>
        </p:nvSpPr>
        <p:spPr>
          <a:xfrm>
            <a:off x="10676773" y="1177997"/>
            <a:ext cx="1044425" cy="6598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4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37" name="Google Shape;837;p46"/>
          <p:cNvSpPr txBox="1">
            <a:spLocks noGrp="1"/>
          </p:cNvSpPr>
          <p:nvPr>
            <p:ph type="subTitle" idx="1"/>
          </p:nvPr>
        </p:nvSpPr>
        <p:spPr>
          <a:xfrm>
            <a:off x="1198733" y="2544833"/>
            <a:ext cx="2854800" cy="20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46"/>
          <p:cNvSpPr/>
          <p:nvPr/>
        </p:nvSpPr>
        <p:spPr>
          <a:xfrm>
            <a:off x="10587470" y="438811"/>
            <a:ext cx="591847" cy="37392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3116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Tittle and text 3">
    <p:bg>
      <p:bgPr>
        <a:solidFill>
          <a:schemeClr val="dk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7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47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47"/>
          <p:cNvSpPr/>
          <p:nvPr/>
        </p:nvSpPr>
        <p:spPr>
          <a:xfrm>
            <a:off x="3287367" y="6566799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47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47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47"/>
          <p:cNvSpPr/>
          <p:nvPr/>
        </p:nvSpPr>
        <p:spPr>
          <a:xfrm>
            <a:off x="7918968" y="1001101"/>
            <a:ext cx="2701909" cy="1710025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47"/>
          <p:cNvSpPr/>
          <p:nvPr/>
        </p:nvSpPr>
        <p:spPr>
          <a:xfrm>
            <a:off x="10676773" y="1177997"/>
            <a:ext cx="1044425" cy="6598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4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48" name="Google Shape;848;p47"/>
          <p:cNvSpPr txBox="1">
            <a:spLocks noGrp="1"/>
          </p:cNvSpPr>
          <p:nvPr>
            <p:ph type="subTitle" idx="1"/>
          </p:nvPr>
        </p:nvSpPr>
        <p:spPr>
          <a:xfrm>
            <a:off x="8016200" y="2544833"/>
            <a:ext cx="3297600" cy="20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47"/>
          <p:cNvSpPr/>
          <p:nvPr/>
        </p:nvSpPr>
        <p:spPr>
          <a:xfrm>
            <a:off x="10587470" y="438811"/>
            <a:ext cx="591847" cy="37392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75309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1_Tittle and text 3">
    <p:bg>
      <p:bgPr>
        <a:solidFill>
          <a:schemeClr val="dk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8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48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48"/>
          <p:cNvSpPr/>
          <p:nvPr/>
        </p:nvSpPr>
        <p:spPr>
          <a:xfrm>
            <a:off x="3287367" y="6566799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48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48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48"/>
          <p:cNvSpPr/>
          <p:nvPr/>
        </p:nvSpPr>
        <p:spPr>
          <a:xfrm>
            <a:off x="7918968" y="1001101"/>
            <a:ext cx="2701909" cy="1710025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48"/>
          <p:cNvSpPr/>
          <p:nvPr/>
        </p:nvSpPr>
        <p:spPr>
          <a:xfrm>
            <a:off x="10676773" y="1177997"/>
            <a:ext cx="1044425" cy="6598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48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59" name="Google Shape;859;p48"/>
          <p:cNvSpPr txBox="1">
            <a:spLocks noGrp="1"/>
          </p:cNvSpPr>
          <p:nvPr>
            <p:ph type="subTitle" idx="1"/>
          </p:nvPr>
        </p:nvSpPr>
        <p:spPr>
          <a:xfrm>
            <a:off x="1198733" y="2043767"/>
            <a:ext cx="7006000" cy="3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0" name="Google Shape;860;p48"/>
          <p:cNvSpPr/>
          <p:nvPr/>
        </p:nvSpPr>
        <p:spPr>
          <a:xfrm>
            <a:off x="10587470" y="438811"/>
            <a:ext cx="591847" cy="37392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092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790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C466-970E-48EF-9152-6A583260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7834-D649-45B5-9F83-DDA5221AD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ACE2-BB65-449E-AC6A-0A3BBDD8D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1F972-E82E-4157-9C2E-318CA50B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F20F1-6D4A-4D75-BEDA-C454725C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CC06C-12D7-49A9-8BC5-947FDB16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5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51622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4872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7144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17469" b="17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24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2"/>
          <p:cNvSpPr>
            <a:spLocks noGrp="1"/>
          </p:cNvSpPr>
          <p:nvPr>
            <p:ph type="pic" sz="quarter" idx="11"/>
          </p:nvPr>
        </p:nvSpPr>
        <p:spPr>
          <a:xfrm rot="19473986">
            <a:off x="1492417" y="1789019"/>
            <a:ext cx="1910366" cy="235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2" name="图片占位符 2"/>
          <p:cNvSpPr>
            <a:spLocks noGrp="1"/>
          </p:cNvSpPr>
          <p:nvPr>
            <p:ph type="pic" sz="quarter" idx="12"/>
          </p:nvPr>
        </p:nvSpPr>
        <p:spPr>
          <a:xfrm rot="19473986">
            <a:off x="2638311" y="1789019"/>
            <a:ext cx="1910366" cy="235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4" name="图片占位符 2"/>
          <p:cNvSpPr>
            <a:spLocks noGrp="1"/>
          </p:cNvSpPr>
          <p:nvPr>
            <p:ph type="pic" sz="quarter" idx="13"/>
          </p:nvPr>
        </p:nvSpPr>
        <p:spPr>
          <a:xfrm rot="19473986">
            <a:off x="4047166" y="1807288"/>
            <a:ext cx="1910366" cy="235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6" name="图片占位符 2"/>
          <p:cNvSpPr>
            <a:spLocks noGrp="1"/>
          </p:cNvSpPr>
          <p:nvPr>
            <p:ph type="pic" sz="quarter" idx="14"/>
          </p:nvPr>
        </p:nvSpPr>
        <p:spPr>
          <a:xfrm rot="19473986">
            <a:off x="6905263" y="1807683"/>
            <a:ext cx="1910366" cy="235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8" name="图片占位符 2"/>
          <p:cNvSpPr>
            <a:spLocks noGrp="1"/>
          </p:cNvSpPr>
          <p:nvPr>
            <p:ph type="pic" sz="quarter" idx="15"/>
          </p:nvPr>
        </p:nvSpPr>
        <p:spPr>
          <a:xfrm rot="19473986">
            <a:off x="8435033" y="1808078"/>
            <a:ext cx="1910366" cy="235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13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-1713367" y="-1813832"/>
            <a:ext cx="2997201" cy="275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>
              <a:defRPr lang="zh-CN" altLang="en-US" sz="800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7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2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0.00324 L -0.0681 -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2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-0.00324 L -0.0681 -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2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54167E-6 -0.00325 L -0.0681 -0.003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2000" autoRev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45833E-6 -0.00324 L -0.0681 -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2000" autoRev="1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38889E-6 -0.00324 L -0.06806 -0.0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2"/>
          </p:nvPr>
        </p:nvSpPr>
        <p:spPr>
          <a:xfrm>
            <a:off x="2498676" y="2265320"/>
            <a:ext cx="2345301" cy="2308528"/>
          </a:xfrm>
          <a:custGeom>
            <a:avLst/>
            <a:gdLst>
              <a:gd name="connsiteX0" fmla="*/ 0 w 2345301"/>
              <a:gd name="connsiteY0" fmla="*/ 0 h 2308528"/>
              <a:gd name="connsiteX1" fmla="*/ 2345301 w 2345301"/>
              <a:gd name="connsiteY1" fmla="*/ 387081 h 2308528"/>
              <a:gd name="connsiteX2" fmla="*/ 2345301 w 2345301"/>
              <a:gd name="connsiteY2" fmla="*/ 1963822 h 2308528"/>
              <a:gd name="connsiteX3" fmla="*/ 0 w 2345301"/>
              <a:gd name="connsiteY3" fmla="*/ 2308528 h 230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301" h="2308528">
                <a:moveTo>
                  <a:pt x="0" y="0"/>
                </a:moveTo>
                <a:cubicBezTo>
                  <a:pt x="712716" y="188554"/>
                  <a:pt x="1503564" y="322393"/>
                  <a:pt x="2345301" y="387081"/>
                </a:cubicBezTo>
                <a:lnTo>
                  <a:pt x="2345301" y="1963822"/>
                </a:lnTo>
                <a:cubicBezTo>
                  <a:pt x="1507979" y="2014516"/>
                  <a:pt x="717559" y="2134311"/>
                  <a:pt x="0" y="230852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4867375" y="2692825"/>
            <a:ext cx="2851952" cy="1593497"/>
          </a:xfrm>
          <a:custGeom>
            <a:avLst/>
            <a:gdLst>
              <a:gd name="connsiteX0" fmla="*/ 2851952 w 2851952"/>
              <a:gd name="connsiteY0" fmla="*/ 0 h 1593497"/>
              <a:gd name="connsiteX1" fmla="*/ 2851952 w 2851952"/>
              <a:gd name="connsiteY1" fmla="*/ 1593497 h 1593497"/>
              <a:gd name="connsiteX2" fmla="*/ 1135234 w 2851952"/>
              <a:gd name="connsiteY2" fmla="*/ 1530238 h 1593497"/>
              <a:gd name="connsiteX3" fmla="*/ 0 w 2851952"/>
              <a:gd name="connsiteY3" fmla="*/ 1560598 h 1593497"/>
              <a:gd name="connsiteX4" fmla="*/ 0 w 2851952"/>
              <a:gd name="connsiteY4" fmla="*/ 971 h 1593497"/>
              <a:gd name="connsiteX5" fmla="*/ 1417395 w 2851952"/>
              <a:gd name="connsiteY5" fmla="*/ 47295 h 1593497"/>
              <a:gd name="connsiteX6" fmla="*/ 2851952 w 2851952"/>
              <a:gd name="connsiteY6" fmla="*/ 0 h 159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1952" h="1593497">
                <a:moveTo>
                  <a:pt x="2851952" y="0"/>
                </a:moveTo>
                <a:lnTo>
                  <a:pt x="2851952" y="1593497"/>
                </a:lnTo>
                <a:cubicBezTo>
                  <a:pt x="2296896" y="1551710"/>
                  <a:pt x="1722829" y="1530238"/>
                  <a:pt x="1135234" y="1530238"/>
                </a:cubicBezTo>
                <a:cubicBezTo>
                  <a:pt x="750444" y="1530238"/>
                  <a:pt x="371454" y="1539447"/>
                  <a:pt x="0" y="1560598"/>
                </a:cubicBezTo>
                <a:lnTo>
                  <a:pt x="0" y="971"/>
                </a:lnTo>
                <a:cubicBezTo>
                  <a:pt x="461119" y="32805"/>
                  <a:pt x="934693" y="47295"/>
                  <a:pt x="1417395" y="47295"/>
                </a:cubicBezTo>
                <a:cubicBezTo>
                  <a:pt x="1906084" y="47295"/>
                  <a:pt x="2385415" y="32444"/>
                  <a:pt x="285195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4"/>
          </p:nvPr>
        </p:nvSpPr>
        <p:spPr>
          <a:xfrm>
            <a:off x="7765768" y="2273485"/>
            <a:ext cx="2251326" cy="2433148"/>
          </a:xfrm>
          <a:custGeom>
            <a:avLst/>
            <a:gdLst>
              <a:gd name="connsiteX0" fmla="*/ 2251326 w 2251326"/>
              <a:gd name="connsiteY0" fmla="*/ 0 h 2433148"/>
              <a:gd name="connsiteX1" fmla="*/ 2251326 w 2251326"/>
              <a:gd name="connsiteY1" fmla="*/ 2433148 h 2433148"/>
              <a:gd name="connsiteX2" fmla="*/ 0 w 2251326"/>
              <a:gd name="connsiteY2" fmla="*/ 1999328 h 2433148"/>
              <a:gd name="connsiteX3" fmla="*/ 0 w 2251326"/>
              <a:gd name="connsiteY3" fmla="*/ 388933 h 2433148"/>
              <a:gd name="connsiteX4" fmla="*/ 2251326 w 2251326"/>
              <a:gd name="connsiteY4" fmla="*/ 0 h 243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1326" h="2433148">
                <a:moveTo>
                  <a:pt x="2251326" y="0"/>
                </a:moveTo>
                <a:lnTo>
                  <a:pt x="2251326" y="2433148"/>
                </a:lnTo>
                <a:cubicBezTo>
                  <a:pt x="1572630" y="2228899"/>
                  <a:pt x="812932" y="2079830"/>
                  <a:pt x="0" y="1999328"/>
                </a:cubicBezTo>
                <a:lnTo>
                  <a:pt x="0" y="388933"/>
                </a:lnTo>
                <a:cubicBezTo>
                  <a:pt x="808271" y="323408"/>
                  <a:pt x="1567455" y="188989"/>
                  <a:pt x="22513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5"/>
          </p:nvPr>
        </p:nvSpPr>
        <p:spPr>
          <a:xfrm>
            <a:off x="10098747" y="1442875"/>
            <a:ext cx="2030688" cy="4106320"/>
          </a:xfrm>
          <a:custGeom>
            <a:avLst/>
            <a:gdLst>
              <a:gd name="connsiteX0" fmla="*/ 2030688 w 2030688"/>
              <a:gd name="connsiteY0" fmla="*/ 0 h 4106320"/>
              <a:gd name="connsiteX1" fmla="*/ 2030688 w 2030688"/>
              <a:gd name="connsiteY1" fmla="*/ 4106320 h 4106320"/>
              <a:gd name="connsiteX2" fmla="*/ 1178583 w 2030688"/>
              <a:gd name="connsiteY2" fmla="*/ 3653678 h 4106320"/>
              <a:gd name="connsiteX3" fmla="*/ 0 w 2030688"/>
              <a:gd name="connsiteY3" fmla="*/ 3268288 h 4106320"/>
              <a:gd name="connsiteX4" fmla="*/ 0 w 2030688"/>
              <a:gd name="connsiteY4" fmla="*/ 769753 h 4106320"/>
              <a:gd name="connsiteX5" fmla="*/ 315373 w 2030688"/>
              <a:gd name="connsiteY5" fmla="*/ 688014 h 410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0688" h="4106320">
                <a:moveTo>
                  <a:pt x="2030688" y="0"/>
                </a:moveTo>
                <a:lnTo>
                  <a:pt x="2030688" y="4106320"/>
                </a:lnTo>
                <a:lnTo>
                  <a:pt x="1178583" y="3653678"/>
                </a:lnTo>
                <a:cubicBezTo>
                  <a:pt x="817542" y="3510218"/>
                  <a:pt x="422916" y="3381140"/>
                  <a:pt x="0" y="3268288"/>
                </a:cubicBezTo>
                <a:lnTo>
                  <a:pt x="0" y="769753"/>
                </a:lnTo>
                <a:cubicBezTo>
                  <a:pt x="106843" y="743648"/>
                  <a:pt x="211981" y="716351"/>
                  <a:pt x="315373" y="68801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34919" y="1188928"/>
            <a:ext cx="2386161" cy="4151265"/>
          </a:xfrm>
          <a:custGeom>
            <a:avLst/>
            <a:gdLst>
              <a:gd name="connsiteX0" fmla="*/ 19492 w 2386161"/>
              <a:gd name="connsiteY0" fmla="*/ 0 h 4151265"/>
              <a:gd name="connsiteX1" fmla="*/ 2047125 w 2386161"/>
              <a:gd name="connsiteY1" fmla="*/ 845369 h 4151265"/>
              <a:gd name="connsiteX2" fmla="*/ 2386161 w 2386161"/>
              <a:gd name="connsiteY2" fmla="*/ 933113 h 4151265"/>
              <a:gd name="connsiteX3" fmla="*/ 2386161 w 2386161"/>
              <a:gd name="connsiteY3" fmla="*/ 3275774 h 4151265"/>
              <a:gd name="connsiteX4" fmla="*/ 675847 w 2386161"/>
              <a:gd name="connsiteY4" fmla="*/ 3791533 h 4151265"/>
              <a:gd name="connsiteX5" fmla="*/ 0 w 2386161"/>
              <a:gd name="connsiteY5" fmla="*/ 4151265 h 4151265"/>
              <a:gd name="connsiteX6" fmla="*/ 19492 w 2386161"/>
              <a:gd name="connsiteY6" fmla="*/ 0 h 41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161" h="4151265">
                <a:moveTo>
                  <a:pt x="19492" y="0"/>
                </a:moveTo>
                <a:cubicBezTo>
                  <a:pt x="656386" y="233826"/>
                  <a:pt x="1351756" y="611544"/>
                  <a:pt x="2047125" y="845369"/>
                </a:cubicBezTo>
                <a:cubicBezTo>
                  <a:pt x="2158146" y="875824"/>
                  <a:pt x="2271191" y="905085"/>
                  <a:pt x="2386161" y="933113"/>
                </a:cubicBezTo>
                <a:lnTo>
                  <a:pt x="2386161" y="3275774"/>
                </a:lnTo>
                <a:cubicBezTo>
                  <a:pt x="1759130" y="3415851"/>
                  <a:pt x="1184137" y="3589696"/>
                  <a:pt x="675847" y="3791533"/>
                </a:cubicBezTo>
                <a:lnTo>
                  <a:pt x="0" y="4151265"/>
                </a:lnTo>
                <a:cubicBezTo>
                  <a:pt x="6497" y="2767510"/>
                  <a:pt x="12995" y="1383756"/>
                  <a:pt x="194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4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801264" y="4147804"/>
            <a:ext cx="2952161" cy="2130328"/>
          </a:xfrm>
          <a:custGeom>
            <a:avLst/>
            <a:gdLst>
              <a:gd name="connsiteX0" fmla="*/ 0 w 2952161"/>
              <a:gd name="connsiteY0" fmla="*/ 0 h 2130328"/>
              <a:gd name="connsiteX1" fmla="*/ 2952161 w 2952161"/>
              <a:gd name="connsiteY1" fmla="*/ 0 h 2130328"/>
              <a:gd name="connsiteX2" fmla="*/ 2952161 w 2952161"/>
              <a:gd name="connsiteY2" fmla="*/ 2130328 h 2130328"/>
              <a:gd name="connsiteX3" fmla="*/ 0 w 2952161"/>
              <a:gd name="connsiteY3" fmla="*/ 2130328 h 213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161" h="2130328">
                <a:moveTo>
                  <a:pt x="0" y="0"/>
                </a:moveTo>
                <a:lnTo>
                  <a:pt x="2952161" y="0"/>
                </a:lnTo>
                <a:lnTo>
                  <a:pt x="2952161" y="2130328"/>
                </a:lnTo>
                <a:lnTo>
                  <a:pt x="0" y="21303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3880550" y="4147804"/>
            <a:ext cx="2987323" cy="2154860"/>
          </a:xfrm>
          <a:custGeom>
            <a:avLst/>
            <a:gdLst>
              <a:gd name="connsiteX0" fmla="*/ 0 w 2987323"/>
              <a:gd name="connsiteY0" fmla="*/ 0 h 2154860"/>
              <a:gd name="connsiteX1" fmla="*/ 2987323 w 2987323"/>
              <a:gd name="connsiteY1" fmla="*/ 0 h 2154860"/>
              <a:gd name="connsiteX2" fmla="*/ 2987323 w 2987323"/>
              <a:gd name="connsiteY2" fmla="*/ 2154860 h 2154860"/>
              <a:gd name="connsiteX3" fmla="*/ 0 w 2987323"/>
              <a:gd name="connsiteY3" fmla="*/ 2154860 h 215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7323" h="2154860">
                <a:moveTo>
                  <a:pt x="0" y="0"/>
                </a:moveTo>
                <a:lnTo>
                  <a:pt x="2987323" y="0"/>
                </a:lnTo>
                <a:lnTo>
                  <a:pt x="2987323" y="2154860"/>
                </a:lnTo>
                <a:lnTo>
                  <a:pt x="0" y="215486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7017644" y="1082002"/>
            <a:ext cx="4448291" cy="2943014"/>
          </a:xfrm>
          <a:custGeom>
            <a:avLst/>
            <a:gdLst>
              <a:gd name="connsiteX0" fmla="*/ 0 w 4448291"/>
              <a:gd name="connsiteY0" fmla="*/ 0 h 2943014"/>
              <a:gd name="connsiteX1" fmla="*/ 4448291 w 4448291"/>
              <a:gd name="connsiteY1" fmla="*/ 0 h 2943014"/>
              <a:gd name="connsiteX2" fmla="*/ 4448291 w 4448291"/>
              <a:gd name="connsiteY2" fmla="*/ 2943014 h 2943014"/>
              <a:gd name="connsiteX3" fmla="*/ 0 w 4448291"/>
              <a:gd name="connsiteY3" fmla="*/ 2943014 h 294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8291" h="2943014">
                <a:moveTo>
                  <a:pt x="0" y="0"/>
                </a:moveTo>
                <a:lnTo>
                  <a:pt x="4448291" y="0"/>
                </a:lnTo>
                <a:lnTo>
                  <a:pt x="4448291" y="2943014"/>
                </a:lnTo>
                <a:lnTo>
                  <a:pt x="0" y="29430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801262" y="935528"/>
            <a:ext cx="6066610" cy="30894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sz="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 flipV="1">
            <a:off x="7017643" y="4147803"/>
            <a:ext cx="4448291" cy="2130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7926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2" grpId="0" animBg="1"/>
      <p:bldP spid="6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/>
          <p:cNvSpPr>
            <a:spLocks noGrp="1"/>
          </p:cNvSpPr>
          <p:nvPr>
            <p:ph type="pic" sz="quarter" idx="10"/>
          </p:nvPr>
        </p:nvSpPr>
        <p:spPr>
          <a:xfrm>
            <a:off x="2635876" y="3435481"/>
            <a:ext cx="2257779" cy="2042752"/>
          </a:xfrm>
          <a:custGeom>
            <a:avLst/>
            <a:gdLst>
              <a:gd name="connsiteX0" fmla="*/ 0 w 2257779"/>
              <a:gd name="connsiteY0" fmla="*/ 0 h 2042752"/>
              <a:gd name="connsiteX1" fmla="*/ 2257779 w 2257779"/>
              <a:gd name="connsiteY1" fmla="*/ 0 h 2042752"/>
              <a:gd name="connsiteX2" fmla="*/ 2257779 w 2257779"/>
              <a:gd name="connsiteY2" fmla="*/ 2042752 h 2042752"/>
              <a:gd name="connsiteX3" fmla="*/ 0 w 2257779"/>
              <a:gd name="connsiteY3" fmla="*/ 2042752 h 204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779" h="2042752">
                <a:moveTo>
                  <a:pt x="0" y="0"/>
                </a:moveTo>
                <a:lnTo>
                  <a:pt x="2257779" y="0"/>
                </a:lnTo>
                <a:lnTo>
                  <a:pt x="2257779" y="2042752"/>
                </a:lnTo>
                <a:lnTo>
                  <a:pt x="0" y="20427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1"/>
          </p:nvPr>
        </p:nvSpPr>
        <p:spPr>
          <a:xfrm>
            <a:off x="7257407" y="3445817"/>
            <a:ext cx="2256242" cy="2029343"/>
          </a:xfrm>
          <a:custGeom>
            <a:avLst/>
            <a:gdLst>
              <a:gd name="connsiteX0" fmla="*/ 0 w 2256242"/>
              <a:gd name="connsiteY0" fmla="*/ 0 h 2029343"/>
              <a:gd name="connsiteX1" fmla="*/ 2256242 w 2256242"/>
              <a:gd name="connsiteY1" fmla="*/ 0 h 2029343"/>
              <a:gd name="connsiteX2" fmla="*/ 2256242 w 2256242"/>
              <a:gd name="connsiteY2" fmla="*/ 2029343 h 2029343"/>
              <a:gd name="connsiteX3" fmla="*/ 0 w 2256242"/>
              <a:gd name="connsiteY3" fmla="*/ 2029343 h 20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42" h="2029343">
                <a:moveTo>
                  <a:pt x="0" y="0"/>
                </a:moveTo>
                <a:lnTo>
                  <a:pt x="2256242" y="0"/>
                </a:lnTo>
                <a:lnTo>
                  <a:pt x="2256242" y="2029343"/>
                </a:lnTo>
                <a:lnTo>
                  <a:pt x="0" y="20293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2"/>
          </p:nvPr>
        </p:nvSpPr>
        <p:spPr>
          <a:xfrm>
            <a:off x="9572015" y="1338972"/>
            <a:ext cx="2256241" cy="2033537"/>
          </a:xfrm>
          <a:custGeom>
            <a:avLst/>
            <a:gdLst>
              <a:gd name="connsiteX0" fmla="*/ 0 w 2256241"/>
              <a:gd name="connsiteY0" fmla="*/ 0 h 2033537"/>
              <a:gd name="connsiteX1" fmla="*/ 2256241 w 2256241"/>
              <a:gd name="connsiteY1" fmla="*/ 0 h 2033537"/>
              <a:gd name="connsiteX2" fmla="*/ 2256241 w 2256241"/>
              <a:gd name="connsiteY2" fmla="*/ 2033537 h 2033537"/>
              <a:gd name="connsiteX3" fmla="*/ 0 w 2256241"/>
              <a:gd name="connsiteY3" fmla="*/ 2033537 h 203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41" h="2033537">
                <a:moveTo>
                  <a:pt x="0" y="0"/>
                </a:moveTo>
                <a:lnTo>
                  <a:pt x="2256241" y="0"/>
                </a:lnTo>
                <a:lnTo>
                  <a:pt x="2256241" y="2033537"/>
                </a:lnTo>
                <a:lnTo>
                  <a:pt x="0" y="20335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4947411" y="1322646"/>
            <a:ext cx="2256241" cy="2035073"/>
          </a:xfrm>
          <a:custGeom>
            <a:avLst/>
            <a:gdLst>
              <a:gd name="connsiteX0" fmla="*/ 0 w 2256241"/>
              <a:gd name="connsiteY0" fmla="*/ 0 h 2035073"/>
              <a:gd name="connsiteX1" fmla="*/ 2256241 w 2256241"/>
              <a:gd name="connsiteY1" fmla="*/ 0 h 2035073"/>
              <a:gd name="connsiteX2" fmla="*/ 2256241 w 2256241"/>
              <a:gd name="connsiteY2" fmla="*/ 2035073 h 2035073"/>
              <a:gd name="connsiteX3" fmla="*/ 0 w 2256241"/>
              <a:gd name="connsiteY3" fmla="*/ 2035073 h 203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41" h="2035073">
                <a:moveTo>
                  <a:pt x="0" y="0"/>
                </a:moveTo>
                <a:lnTo>
                  <a:pt x="2256241" y="0"/>
                </a:lnTo>
                <a:lnTo>
                  <a:pt x="2256241" y="2035073"/>
                </a:lnTo>
                <a:lnTo>
                  <a:pt x="0" y="20350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313591" y="1338972"/>
            <a:ext cx="2256241" cy="2038144"/>
          </a:xfrm>
          <a:custGeom>
            <a:avLst/>
            <a:gdLst>
              <a:gd name="connsiteX0" fmla="*/ 0 w 2256241"/>
              <a:gd name="connsiteY0" fmla="*/ 0 h 2038144"/>
              <a:gd name="connsiteX1" fmla="*/ 2256241 w 2256241"/>
              <a:gd name="connsiteY1" fmla="*/ 0 h 2038144"/>
              <a:gd name="connsiteX2" fmla="*/ 2256241 w 2256241"/>
              <a:gd name="connsiteY2" fmla="*/ 2038144 h 2038144"/>
              <a:gd name="connsiteX3" fmla="*/ 0 w 2256241"/>
              <a:gd name="connsiteY3" fmla="*/ 2038144 h 20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41" h="2038144">
                <a:moveTo>
                  <a:pt x="0" y="0"/>
                </a:moveTo>
                <a:lnTo>
                  <a:pt x="2256241" y="0"/>
                </a:lnTo>
                <a:lnTo>
                  <a:pt x="2256241" y="2038144"/>
                </a:lnTo>
                <a:lnTo>
                  <a:pt x="0" y="20381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animBg="1"/>
      <p:bldP spid="19" grpId="0" animBg="1"/>
      <p:bldP spid="18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9050821" y="4054609"/>
            <a:ext cx="2735132" cy="1759319"/>
          </a:xfrm>
          <a:custGeom>
            <a:avLst/>
            <a:gdLst>
              <a:gd name="connsiteX0" fmla="*/ 0 w 2735132"/>
              <a:gd name="connsiteY0" fmla="*/ 0 h 1759319"/>
              <a:gd name="connsiteX1" fmla="*/ 2735132 w 2735132"/>
              <a:gd name="connsiteY1" fmla="*/ 0 h 1759319"/>
              <a:gd name="connsiteX2" fmla="*/ 2735132 w 2735132"/>
              <a:gd name="connsiteY2" fmla="*/ 1759319 h 1759319"/>
              <a:gd name="connsiteX3" fmla="*/ 0 w 2735132"/>
              <a:gd name="connsiteY3" fmla="*/ 1759319 h 17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5132" h="1759319">
                <a:moveTo>
                  <a:pt x="0" y="0"/>
                </a:moveTo>
                <a:lnTo>
                  <a:pt x="2735132" y="0"/>
                </a:lnTo>
                <a:lnTo>
                  <a:pt x="2735132" y="1759319"/>
                </a:lnTo>
                <a:lnTo>
                  <a:pt x="0" y="1759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6144901" y="4054609"/>
            <a:ext cx="2737805" cy="1759319"/>
          </a:xfrm>
          <a:custGeom>
            <a:avLst/>
            <a:gdLst>
              <a:gd name="connsiteX0" fmla="*/ 0 w 2737805"/>
              <a:gd name="connsiteY0" fmla="*/ 0 h 1759319"/>
              <a:gd name="connsiteX1" fmla="*/ 2737805 w 2737805"/>
              <a:gd name="connsiteY1" fmla="*/ 0 h 1759319"/>
              <a:gd name="connsiteX2" fmla="*/ 2737805 w 2737805"/>
              <a:gd name="connsiteY2" fmla="*/ 1759319 h 1759319"/>
              <a:gd name="connsiteX3" fmla="*/ 0 w 2737805"/>
              <a:gd name="connsiteY3" fmla="*/ 1759319 h 17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805" h="1759319">
                <a:moveTo>
                  <a:pt x="0" y="0"/>
                </a:moveTo>
                <a:lnTo>
                  <a:pt x="2737805" y="0"/>
                </a:lnTo>
                <a:lnTo>
                  <a:pt x="2737805" y="1759319"/>
                </a:lnTo>
                <a:lnTo>
                  <a:pt x="0" y="1759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3140186" y="4054609"/>
            <a:ext cx="2816480" cy="1759319"/>
          </a:xfrm>
          <a:custGeom>
            <a:avLst/>
            <a:gdLst>
              <a:gd name="connsiteX0" fmla="*/ 0 w 2816480"/>
              <a:gd name="connsiteY0" fmla="*/ 0 h 1759319"/>
              <a:gd name="connsiteX1" fmla="*/ 2816480 w 2816480"/>
              <a:gd name="connsiteY1" fmla="*/ 0 h 1759319"/>
              <a:gd name="connsiteX2" fmla="*/ 2816480 w 2816480"/>
              <a:gd name="connsiteY2" fmla="*/ 1759319 h 1759319"/>
              <a:gd name="connsiteX3" fmla="*/ 0 w 2816480"/>
              <a:gd name="connsiteY3" fmla="*/ 1759319 h 17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6480" h="1759319">
                <a:moveTo>
                  <a:pt x="0" y="0"/>
                </a:moveTo>
                <a:lnTo>
                  <a:pt x="2816480" y="0"/>
                </a:lnTo>
                <a:lnTo>
                  <a:pt x="2816480" y="1759319"/>
                </a:lnTo>
                <a:lnTo>
                  <a:pt x="0" y="1759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331971" y="4054609"/>
            <a:ext cx="2637426" cy="1759319"/>
          </a:xfrm>
          <a:custGeom>
            <a:avLst/>
            <a:gdLst>
              <a:gd name="connsiteX0" fmla="*/ 0 w 2637426"/>
              <a:gd name="connsiteY0" fmla="*/ 0 h 1759319"/>
              <a:gd name="connsiteX1" fmla="*/ 2637426 w 2637426"/>
              <a:gd name="connsiteY1" fmla="*/ 0 h 1759319"/>
              <a:gd name="connsiteX2" fmla="*/ 2637426 w 2637426"/>
              <a:gd name="connsiteY2" fmla="*/ 1759319 h 1759319"/>
              <a:gd name="connsiteX3" fmla="*/ 0 w 2637426"/>
              <a:gd name="connsiteY3" fmla="*/ 1759319 h 17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7426" h="1759319">
                <a:moveTo>
                  <a:pt x="0" y="0"/>
                </a:moveTo>
                <a:lnTo>
                  <a:pt x="2637426" y="0"/>
                </a:lnTo>
                <a:lnTo>
                  <a:pt x="2637426" y="1759319"/>
                </a:lnTo>
                <a:lnTo>
                  <a:pt x="0" y="1759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8" grpId="0" animBg="1"/>
      <p:bldP spid="18" grpId="1" animBg="1"/>
      <p:bldP spid="18" grpId="2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6588954" y="3660178"/>
            <a:ext cx="1855371" cy="1855371"/>
          </a:xfrm>
          <a:custGeom>
            <a:avLst/>
            <a:gdLst>
              <a:gd name="connsiteX0" fmla="*/ 0 w 1855371"/>
              <a:gd name="connsiteY0" fmla="*/ 0 h 1855371"/>
              <a:gd name="connsiteX1" fmla="*/ 1855371 w 1855371"/>
              <a:gd name="connsiteY1" fmla="*/ 0 h 1855371"/>
              <a:gd name="connsiteX2" fmla="*/ 1855371 w 1855371"/>
              <a:gd name="connsiteY2" fmla="*/ 1855371 h 1855371"/>
              <a:gd name="connsiteX3" fmla="*/ 0 w 1855371"/>
              <a:gd name="connsiteY3" fmla="*/ 1855371 h 18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371" h="1855371">
                <a:moveTo>
                  <a:pt x="0" y="0"/>
                </a:moveTo>
                <a:lnTo>
                  <a:pt x="1855371" y="0"/>
                </a:lnTo>
                <a:lnTo>
                  <a:pt x="1855371" y="1855371"/>
                </a:lnTo>
                <a:lnTo>
                  <a:pt x="0" y="185537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641429" y="1698063"/>
            <a:ext cx="1847690" cy="1847691"/>
          </a:xfrm>
          <a:custGeom>
            <a:avLst/>
            <a:gdLst>
              <a:gd name="connsiteX0" fmla="*/ 0 w 1847690"/>
              <a:gd name="connsiteY0" fmla="*/ 0 h 1847691"/>
              <a:gd name="connsiteX1" fmla="*/ 1847690 w 1847690"/>
              <a:gd name="connsiteY1" fmla="*/ 0 h 1847691"/>
              <a:gd name="connsiteX2" fmla="*/ 1847690 w 1847690"/>
              <a:gd name="connsiteY2" fmla="*/ 1847691 h 1847691"/>
              <a:gd name="connsiteX3" fmla="*/ 0 w 1847690"/>
              <a:gd name="connsiteY3" fmla="*/ 1847691 h 184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690" h="1847691">
                <a:moveTo>
                  <a:pt x="0" y="0"/>
                </a:moveTo>
                <a:lnTo>
                  <a:pt x="1847690" y="0"/>
                </a:lnTo>
                <a:lnTo>
                  <a:pt x="1847690" y="1847691"/>
                </a:lnTo>
                <a:lnTo>
                  <a:pt x="0" y="184769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2683128" y="1698063"/>
            <a:ext cx="1847691" cy="1847691"/>
          </a:xfrm>
          <a:custGeom>
            <a:avLst/>
            <a:gdLst>
              <a:gd name="connsiteX0" fmla="*/ 0 w 1847691"/>
              <a:gd name="connsiteY0" fmla="*/ 0 h 1847691"/>
              <a:gd name="connsiteX1" fmla="*/ 1847691 w 1847691"/>
              <a:gd name="connsiteY1" fmla="*/ 0 h 1847691"/>
              <a:gd name="connsiteX2" fmla="*/ 1847691 w 1847691"/>
              <a:gd name="connsiteY2" fmla="*/ 1847691 h 1847691"/>
              <a:gd name="connsiteX3" fmla="*/ 0 w 1847691"/>
              <a:gd name="connsiteY3" fmla="*/ 1847691 h 184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691" h="1847691">
                <a:moveTo>
                  <a:pt x="0" y="0"/>
                </a:moveTo>
                <a:lnTo>
                  <a:pt x="1847691" y="0"/>
                </a:lnTo>
                <a:lnTo>
                  <a:pt x="1847691" y="1847691"/>
                </a:lnTo>
                <a:lnTo>
                  <a:pt x="0" y="184769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728690" y="3656339"/>
            <a:ext cx="1861515" cy="1861515"/>
          </a:xfrm>
          <a:custGeom>
            <a:avLst/>
            <a:gdLst>
              <a:gd name="connsiteX0" fmla="*/ 0 w 1861515"/>
              <a:gd name="connsiteY0" fmla="*/ 0 h 1861515"/>
              <a:gd name="connsiteX1" fmla="*/ 1861515 w 1861515"/>
              <a:gd name="connsiteY1" fmla="*/ 0 h 1861515"/>
              <a:gd name="connsiteX2" fmla="*/ 1861515 w 1861515"/>
              <a:gd name="connsiteY2" fmla="*/ 1861515 h 1861515"/>
              <a:gd name="connsiteX3" fmla="*/ 0 w 1861515"/>
              <a:gd name="connsiteY3" fmla="*/ 1861515 h 186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1515" h="1861515">
                <a:moveTo>
                  <a:pt x="0" y="0"/>
                </a:moveTo>
                <a:lnTo>
                  <a:pt x="1861515" y="0"/>
                </a:lnTo>
                <a:lnTo>
                  <a:pt x="1861515" y="1861515"/>
                </a:lnTo>
                <a:lnTo>
                  <a:pt x="0" y="186151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0C8FA-E16C-4FEA-AA50-E149BB99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32A5C-78E6-43CC-8914-263BF1665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39261-C098-49F6-851A-90DBEC91A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07680-8521-4C4C-8B96-395AEF4FC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5469F-F237-4F32-A174-0DE42EA6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7647D-B19A-4238-A11F-6D97793A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347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8736699" y="3736614"/>
            <a:ext cx="2654041" cy="2609499"/>
          </a:xfrm>
          <a:custGeom>
            <a:avLst/>
            <a:gdLst>
              <a:gd name="connsiteX0" fmla="*/ 0 w 2654041"/>
              <a:gd name="connsiteY0" fmla="*/ 0 h 2609499"/>
              <a:gd name="connsiteX1" fmla="*/ 2654041 w 2654041"/>
              <a:gd name="connsiteY1" fmla="*/ 0 h 2609499"/>
              <a:gd name="connsiteX2" fmla="*/ 2654041 w 2654041"/>
              <a:gd name="connsiteY2" fmla="*/ 2609499 h 2609499"/>
              <a:gd name="connsiteX3" fmla="*/ 0 w 2654041"/>
              <a:gd name="connsiteY3" fmla="*/ 2609499 h 260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4041" h="2609499">
                <a:moveTo>
                  <a:pt x="0" y="0"/>
                </a:moveTo>
                <a:lnTo>
                  <a:pt x="2654041" y="0"/>
                </a:lnTo>
                <a:lnTo>
                  <a:pt x="2654041" y="2609499"/>
                </a:lnTo>
                <a:lnTo>
                  <a:pt x="0" y="26094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082657" y="1060303"/>
            <a:ext cx="2609499" cy="2609499"/>
          </a:xfrm>
          <a:custGeom>
            <a:avLst/>
            <a:gdLst>
              <a:gd name="connsiteX0" fmla="*/ 0 w 2609499"/>
              <a:gd name="connsiteY0" fmla="*/ 0 h 2609499"/>
              <a:gd name="connsiteX1" fmla="*/ 2609499 w 2609499"/>
              <a:gd name="connsiteY1" fmla="*/ 0 h 2609499"/>
              <a:gd name="connsiteX2" fmla="*/ 2609499 w 2609499"/>
              <a:gd name="connsiteY2" fmla="*/ 2609499 h 2609499"/>
              <a:gd name="connsiteX3" fmla="*/ 0 w 2609499"/>
              <a:gd name="connsiteY3" fmla="*/ 2609499 h 260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499" h="2609499">
                <a:moveTo>
                  <a:pt x="0" y="0"/>
                </a:moveTo>
                <a:lnTo>
                  <a:pt x="2609499" y="0"/>
                </a:lnTo>
                <a:lnTo>
                  <a:pt x="2609499" y="2609499"/>
                </a:lnTo>
                <a:lnTo>
                  <a:pt x="0" y="26094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3417866" y="1060301"/>
            <a:ext cx="2609499" cy="2609500"/>
          </a:xfrm>
          <a:custGeom>
            <a:avLst/>
            <a:gdLst>
              <a:gd name="connsiteX0" fmla="*/ 0 w 2609499"/>
              <a:gd name="connsiteY0" fmla="*/ 0 h 2609500"/>
              <a:gd name="connsiteX1" fmla="*/ 2609499 w 2609499"/>
              <a:gd name="connsiteY1" fmla="*/ 0 h 2609500"/>
              <a:gd name="connsiteX2" fmla="*/ 2609499 w 2609499"/>
              <a:gd name="connsiteY2" fmla="*/ 2609500 h 2609500"/>
              <a:gd name="connsiteX3" fmla="*/ 0 w 2609499"/>
              <a:gd name="connsiteY3" fmla="*/ 2609500 h 260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499" h="2609500">
                <a:moveTo>
                  <a:pt x="0" y="0"/>
                </a:moveTo>
                <a:lnTo>
                  <a:pt x="2609499" y="0"/>
                </a:lnTo>
                <a:lnTo>
                  <a:pt x="2609499" y="2609500"/>
                </a:lnTo>
                <a:lnTo>
                  <a:pt x="0" y="26095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763825" y="3736613"/>
            <a:ext cx="2609499" cy="2609499"/>
          </a:xfrm>
          <a:custGeom>
            <a:avLst/>
            <a:gdLst>
              <a:gd name="connsiteX0" fmla="*/ 0 w 2609499"/>
              <a:gd name="connsiteY0" fmla="*/ 0 h 2609499"/>
              <a:gd name="connsiteX1" fmla="*/ 2609499 w 2609499"/>
              <a:gd name="connsiteY1" fmla="*/ 0 h 2609499"/>
              <a:gd name="connsiteX2" fmla="*/ 2609499 w 2609499"/>
              <a:gd name="connsiteY2" fmla="*/ 2609499 h 2609499"/>
              <a:gd name="connsiteX3" fmla="*/ 0 w 2609499"/>
              <a:gd name="connsiteY3" fmla="*/ 2609499 h 260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499" h="2609499">
                <a:moveTo>
                  <a:pt x="0" y="0"/>
                </a:moveTo>
                <a:lnTo>
                  <a:pt x="2609499" y="0"/>
                </a:lnTo>
                <a:lnTo>
                  <a:pt x="2609499" y="2609499"/>
                </a:lnTo>
                <a:lnTo>
                  <a:pt x="0" y="26094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3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5" grpId="0" animBg="1"/>
      <p:bldP spid="15" grpId="1" animBg="1"/>
      <p:bldP spid="15" grpId="2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7344139" y="1661640"/>
            <a:ext cx="3936437" cy="4647680"/>
          </a:xfrm>
          <a:custGeom>
            <a:avLst/>
            <a:gdLst>
              <a:gd name="connsiteX0" fmla="*/ 0 w 3936437"/>
              <a:gd name="connsiteY0" fmla="*/ 0 h 4647680"/>
              <a:gd name="connsiteX1" fmla="*/ 3936437 w 3936437"/>
              <a:gd name="connsiteY1" fmla="*/ 0 h 4647680"/>
              <a:gd name="connsiteX2" fmla="*/ 3936437 w 3936437"/>
              <a:gd name="connsiteY2" fmla="*/ 4647680 h 4647680"/>
              <a:gd name="connsiteX3" fmla="*/ 0 w 3936437"/>
              <a:gd name="connsiteY3" fmla="*/ 4647680 h 464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437" h="4647680">
                <a:moveTo>
                  <a:pt x="0" y="0"/>
                </a:moveTo>
                <a:lnTo>
                  <a:pt x="3936437" y="0"/>
                </a:lnTo>
                <a:lnTo>
                  <a:pt x="3936437" y="4647680"/>
                </a:lnTo>
                <a:lnTo>
                  <a:pt x="0" y="46476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3311692" y="1661640"/>
            <a:ext cx="3840427" cy="4647680"/>
          </a:xfrm>
          <a:custGeom>
            <a:avLst/>
            <a:gdLst>
              <a:gd name="connsiteX0" fmla="*/ 0 w 3840427"/>
              <a:gd name="connsiteY0" fmla="*/ 0 h 4647680"/>
              <a:gd name="connsiteX1" fmla="*/ 3840427 w 3840427"/>
              <a:gd name="connsiteY1" fmla="*/ 0 h 4647680"/>
              <a:gd name="connsiteX2" fmla="*/ 3840427 w 3840427"/>
              <a:gd name="connsiteY2" fmla="*/ 4647680 h 4647680"/>
              <a:gd name="connsiteX3" fmla="*/ 0 w 3840427"/>
              <a:gd name="connsiteY3" fmla="*/ 4647680 h 464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27" h="4647680">
                <a:moveTo>
                  <a:pt x="0" y="0"/>
                </a:moveTo>
                <a:lnTo>
                  <a:pt x="3840427" y="0"/>
                </a:lnTo>
                <a:lnTo>
                  <a:pt x="3840427" y="4647680"/>
                </a:lnTo>
                <a:lnTo>
                  <a:pt x="0" y="46476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图片占位符 28"/>
          <p:cNvSpPr>
            <a:spLocks noGrp="1"/>
          </p:cNvSpPr>
          <p:nvPr>
            <p:ph type="pic" sz="quarter" idx="15"/>
          </p:nvPr>
        </p:nvSpPr>
        <p:spPr>
          <a:xfrm>
            <a:off x="5975441" y="3791630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8" name="图片占位符 27"/>
          <p:cNvSpPr>
            <a:spLocks noGrp="1"/>
          </p:cNvSpPr>
          <p:nvPr>
            <p:ph type="pic" sz="quarter" idx="16"/>
          </p:nvPr>
        </p:nvSpPr>
        <p:spPr>
          <a:xfrm>
            <a:off x="8522142" y="3791630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7" name="图片占位符 26"/>
          <p:cNvSpPr>
            <a:spLocks noGrp="1"/>
          </p:cNvSpPr>
          <p:nvPr>
            <p:ph type="pic" sz="quarter" idx="10"/>
          </p:nvPr>
        </p:nvSpPr>
        <p:spPr>
          <a:xfrm>
            <a:off x="7251154" y="2487567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1"/>
          </p:nvPr>
        </p:nvSpPr>
        <p:spPr>
          <a:xfrm>
            <a:off x="9800217" y="2487567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2"/>
          </p:nvPr>
        </p:nvSpPr>
        <p:spPr>
          <a:xfrm>
            <a:off x="8526866" y="1183506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5975441" y="1183506"/>
            <a:ext cx="2357707" cy="2464015"/>
          </a:xfrm>
          <a:custGeom>
            <a:avLst/>
            <a:gdLst>
              <a:gd name="connsiteX0" fmla="*/ 1178854 w 2357707"/>
              <a:gd name="connsiteY0" fmla="*/ 0 h 2464015"/>
              <a:gd name="connsiteX1" fmla="*/ 2357707 w 2357707"/>
              <a:gd name="connsiteY1" fmla="*/ 1232008 h 2464015"/>
              <a:gd name="connsiteX2" fmla="*/ 1178854 w 2357707"/>
              <a:gd name="connsiteY2" fmla="*/ 2464015 h 2464015"/>
              <a:gd name="connsiteX3" fmla="*/ 0 w 2357707"/>
              <a:gd name="connsiteY3" fmla="*/ 1232008 h 24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707" h="2464015">
                <a:moveTo>
                  <a:pt x="1178854" y="0"/>
                </a:moveTo>
                <a:lnTo>
                  <a:pt x="2357707" y="1232008"/>
                </a:lnTo>
                <a:lnTo>
                  <a:pt x="1178854" y="2464015"/>
                </a:lnTo>
                <a:lnTo>
                  <a:pt x="0" y="12320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4"/>
          </p:nvPr>
        </p:nvSpPr>
        <p:spPr>
          <a:xfrm>
            <a:off x="2181243" y="1163429"/>
            <a:ext cx="4890783" cy="5112289"/>
          </a:xfrm>
          <a:custGeom>
            <a:avLst/>
            <a:gdLst>
              <a:gd name="connsiteX0" fmla="*/ 2445393 w 4890783"/>
              <a:gd name="connsiteY0" fmla="*/ 0 h 5112289"/>
              <a:gd name="connsiteX1" fmla="*/ 4890783 w 4890783"/>
              <a:gd name="connsiteY1" fmla="*/ 2556145 h 5112289"/>
              <a:gd name="connsiteX2" fmla="*/ 2445393 w 4890783"/>
              <a:gd name="connsiteY2" fmla="*/ 5112289 h 5112289"/>
              <a:gd name="connsiteX3" fmla="*/ 0 w 4890783"/>
              <a:gd name="connsiteY3" fmla="*/ 2556145 h 511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0783" h="5112289">
                <a:moveTo>
                  <a:pt x="2445393" y="0"/>
                </a:moveTo>
                <a:lnTo>
                  <a:pt x="4890783" y="2556145"/>
                </a:lnTo>
                <a:lnTo>
                  <a:pt x="2445393" y="5112289"/>
                </a:lnTo>
                <a:lnTo>
                  <a:pt x="0" y="25561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24" grpId="0" animBg="1"/>
      <p:bldP spid="23" grpId="0" animBg="1"/>
      <p:bldP spid="22" grpId="0" animBg="1"/>
      <p:bldP spid="21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片占位符 24"/>
          <p:cNvSpPr>
            <a:spLocks noGrp="1"/>
          </p:cNvSpPr>
          <p:nvPr>
            <p:ph type="pic" sz="quarter" idx="15"/>
          </p:nvPr>
        </p:nvSpPr>
        <p:spPr>
          <a:xfrm>
            <a:off x="6935541" y="4600741"/>
            <a:ext cx="2080684" cy="2080684"/>
          </a:xfrm>
          <a:custGeom>
            <a:avLst/>
            <a:gdLst>
              <a:gd name="connsiteX0" fmla="*/ 1040342 w 2080684"/>
              <a:gd name="connsiteY0" fmla="*/ 0 h 2080684"/>
              <a:gd name="connsiteX1" fmla="*/ 2080684 w 2080684"/>
              <a:gd name="connsiteY1" fmla="*/ 1040342 h 2080684"/>
              <a:gd name="connsiteX2" fmla="*/ 1040342 w 2080684"/>
              <a:gd name="connsiteY2" fmla="*/ 2080684 h 2080684"/>
              <a:gd name="connsiteX3" fmla="*/ 0 w 2080684"/>
              <a:gd name="connsiteY3" fmla="*/ 1040342 h 2080684"/>
              <a:gd name="connsiteX4" fmla="*/ 1040342 w 2080684"/>
              <a:gd name="connsiteY4" fmla="*/ 0 h 208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684" h="2080684">
                <a:moveTo>
                  <a:pt x="1040342" y="0"/>
                </a:moveTo>
                <a:cubicBezTo>
                  <a:pt x="1614907" y="0"/>
                  <a:pt x="2080684" y="465777"/>
                  <a:pt x="2080684" y="1040342"/>
                </a:cubicBezTo>
                <a:cubicBezTo>
                  <a:pt x="2080684" y="1614907"/>
                  <a:pt x="1614907" y="2080684"/>
                  <a:pt x="1040342" y="2080684"/>
                </a:cubicBezTo>
                <a:cubicBezTo>
                  <a:pt x="465777" y="2080684"/>
                  <a:pt x="0" y="1614907"/>
                  <a:pt x="0" y="1040342"/>
                </a:cubicBezTo>
                <a:cubicBezTo>
                  <a:pt x="0" y="465777"/>
                  <a:pt x="465777" y="0"/>
                  <a:pt x="104034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0"/>
          </p:nvPr>
        </p:nvSpPr>
        <p:spPr>
          <a:xfrm>
            <a:off x="9250229" y="3144075"/>
            <a:ext cx="2012748" cy="2012748"/>
          </a:xfrm>
          <a:custGeom>
            <a:avLst/>
            <a:gdLst>
              <a:gd name="connsiteX0" fmla="*/ 1006374 w 2012748"/>
              <a:gd name="connsiteY0" fmla="*/ 0 h 2012748"/>
              <a:gd name="connsiteX1" fmla="*/ 2012748 w 2012748"/>
              <a:gd name="connsiteY1" fmla="*/ 1006374 h 2012748"/>
              <a:gd name="connsiteX2" fmla="*/ 1006374 w 2012748"/>
              <a:gd name="connsiteY2" fmla="*/ 2012748 h 2012748"/>
              <a:gd name="connsiteX3" fmla="*/ 0 w 2012748"/>
              <a:gd name="connsiteY3" fmla="*/ 1006374 h 2012748"/>
              <a:gd name="connsiteX4" fmla="*/ 1006374 w 2012748"/>
              <a:gd name="connsiteY4" fmla="*/ 0 h 20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748" h="2012748">
                <a:moveTo>
                  <a:pt x="1006374" y="0"/>
                </a:moveTo>
                <a:cubicBezTo>
                  <a:pt x="1562179" y="0"/>
                  <a:pt x="2012748" y="450569"/>
                  <a:pt x="2012748" y="1006374"/>
                </a:cubicBezTo>
                <a:cubicBezTo>
                  <a:pt x="2012748" y="1562179"/>
                  <a:pt x="1562179" y="2012748"/>
                  <a:pt x="1006374" y="2012748"/>
                </a:cubicBezTo>
                <a:cubicBezTo>
                  <a:pt x="450569" y="2012748"/>
                  <a:pt x="0" y="1562179"/>
                  <a:pt x="0" y="1006374"/>
                </a:cubicBezTo>
                <a:cubicBezTo>
                  <a:pt x="0" y="450569"/>
                  <a:pt x="450569" y="0"/>
                  <a:pt x="100637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1"/>
          </p:nvPr>
        </p:nvSpPr>
        <p:spPr>
          <a:xfrm>
            <a:off x="7484214" y="2728678"/>
            <a:ext cx="1654990" cy="1654990"/>
          </a:xfrm>
          <a:custGeom>
            <a:avLst/>
            <a:gdLst>
              <a:gd name="connsiteX0" fmla="*/ 827495 w 1654990"/>
              <a:gd name="connsiteY0" fmla="*/ 0 h 1654990"/>
              <a:gd name="connsiteX1" fmla="*/ 1654990 w 1654990"/>
              <a:gd name="connsiteY1" fmla="*/ 827495 h 1654990"/>
              <a:gd name="connsiteX2" fmla="*/ 827495 w 1654990"/>
              <a:gd name="connsiteY2" fmla="*/ 1654990 h 1654990"/>
              <a:gd name="connsiteX3" fmla="*/ 0 w 1654990"/>
              <a:gd name="connsiteY3" fmla="*/ 827495 h 1654990"/>
              <a:gd name="connsiteX4" fmla="*/ 827495 w 1654990"/>
              <a:gd name="connsiteY4" fmla="*/ 0 h 165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990" h="1654990">
                <a:moveTo>
                  <a:pt x="827495" y="0"/>
                </a:moveTo>
                <a:cubicBezTo>
                  <a:pt x="1284508" y="0"/>
                  <a:pt x="1654990" y="370482"/>
                  <a:pt x="1654990" y="827495"/>
                </a:cubicBezTo>
                <a:cubicBezTo>
                  <a:pt x="1654990" y="1284508"/>
                  <a:pt x="1284508" y="1654990"/>
                  <a:pt x="827495" y="1654990"/>
                </a:cubicBezTo>
                <a:cubicBezTo>
                  <a:pt x="370482" y="1654990"/>
                  <a:pt x="0" y="1284508"/>
                  <a:pt x="0" y="827495"/>
                </a:cubicBezTo>
                <a:cubicBezTo>
                  <a:pt x="0" y="370482"/>
                  <a:pt x="370482" y="0"/>
                  <a:pt x="8274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2"/>
          </p:nvPr>
        </p:nvSpPr>
        <p:spPr>
          <a:xfrm>
            <a:off x="6617388" y="742253"/>
            <a:ext cx="1891524" cy="1891524"/>
          </a:xfrm>
          <a:custGeom>
            <a:avLst/>
            <a:gdLst>
              <a:gd name="connsiteX0" fmla="*/ 945762 w 1891524"/>
              <a:gd name="connsiteY0" fmla="*/ 0 h 1891524"/>
              <a:gd name="connsiteX1" fmla="*/ 1891524 w 1891524"/>
              <a:gd name="connsiteY1" fmla="*/ 945762 h 1891524"/>
              <a:gd name="connsiteX2" fmla="*/ 945762 w 1891524"/>
              <a:gd name="connsiteY2" fmla="*/ 1891524 h 1891524"/>
              <a:gd name="connsiteX3" fmla="*/ 0 w 1891524"/>
              <a:gd name="connsiteY3" fmla="*/ 945762 h 1891524"/>
              <a:gd name="connsiteX4" fmla="*/ 945762 w 1891524"/>
              <a:gd name="connsiteY4" fmla="*/ 0 h 189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1524" h="1891524">
                <a:moveTo>
                  <a:pt x="945762" y="0"/>
                </a:moveTo>
                <a:cubicBezTo>
                  <a:pt x="1468092" y="0"/>
                  <a:pt x="1891524" y="423432"/>
                  <a:pt x="1891524" y="945762"/>
                </a:cubicBezTo>
                <a:cubicBezTo>
                  <a:pt x="1891524" y="1468092"/>
                  <a:pt x="1468092" y="1891524"/>
                  <a:pt x="945762" y="1891524"/>
                </a:cubicBezTo>
                <a:cubicBezTo>
                  <a:pt x="423432" y="1891524"/>
                  <a:pt x="0" y="1468092"/>
                  <a:pt x="0" y="945762"/>
                </a:cubicBezTo>
                <a:cubicBezTo>
                  <a:pt x="0" y="423432"/>
                  <a:pt x="423432" y="0"/>
                  <a:pt x="9457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3259747" y="1703466"/>
            <a:ext cx="4088280" cy="4088280"/>
          </a:xfrm>
          <a:custGeom>
            <a:avLst/>
            <a:gdLst>
              <a:gd name="connsiteX0" fmla="*/ 2044140 w 4088280"/>
              <a:gd name="connsiteY0" fmla="*/ 0 h 4088280"/>
              <a:gd name="connsiteX1" fmla="*/ 4088280 w 4088280"/>
              <a:gd name="connsiteY1" fmla="*/ 2044140 h 4088280"/>
              <a:gd name="connsiteX2" fmla="*/ 2044140 w 4088280"/>
              <a:gd name="connsiteY2" fmla="*/ 4088280 h 4088280"/>
              <a:gd name="connsiteX3" fmla="*/ 0 w 4088280"/>
              <a:gd name="connsiteY3" fmla="*/ 2044140 h 4088280"/>
              <a:gd name="connsiteX4" fmla="*/ 2044140 w 4088280"/>
              <a:gd name="connsiteY4" fmla="*/ 0 h 408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280" h="4088280">
                <a:moveTo>
                  <a:pt x="2044140" y="0"/>
                </a:moveTo>
                <a:cubicBezTo>
                  <a:pt x="3173087" y="0"/>
                  <a:pt x="4088280" y="915193"/>
                  <a:pt x="4088280" y="2044140"/>
                </a:cubicBezTo>
                <a:cubicBezTo>
                  <a:pt x="4088280" y="3173087"/>
                  <a:pt x="3173087" y="4088280"/>
                  <a:pt x="2044140" y="4088280"/>
                </a:cubicBezTo>
                <a:cubicBezTo>
                  <a:pt x="915193" y="4088280"/>
                  <a:pt x="0" y="3173087"/>
                  <a:pt x="0" y="2044140"/>
                </a:cubicBezTo>
                <a:cubicBezTo>
                  <a:pt x="0" y="915193"/>
                  <a:pt x="915193" y="0"/>
                  <a:pt x="204414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764636" y="3331468"/>
            <a:ext cx="2781972" cy="2781972"/>
          </a:xfrm>
          <a:custGeom>
            <a:avLst/>
            <a:gdLst>
              <a:gd name="connsiteX0" fmla="*/ 1390986 w 2781972"/>
              <a:gd name="connsiteY0" fmla="*/ 0 h 2781972"/>
              <a:gd name="connsiteX1" fmla="*/ 2781972 w 2781972"/>
              <a:gd name="connsiteY1" fmla="*/ 1390986 h 2781972"/>
              <a:gd name="connsiteX2" fmla="*/ 1390986 w 2781972"/>
              <a:gd name="connsiteY2" fmla="*/ 2781972 h 2781972"/>
              <a:gd name="connsiteX3" fmla="*/ 0 w 2781972"/>
              <a:gd name="connsiteY3" fmla="*/ 1390986 h 2781972"/>
              <a:gd name="connsiteX4" fmla="*/ 1390986 w 2781972"/>
              <a:gd name="connsiteY4" fmla="*/ 0 h 278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972" h="2781972">
                <a:moveTo>
                  <a:pt x="1390986" y="0"/>
                </a:moveTo>
                <a:cubicBezTo>
                  <a:pt x="2159206" y="0"/>
                  <a:pt x="2781972" y="622766"/>
                  <a:pt x="2781972" y="1390986"/>
                </a:cubicBezTo>
                <a:cubicBezTo>
                  <a:pt x="2781972" y="2159206"/>
                  <a:pt x="2159206" y="2781972"/>
                  <a:pt x="1390986" y="2781972"/>
                </a:cubicBezTo>
                <a:cubicBezTo>
                  <a:pt x="622766" y="2781972"/>
                  <a:pt x="0" y="2159206"/>
                  <a:pt x="0" y="1390986"/>
                </a:cubicBezTo>
                <a:cubicBezTo>
                  <a:pt x="0" y="622766"/>
                  <a:pt x="622766" y="0"/>
                  <a:pt x="139098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2" grpId="0" animBg="1"/>
      <p:bldP spid="21" grpId="0" animBg="1"/>
      <p:bldP spid="20" grpId="0" animBg="1"/>
      <p:bldP spid="19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图片占位符 23"/>
          <p:cNvSpPr>
            <a:spLocks noGrp="1"/>
          </p:cNvSpPr>
          <p:nvPr>
            <p:ph type="pic" sz="quarter" idx="10"/>
          </p:nvPr>
        </p:nvSpPr>
        <p:spPr>
          <a:xfrm>
            <a:off x="3537916" y="3014644"/>
            <a:ext cx="2970853" cy="2973592"/>
          </a:xfrm>
          <a:custGeom>
            <a:avLst/>
            <a:gdLst>
              <a:gd name="connsiteX0" fmla="*/ 1485427 w 2970853"/>
              <a:gd name="connsiteY0" fmla="*/ 0 h 2973592"/>
              <a:gd name="connsiteX1" fmla="*/ 2970853 w 2970853"/>
              <a:gd name="connsiteY1" fmla="*/ 1486796 h 2973592"/>
              <a:gd name="connsiteX2" fmla="*/ 1485427 w 2970853"/>
              <a:gd name="connsiteY2" fmla="*/ 2973592 h 2973592"/>
              <a:gd name="connsiteX3" fmla="*/ 0 w 2970853"/>
              <a:gd name="connsiteY3" fmla="*/ 1486796 h 297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0853" h="2973592">
                <a:moveTo>
                  <a:pt x="1485427" y="0"/>
                </a:moveTo>
                <a:lnTo>
                  <a:pt x="2970853" y="1486796"/>
                </a:lnTo>
                <a:lnTo>
                  <a:pt x="1485427" y="2973592"/>
                </a:lnTo>
                <a:lnTo>
                  <a:pt x="0" y="1486796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1"/>
          </p:nvPr>
        </p:nvSpPr>
        <p:spPr>
          <a:xfrm>
            <a:off x="5690075" y="2510833"/>
            <a:ext cx="2341087" cy="2341087"/>
          </a:xfrm>
          <a:custGeom>
            <a:avLst/>
            <a:gdLst>
              <a:gd name="connsiteX0" fmla="*/ 1170544 w 2341087"/>
              <a:gd name="connsiteY0" fmla="*/ 0 h 2341087"/>
              <a:gd name="connsiteX1" fmla="*/ 2341087 w 2341087"/>
              <a:gd name="connsiteY1" fmla="*/ 1170544 h 2341087"/>
              <a:gd name="connsiteX2" fmla="*/ 1170544 w 2341087"/>
              <a:gd name="connsiteY2" fmla="*/ 2341087 h 2341087"/>
              <a:gd name="connsiteX3" fmla="*/ 0 w 2341087"/>
              <a:gd name="connsiteY3" fmla="*/ 1170544 h 234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087" h="2341087">
                <a:moveTo>
                  <a:pt x="1170544" y="0"/>
                </a:moveTo>
                <a:lnTo>
                  <a:pt x="2341087" y="1170544"/>
                </a:lnTo>
                <a:lnTo>
                  <a:pt x="1170544" y="2341087"/>
                </a:lnTo>
                <a:lnTo>
                  <a:pt x="0" y="1170544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2"/>
          </p:nvPr>
        </p:nvSpPr>
        <p:spPr>
          <a:xfrm>
            <a:off x="6853772" y="2858572"/>
            <a:ext cx="3981219" cy="3981219"/>
          </a:xfrm>
          <a:custGeom>
            <a:avLst/>
            <a:gdLst>
              <a:gd name="connsiteX0" fmla="*/ 1990610 w 3981219"/>
              <a:gd name="connsiteY0" fmla="*/ 0 h 3981219"/>
              <a:gd name="connsiteX1" fmla="*/ 3981219 w 3981219"/>
              <a:gd name="connsiteY1" fmla="*/ 1990610 h 3981219"/>
              <a:gd name="connsiteX2" fmla="*/ 1990610 w 3981219"/>
              <a:gd name="connsiteY2" fmla="*/ 3981219 h 3981219"/>
              <a:gd name="connsiteX3" fmla="*/ 0 w 3981219"/>
              <a:gd name="connsiteY3" fmla="*/ 1990610 h 398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219" h="3981219">
                <a:moveTo>
                  <a:pt x="1990610" y="0"/>
                </a:moveTo>
                <a:lnTo>
                  <a:pt x="3981219" y="1990610"/>
                </a:lnTo>
                <a:lnTo>
                  <a:pt x="1990610" y="3981219"/>
                </a:lnTo>
                <a:lnTo>
                  <a:pt x="0" y="1990610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2930055" y="1278680"/>
            <a:ext cx="2562875" cy="2562876"/>
          </a:xfrm>
          <a:custGeom>
            <a:avLst/>
            <a:gdLst>
              <a:gd name="connsiteX0" fmla="*/ 1281438 w 2562875"/>
              <a:gd name="connsiteY0" fmla="*/ 0 h 2562876"/>
              <a:gd name="connsiteX1" fmla="*/ 2562875 w 2562875"/>
              <a:gd name="connsiteY1" fmla="*/ 1281438 h 2562876"/>
              <a:gd name="connsiteX2" fmla="*/ 1281438 w 2562875"/>
              <a:gd name="connsiteY2" fmla="*/ 2562876 h 2562876"/>
              <a:gd name="connsiteX3" fmla="*/ 0 w 2562875"/>
              <a:gd name="connsiteY3" fmla="*/ 1281438 h 256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875" h="2562876">
                <a:moveTo>
                  <a:pt x="1281438" y="0"/>
                </a:moveTo>
                <a:lnTo>
                  <a:pt x="2562875" y="1281438"/>
                </a:lnTo>
                <a:lnTo>
                  <a:pt x="1281438" y="2562876"/>
                </a:lnTo>
                <a:lnTo>
                  <a:pt x="0" y="1281438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-5206" y="887130"/>
            <a:ext cx="4213960" cy="5892423"/>
          </a:xfrm>
          <a:custGeom>
            <a:avLst/>
            <a:gdLst>
              <a:gd name="connsiteX0" fmla="*/ 1271571 w 4213960"/>
              <a:gd name="connsiteY0" fmla="*/ 0 h 5892423"/>
              <a:gd name="connsiteX1" fmla="*/ 4213960 w 4213960"/>
              <a:gd name="connsiteY1" fmla="*/ 2946212 h 5892423"/>
              <a:gd name="connsiteX2" fmla="*/ 1271571 w 4213960"/>
              <a:gd name="connsiteY2" fmla="*/ 5892423 h 5892423"/>
              <a:gd name="connsiteX3" fmla="*/ 0 w 4213960"/>
              <a:gd name="connsiteY3" fmla="*/ 4619201 h 5892423"/>
              <a:gd name="connsiteX4" fmla="*/ 0 w 4213960"/>
              <a:gd name="connsiteY4" fmla="*/ 1273223 h 58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960" h="5892423">
                <a:moveTo>
                  <a:pt x="1271571" y="0"/>
                </a:moveTo>
                <a:lnTo>
                  <a:pt x="4213960" y="2946212"/>
                </a:lnTo>
                <a:lnTo>
                  <a:pt x="1271571" y="5892423"/>
                </a:lnTo>
                <a:lnTo>
                  <a:pt x="0" y="4619201"/>
                </a:lnTo>
                <a:lnTo>
                  <a:pt x="0" y="1273223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5"/>
          </p:nvPr>
        </p:nvSpPr>
        <p:spPr>
          <a:xfrm>
            <a:off x="2470053" y="4498705"/>
            <a:ext cx="2135729" cy="2135729"/>
          </a:xfrm>
          <a:custGeom>
            <a:avLst/>
            <a:gdLst>
              <a:gd name="connsiteX0" fmla="*/ 1067865 w 2135729"/>
              <a:gd name="connsiteY0" fmla="*/ 0 h 2135729"/>
              <a:gd name="connsiteX1" fmla="*/ 2135729 w 2135729"/>
              <a:gd name="connsiteY1" fmla="*/ 1067865 h 2135729"/>
              <a:gd name="connsiteX2" fmla="*/ 1067865 w 2135729"/>
              <a:gd name="connsiteY2" fmla="*/ 2135729 h 2135729"/>
              <a:gd name="connsiteX3" fmla="*/ 0 w 2135729"/>
              <a:gd name="connsiteY3" fmla="*/ 1067865 h 21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729" h="2135729">
                <a:moveTo>
                  <a:pt x="1067865" y="0"/>
                </a:moveTo>
                <a:lnTo>
                  <a:pt x="2135729" y="1067865"/>
                </a:lnTo>
                <a:lnTo>
                  <a:pt x="1067865" y="2135729"/>
                </a:lnTo>
                <a:lnTo>
                  <a:pt x="0" y="1067865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2" grpId="0" animBg="1"/>
      <p:bldP spid="22" grpId="1" animBg="1"/>
      <p:bldP spid="21" grpId="0" animBg="1"/>
      <p:bldP spid="21" grpId="1" animBg="1"/>
      <p:bldP spid="20" grpId="0" animBg="1"/>
      <p:bldP spid="20" grpId="1" animBg="1"/>
      <p:bldP spid="19" grpId="0" animBg="1"/>
      <p:bldP spid="19" grpId="1" animBg="1"/>
      <p:bldP spid="25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8977235" y="885648"/>
            <a:ext cx="2671618" cy="3651379"/>
          </a:xfrm>
          <a:custGeom>
            <a:avLst/>
            <a:gdLst>
              <a:gd name="connsiteX0" fmla="*/ 0 w 2671618"/>
              <a:gd name="connsiteY0" fmla="*/ 0 h 3651379"/>
              <a:gd name="connsiteX1" fmla="*/ 2671618 w 2671618"/>
              <a:gd name="connsiteY1" fmla="*/ 0 h 3651379"/>
              <a:gd name="connsiteX2" fmla="*/ 2671618 w 2671618"/>
              <a:gd name="connsiteY2" fmla="*/ 3454006 h 3651379"/>
              <a:gd name="connsiteX3" fmla="*/ 0 w 2671618"/>
              <a:gd name="connsiteY3" fmla="*/ 2966007 h 365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18" h="3651379">
                <a:moveTo>
                  <a:pt x="0" y="0"/>
                </a:moveTo>
                <a:lnTo>
                  <a:pt x="2671618" y="0"/>
                </a:lnTo>
                <a:lnTo>
                  <a:pt x="2671618" y="3454006"/>
                </a:lnTo>
                <a:cubicBezTo>
                  <a:pt x="1335809" y="4096110"/>
                  <a:pt x="1335809" y="2966007"/>
                  <a:pt x="0" y="29660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231960" y="885646"/>
            <a:ext cx="2671618" cy="3651380"/>
          </a:xfrm>
          <a:custGeom>
            <a:avLst/>
            <a:gdLst>
              <a:gd name="connsiteX0" fmla="*/ 0 w 2671618"/>
              <a:gd name="connsiteY0" fmla="*/ 0 h 3651380"/>
              <a:gd name="connsiteX1" fmla="*/ 2671618 w 2671618"/>
              <a:gd name="connsiteY1" fmla="*/ 0 h 3651380"/>
              <a:gd name="connsiteX2" fmla="*/ 2671618 w 2671618"/>
              <a:gd name="connsiteY2" fmla="*/ 2966008 h 3651380"/>
              <a:gd name="connsiteX3" fmla="*/ 0 w 2671618"/>
              <a:gd name="connsiteY3" fmla="*/ 3454007 h 3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18" h="3651380">
                <a:moveTo>
                  <a:pt x="0" y="0"/>
                </a:moveTo>
                <a:lnTo>
                  <a:pt x="2671618" y="0"/>
                </a:lnTo>
                <a:lnTo>
                  <a:pt x="2671618" y="2966008"/>
                </a:lnTo>
                <a:cubicBezTo>
                  <a:pt x="1335809" y="2966008"/>
                  <a:pt x="1335809" y="4096111"/>
                  <a:pt x="0" y="34540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3486685" y="885646"/>
            <a:ext cx="2671618" cy="3651380"/>
          </a:xfrm>
          <a:custGeom>
            <a:avLst/>
            <a:gdLst>
              <a:gd name="connsiteX0" fmla="*/ 0 w 2671618"/>
              <a:gd name="connsiteY0" fmla="*/ 0 h 3651380"/>
              <a:gd name="connsiteX1" fmla="*/ 2671618 w 2671618"/>
              <a:gd name="connsiteY1" fmla="*/ 0 h 3651380"/>
              <a:gd name="connsiteX2" fmla="*/ 2671618 w 2671618"/>
              <a:gd name="connsiteY2" fmla="*/ 3454007 h 3651380"/>
              <a:gd name="connsiteX3" fmla="*/ 0 w 2671618"/>
              <a:gd name="connsiteY3" fmla="*/ 2966008 h 3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18" h="3651380">
                <a:moveTo>
                  <a:pt x="0" y="0"/>
                </a:moveTo>
                <a:lnTo>
                  <a:pt x="2671618" y="0"/>
                </a:lnTo>
                <a:lnTo>
                  <a:pt x="2671618" y="3454007"/>
                </a:lnTo>
                <a:cubicBezTo>
                  <a:pt x="1335809" y="4096111"/>
                  <a:pt x="1335809" y="2966008"/>
                  <a:pt x="0" y="296600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735586" y="885645"/>
            <a:ext cx="2671618" cy="3651380"/>
          </a:xfrm>
          <a:custGeom>
            <a:avLst/>
            <a:gdLst>
              <a:gd name="connsiteX0" fmla="*/ 0 w 2671618"/>
              <a:gd name="connsiteY0" fmla="*/ 0 h 3651380"/>
              <a:gd name="connsiteX1" fmla="*/ 2671618 w 2671618"/>
              <a:gd name="connsiteY1" fmla="*/ 0 h 3651380"/>
              <a:gd name="connsiteX2" fmla="*/ 2671618 w 2671618"/>
              <a:gd name="connsiteY2" fmla="*/ 2966008 h 3651380"/>
              <a:gd name="connsiteX3" fmla="*/ 0 w 2671618"/>
              <a:gd name="connsiteY3" fmla="*/ 3454007 h 3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18" h="3651380">
                <a:moveTo>
                  <a:pt x="0" y="0"/>
                </a:moveTo>
                <a:lnTo>
                  <a:pt x="2671618" y="0"/>
                </a:lnTo>
                <a:lnTo>
                  <a:pt x="2671618" y="2966008"/>
                </a:lnTo>
                <a:cubicBezTo>
                  <a:pt x="1335809" y="2966008"/>
                  <a:pt x="1335809" y="4096111"/>
                  <a:pt x="0" y="34540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909250" y="1187151"/>
            <a:ext cx="3586000" cy="3586000"/>
          </a:xfrm>
          <a:custGeom>
            <a:avLst/>
            <a:gdLst>
              <a:gd name="connsiteX0" fmla="*/ 1793001 w 3586000"/>
              <a:gd name="connsiteY0" fmla="*/ 0 h 3586000"/>
              <a:gd name="connsiteX1" fmla="*/ 3586000 w 3586000"/>
              <a:gd name="connsiteY1" fmla="*/ 0 h 3586000"/>
              <a:gd name="connsiteX2" fmla="*/ 3586000 w 3586000"/>
              <a:gd name="connsiteY2" fmla="*/ 1793000 h 3586000"/>
              <a:gd name="connsiteX3" fmla="*/ 1793000 w 3586000"/>
              <a:gd name="connsiteY3" fmla="*/ 3586000 h 3586000"/>
              <a:gd name="connsiteX4" fmla="*/ 0 w 3586000"/>
              <a:gd name="connsiteY4" fmla="*/ 1793000 h 3586000"/>
              <a:gd name="connsiteX5" fmla="*/ 1 w 3586000"/>
              <a:gd name="connsiteY5" fmla="*/ 1793000 h 3586000"/>
              <a:gd name="connsiteX6" fmla="*/ 1793001 w 3586000"/>
              <a:gd name="connsiteY6" fmla="*/ 0 h 35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6000" h="3586000">
                <a:moveTo>
                  <a:pt x="1793001" y="0"/>
                </a:moveTo>
                <a:lnTo>
                  <a:pt x="3586000" y="0"/>
                </a:lnTo>
                <a:lnTo>
                  <a:pt x="3586000" y="1793000"/>
                </a:lnTo>
                <a:cubicBezTo>
                  <a:pt x="3586000" y="2783247"/>
                  <a:pt x="2783247" y="3586000"/>
                  <a:pt x="1793000" y="3586000"/>
                </a:cubicBezTo>
                <a:cubicBezTo>
                  <a:pt x="802753" y="3586000"/>
                  <a:pt x="0" y="2783247"/>
                  <a:pt x="0" y="1793000"/>
                </a:cubicBezTo>
                <a:lnTo>
                  <a:pt x="1" y="1793000"/>
                </a:lnTo>
                <a:cubicBezTo>
                  <a:pt x="1" y="802753"/>
                  <a:pt x="802754" y="0"/>
                  <a:pt x="17930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3887754" y="1187151"/>
            <a:ext cx="3760350" cy="3760350"/>
          </a:xfrm>
          <a:custGeom>
            <a:avLst/>
            <a:gdLst>
              <a:gd name="connsiteX0" fmla="*/ 1880176 w 3760350"/>
              <a:gd name="connsiteY0" fmla="*/ 0 h 3760350"/>
              <a:gd name="connsiteX1" fmla="*/ 3760350 w 3760350"/>
              <a:gd name="connsiteY1" fmla="*/ 0 h 3760350"/>
              <a:gd name="connsiteX2" fmla="*/ 3760350 w 3760350"/>
              <a:gd name="connsiteY2" fmla="*/ 1880175 h 3760350"/>
              <a:gd name="connsiteX3" fmla="*/ 1880175 w 3760350"/>
              <a:gd name="connsiteY3" fmla="*/ 3760350 h 3760350"/>
              <a:gd name="connsiteX4" fmla="*/ 0 w 3760350"/>
              <a:gd name="connsiteY4" fmla="*/ 1880175 h 3760350"/>
              <a:gd name="connsiteX5" fmla="*/ 1 w 3760350"/>
              <a:gd name="connsiteY5" fmla="*/ 1880175 h 3760350"/>
              <a:gd name="connsiteX6" fmla="*/ 1880176 w 3760350"/>
              <a:gd name="connsiteY6" fmla="*/ 0 h 37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0350" h="3760350">
                <a:moveTo>
                  <a:pt x="1880176" y="0"/>
                </a:moveTo>
                <a:lnTo>
                  <a:pt x="3760350" y="0"/>
                </a:lnTo>
                <a:lnTo>
                  <a:pt x="3760350" y="1880175"/>
                </a:lnTo>
                <a:cubicBezTo>
                  <a:pt x="3760350" y="2918567"/>
                  <a:pt x="2918567" y="3760350"/>
                  <a:pt x="1880175" y="3760350"/>
                </a:cubicBezTo>
                <a:cubicBezTo>
                  <a:pt x="841783" y="3760350"/>
                  <a:pt x="0" y="2918567"/>
                  <a:pt x="0" y="1880175"/>
                </a:cubicBezTo>
                <a:lnTo>
                  <a:pt x="1" y="1880175"/>
                </a:lnTo>
                <a:cubicBezTo>
                  <a:pt x="1" y="841783"/>
                  <a:pt x="841784" y="0"/>
                  <a:pt x="188017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355201" y="1187151"/>
            <a:ext cx="4224470" cy="4224470"/>
          </a:xfrm>
          <a:custGeom>
            <a:avLst/>
            <a:gdLst>
              <a:gd name="connsiteX0" fmla="*/ 2112236 w 4224470"/>
              <a:gd name="connsiteY0" fmla="*/ 0 h 4224470"/>
              <a:gd name="connsiteX1" fmla="*/ 4224470 w 4224470"/>
              <a:gd name="connsiteY1" fmla="*/ 0 h 4224470"/>
              <a:gd name="connsiteX2" fmla="*/ 4224470 w 4224470"/>
              <a:gd name="connsiteY2" fmla="*/ 2112235 h 4224470"/>
              <a:gd name="connsiteX3" fmla="*/ 2112235 w 4224470"/>
              <a:gd name="connsiteY3" fmla="*/ 4224470 h 4224470"/>
              <a:gd name="connsiteX4" fmla="*/ 0 w 4224470"/>
              <a:gd name="connsiteY4" fmla="*/ 2112235 h 4224470"/>
              <a:gd name="connsiteX5" fmla="*/ 1 w 4224470"/>
              <a:gd name="connsiteY5" fmla="*/ 2112235 h 4224470"/>
              <a:gd name="connsiteX6" fmla="*/ 2112236 w 4224470"/>
              <a:gd name="connsiteY6" fmla="*/ 0 h 422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470" h="4224470">
                <a:moveTo>
                  <a:pt x="2112236" y="0"/>
                </a:moveTo>
                <a:lnTo>
                  <a:pt x="4224470" y="0"/>
                </a:lnTo>
                <a:lnTo>
                  <a:pt x="4224470" y="2112235"/>
                </a:lnTo>
                <a:cubicBezTo>
                  <a:pt x="4224470" y="3278790"/>
                  <a:pt x="3278790" y="4224470"/>
                  <a:pt x="2112235" y="4224470"/>
                </a:cubicBezTo>
                <a:cubicBezTo>
                  <a:pt x="945680" y="4224470"/>
                  <a:pt x="0" y="3278790"/>
                  <a:pt x="0" y="2112235"/>
                </a:cubicBezTo>
                <a:lnTo>
                  <a:pt x="1" y="2112235"/>
                </a:lnTo>
                <a:cubicBezTo>
                  <a:pt x="1" y="945680"/>
                  <a:pt x="945681" y="0"/>
                  <a:pt x="21122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9182101" y="1230148"/>
            <a:ext cx="3009900" cy="4114800"/>
          </a:xfrm>
          <a:custGeom>
            <a:avLst/>
            <a:gdLst>
              <a:gd name="connsiteX0" fmla="*/ 3009900 w 3009900"/>
              <a:gd name="connsiteY0" fmla="*/ 0 h 4114800"/>
              <a:gd name="connsiteX1" fmla="*/ 3009900 w 3009900"/>
              <a:gd name="connsiteY1" fmla="*/ 792714 h 4114800"/>
              <a:gd name="connsiteX2" fmla="*/ 3009900 w 3009900"/>
              <a:gd name="connsiteY2" fmla="*/ 3322087 h 4114800"/>
              <a:gd name="connsiteX3" fmla="*/ 3009900 w 3009900"/>
              <a:gd name="connsiteY3" fmla="*/ 4114800 h 4114800"/>
              <a:gd name="connsiteX4" fmla="*/ 2377997 w 3009900"/>
              <a:gd name="connsiteY4" fmla="*/ 4006762 h 4114800"/>
              <a:gd name="connsiteX5" fmla="*/ 1187916 w 3009900"/>
              <a:gd name="connsiteY5" fmla="*/ 3852167 h 4114800"/>
              <a:gd name="connsiteX6" fmla="*/ 0 w 3009900"/>
              <a:gd name="connsiteY6" fmla="*/ 3743759 h 4114800"/>
              <a:gd name="connsiteX7" fmla="*/ 0 w 3009900"/>
              <a:gd name="connsiteY7" fmla="*/ 3322087 h 4114800"/>
              <a:gd name="connsiteX8" fmla="*/ 0 w 3009900"/>
              <a:gd name="connsiteY8" fmla="*/ 792714 h 4114800"/>
              <a:gd name="connsiteX9" fmla="*/ 0 w 3009900"/>
              <a:gd name="connsiteY9" fmla="*/ 371042 h 4114800"/>
              <a:gd name="connsiteX10" fmla="*/ 1187916 w 3009900"/>
              <a:gd name="connsiteY10" fmla="*/ 262633 h 4114800"/>
              <a:gd name="connsiteX11" fmla="*/ 2377997 w 3009900"/>
              <a:gd name="connsiteY11" fmla="*/ 108038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9900" h="4114800">
                <a:moveTo>
                  <a:pt x="3009900" y="0"/>
                </a:moveTo>
                <a:lnTo>
                  <a:pt x="3009900" y="792714"/>
                </a:lnTo>
                <a:lnTo>
                  <a:pt x="3009900" y="3322087"/>
                </a:lnTo>
                <a:lnTo>
                  <a:pt x="3009900" y="4114800"/>
                </a:lnTo>
                <a:lnTo>
                  <a:pt x="2377997" y="4006762"/>
                </a:lnTo>
                <a:cubicBezTo>
                  <a:pt x="1990573" y="3948602"/>
                  <a:pt x="1593518" y="3896943"/>
                  <a:pt x="1187916" y="3852167"/>
                </a:cubicBezTo>
                <a:lnTo>
                  <a:pt x="0" y="3743759"/>
                </a:lnTo>
                <a:lnTo>
                  <a:pt x="0" y="3322087"/>
                </a:lnTo>
                <a:lnTo>
                  <a:pt x="0" y="792714"/>
                </a:lnTo>
                <a:lnTo>
                  <a:pt x="0" y="371042"/>
                </a:lnTo>
                <a:lnTo>
                  <a:pt x="1187916" y="262633"/>
                </a:lnTo>
                <a:cubicBezTo>
                  <a:pt x="1593518" y="217858"/>
                  <a:pt x="1990573" y="166199"/>
                  <a:pt x="2377997" y="10803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117167" y="1604797"/>
            <a:ext cx="3007784" cy="3363384"/>
          </a:xfrm>
          <a:custGeom>
            <a:avLst/>
            <a:gdLst>
              <a:gd name="connsiteX0" fmla="*/ 3007784 w 3007784"/>
              <a:gd name="connsiteY0" fmla="*/ 0 h 3363384"/>
              <a:gd name="connsiteX1" fmla="*/ 3007784 w 3007784"/>
              <a:gd name="connsiteY1" fmla="*/ 416647 h 3363384"/>
              <a:gd name="connsiteX2" fmla="*/ 3007784 w 3007784"/>
              <a:gd name="connsiteY2" fmla="*/ 2946737 h 3363384"/>
              <a:gd name="connsiteX3" fmla="*/ 3007784 w 3007784"/>
              <a:gd name="connsiteY3" fmla="*/ 3363384 h 3363384"/>
              <a:gd name="connsiteX4" fmla="*/ 2374542 w 3007784"/>
              <a:gd name="connsiteY4" fmla="*/ 3323209 h 3363384"/>
              <a:gd name="connsiteX5" fmla="*/ 403289 w 3007784"/>
              <a:gd name="connsiteY5" fmla="*/ 3270222 h 3363384"/>
              <a:gd name="connsiteX6" fmla="*/ 0 w 3007784"/>
              <a:gd name="connsiteY6" fmla="*/ 3273844 h 3363384"/>
              <a:gd name="connsiteX7" fmla="*/ 0 w 3007784"/>
              <a:gd name="connsiteY7" fmla="*/ 2946737 h 3363384"/>
              <a:gd name="connsiteX8" fmla="*/ 0 w 3007784"/>
              <a:gd name="connsiteY8" fmla="*/ 416647 h 3363384"/>
              <a:gd name="connsiteX9" fmla="*/ 0 w 3007784"/>
              <a:gd name="connsiteY9" fmla="*/ 89540 h 3363384"/>
              <a:gd name="connsiteX10" fmla="*/ 403289 w 3007784"/>
              <a:gd name="connsiteY10" fmla="*/ 93162 h 3363384"/>
              <a:gd name="connsiteX11" fmla="*/ 2374542 w 3007784"/>
              <a:gd name="connsiteY11" fmla="*/ 40176 h 336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7784" h="3363384">
                <a:moveTo>
                  <a:pt x="3007784" y="0"/>
                </a:moveTo>
                <a:lnTo>
                  <a:pt x="3007784" y="416647"/>
                </a:lnTo>
                <a:lnTo>
                  <a:pt x="3007784" y="2946737"/>
                </a:lnTo>
                <a:lnTo>
                  <a:pt x="3007784" y="3363384"/>
                </a:lnTo>
                <a:lnTo>
                  <a:pt x="2374542" y="3323209"/>
                </a:lnTo>
                <a:cubicBezTo>
                  <a:pt x="1731795" y="3288318"/>
                  <a:pt x="1073490" y="3270222"/>
                  <a:pt x="403289" y="3270222"/>
                </a:cubicBezTo>
                <a:lnTo>
                  <a:pt x="0" y="3273844"/>
                </a:lnTo>
                <a:lnTo>
                  <a:pt x="0" y="2946737"/>
                </a:lnTo>
                <a:lnTo>
                  <a:pt x="0" y="416647"/>
                </a:lnTo>
                <a:lnTo>
                  <a:pt x="0" y="89540"/>
                </a:lnTo>
                <a:lnTo>
                  <a:pt x="403289" y="93162"/>
                </a:lnTo>
                <a:cubicBezTo>
                  <a:pt x="1073490" y="93162"/>
                  <a:pt x="1731795" y="75067"/>
                  <a:pt x="2374542" y="4017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3050119" y="1564583"/>
            <a:ext cx="3007783" cy="3445933"/>
          </a:xfrm>
          <a:custGeom>
            <a:avLst/>
            <a:gdLst>
              <a:gd name="connsiteX0" fmla="*/ 0 w 3007783"/>
              <a:gd name="connsiteY0" fmla="*/ 0 h 3445933"/>
              <a:gd name="connsiteX1" fmla="*/ 456698 w 3007783"/>
              <a:gd name="connsiteY1" fmla="*/ 41702 h 3445933"/>
              <a:gd name="connsiteX2" fmla="*/ 2399276 w 3007783"/>
              <a:gd name="connsiteY2" fmla="*/ 129111 h 3445933"/>
              <a:gd name="connsiteX3" fmla="*/ 3007783 w 3007783"/>
              <a:gd name="connsiteY3" fmla="*/ 134575 h 3445933"/>
              <a:gd name="connsiteX4" fmla="*/ 3007783 w 3007783"/>
              <a:gd name="connsiteY4" fmla="*/ 458443 h 3445933"/>
              <a:gd name="connsiteX5" fmla="*/ 3007783 w 3007783"/>
              <a:gd name="connsiteY5" fmla="*/ 2987490 h 3445933"/>
              <a:gd name="connsiteX6" fmla="*/ 3007783 w 3007783"/>
              <a:gd name="connsiteY6" fmla="*/ 3311359 h 3445933"/>
              <a:gd name="connsiteX7" fmla="*/ 2399276 w 3007783"/>
              <a:gd name="connsiteY7" fmla="*/ 3316822 h 3445933"/>
              <a:gd name="connsiteX8" fmla="*/ 456698 w 3007783"/>
              <a:gd name="connsiteY8" fmla="*/ 3404231 h 3445933"/>
              <a:gd name="connsiteX9" fmla="*/ 0 w 3007783"/>
              <a:gd name="connsiteY9" fmla="*/ 3445933 h 3445933"/>
              <a:gd name="connsiteX10" fmla="*/ 0 w 3007783"/>
              <a:gd name="connsiteY10" fmla="*/ 2987490 h 3445933"/>
              <a:gd name="connsiteX11" fmla="*/ 0 w 3007783"/>
              <a:gd name="connsiteY11" fmla="*/ 458443 h 344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7783" h="3445933">
                <a:moveTo>
                  <a:pt x="0" y="0"/>
                </a:moveTo>
                <a:lnTo>
                  <a:pt x="456698" y="41702"/>
                </a:lnTo>
                <a:cubicBezTo>
                  <a:pt x="1088668" y="87627"/>
                  <a:pt x="1737413" y="117196"/>
                  <a:pt x="2399276" y="129111"/>
                </a:cubicBezTo>
                <a:lnTo>
                  <a:pt x="3007783" y="134575"/>
                </a:lnTo>
                <a:lnTo>
                  <a:pt x="3007783" y="458443"/>
                </a:lnTo>
                <a:lnTo>
                  <a:pt x="3007783" y="2987490"/>
                </a:lnTo>
                <a:lnTo>
                  <a:pt x="3007783" y="3311359"/>
                </a:lnTo>
                <a:lnTo>
                  <a:pt x="2399276" y="3316822"/>
                </a:lnTo>
                <a:cubicBezTo>
                  <a:pt x="1737413" y="3328737"/>
                  <a:pt x="1088668" y="3358306"/>
                  <a:pt x="456698" y="3404231"/>
                </a:cubicBezTo>
                <a:lnTo>
                  <a:pt x="0" y="3445933"/>
                </a:lnTo>
                <a:lnTo>
                  <a:pt x="0" y="2987490"/>
                </a:lnTo>
                <a:lnTo>
                  <a:pt x="0" y="4584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-10583" y="1158183"/>
            <a:ext cx="3003551" cy="4258733"/>
          </a:xfrm>
          <a:custGeom>
            <a:avLst/>
            <a:gdLst>
              <a:gd name="connsiteX0" fmla="*/ 0 w 3003551"/>
              <a:gd name="connsiteY0" fmla="*/ 0 h 4258733"/>
              <a:gd name="connsiteX1" fmla="*/ 1046974 w 3003551"/>
              <a:gd name="connsiteY1" fmla="*/ 179435 h 4258733"/>
              <a:gd name="connsiteX2" fmla="*/ 2234544 w 3003551"/>
              <a:gd name="connsiteY2" fmla="*/ 334075 h 4258733"/>
              <a:gd name="connsiteX3" fmla="*/ 3003551 w 3003551"/>
              <a:gd name="connsiteY3" fmla="*/ 404423 h 4258733"/>
              <a:gd name="connsiteX4" fmla="*/ 3003551 w 3003551"/>
              <a:gd name="connsiteY4" fmla="*/ 864310 h 4258733"/>
              <a:gd name="connsiteX5" fmla="*/ 3003551 w 3003551"/>
              <a:gd name="connsiteY5" fmla="*/ 3394423 h 4258733"/>
              <a:gd name="connsiteX6" fmla="*/ 3003551 w 3003551"/>
              <a:gd name="connsiteY6" fmla="*/ 3854310 h 4258733"/>
              <a:gd name="connsiteX7" fmla="*/ 2234544 w 3003551"/>
              <a:gd name="connsiteY7" fmla="*/ 3924659 h 4258733"/>
              <a:gd name="connsiteX8" fmla="*/ 1046974 w 3003551"/>
              <a:gd name="connsiteY8" fmla="*/ 4079298 h 4258733"/>
              <a:gd name="connsiteX9" fmla="*/ 0 w 3003551"/>
              <a:gd name="connsiteY9" fmla="*/ 4258733 h 4258733"/>
              <a:gd name="connsiteX10" fmla="*/ 0 w 3003551"/>
              <a:gd name="connsiteY10" fmla="*/ 3394423 h 4258733"/>
              <a:gd name="connsiteX11" fmla="*/ 0 w 3003551"/>
              <a:gd name="connsiteY11" fmla="*/ 864310 h 425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3551" h="4258733">
                <a:moveTo>
                  <a:pt x="0" y="0"/>
                </a:moveTo>
                <a:lnTo>
                  <a:pt x="1046974" y="179435"/>
                </a:lnTo>
                <a:cubicBezTo>
                  <a:pt x="1433579" y="237612"/>
                  <a:pt x="1829797" y="289286"/>
                  <a:pt x="2234544" y="334075"/>
                </a:cubicBezTo>
                <a:lnTo>
                  <a:pt x="3003551" y="404423"/>
                </a:lnTo>
                <a:lnTo>
                  <a:pt x="3003551" y="864310"/>
                </a:lnTo>
                <a:lnTo>
                  <a:pt x="3003551" y="3394423"/>
                </a:lnTo>
                <a:lnTo>
                  <a:pt x="3003551" y="3854310"/>
                </a:lnTo>
                <a:lnTo>
                  <a:pt x="2234544" y="3924659"/>
                </a:lnTo>
                <a:cubicBezTo>
                  <a:pt x="1829797" y="3969447"/>
                  <a:pt x="1433579" y="4021121"/>
                  <a:pt x="1046974" y="4079298"/>
                </a:cubicBezTo>
                <a:lnTo>
                  <a:pt x="0" y="4258733"/>
                </a:lnTo>
                <a:lnTo>
                  <a:pt x="0" y="3394423"/>
                </a:lnTo>
                <a:lnTo>
                  <a:pt x="0" y="86431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9124118" y="1328863"/>
            <a:ext cx="3067883" cy="4120673"/>
          </a:xfrm>
          <a:custGeom>
            <a:avLst/>
            <a:gdLst>
              <a:gd name="connsiteX0" fmla="*/ 3067883 w 3067883"/>
              <a:gd name="connsiteY0" fmla="*/ 0 h 4120673"/>
              <a:gd name="connsiteX1" fmla="*/ 3063620 w 3067883"/>
              <a:gd name="connsiteY1" fmla="*/ 4120673 h 4120673"/>
              <a:gd name="connsiteX2" fmla="*/ 0 w 3067883"/>
              <a:gd name="connsiteY2" fmla="*/ 3651731 h 4120673"/>
              <a:gd name="connsiteX3" fmla="*/ 16041 w 3067883"/>
              <a:gd name="connsiteY3" fmla="*/ 503123 h 412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883" h="4120673">
                <a:moveTo>
                  <a:pt x="3067883" y="0"/>
                </a:moveTo>
                <a:cubicBezTo>
                  <a:pt x="3066461" y="1373558"/>
                  <a:pt x="3065041" y="2747115"/>
                  <a:pt x="3063620" y="4120673"/>
                </a:cubicBezTo>
                <a:lnTo>
                  <a:pt x="0" y="3651731"/>
                </a:lnTo>
                <a:cubicBezTo>
                  <a:pt x="5346" y="2602195"/>
                  <a:pt x="10694" y="1552660"/>
                  <a:pt x="16041" y="50312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070021" y="1316770"/>
            <a:ext cx="3098205" cy="4132767"/>
          </a:xfrm>
          <a:custGeom>
            <a:avLst/>
            <a:gdLst>
              <a:gd name="connsiteX0" fmla="*/ 0 w 3098205"/>
              <a:gd name="connsiteY0" fmla="*/ 0 h 4132767"/>
              <a:gd name="connsiteX1" fmla="*/ 3082164 w 3098205"/>
              <a:gd name="connsiteY1" fmla="*/ 515217 h 4132767"/>
              <a:gd name="connsiteX2" fmla="*/ 3098205 w 3098205"/>
              <a:gd name="connsiteY2" fmla="*/ 3663825 h 4132767"/>
              <a:gd name="connsiteX3" fmla="*/ 34587 w 3098205"/>
              <a:gd name="connsiteY3" fmla="*/ 4132767 h 413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5" h="4132767">
                <a:moveTo>
                  <a:pt x="0" y="0"/>
                </a:moveTo>
                <a:lnTo>
                  <a:pt x="3082164" y="515217"/>
                </a:lnTo>
                <a:lnTo>
                  <a:pt x="3098205" y="3663825"/>
                </a:lnTo>
                <a:lnTo>
                  <a:pt x="34587" y="41327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3024949" y="1316767"/>
            <a:ext cx="3088932" cy="4132767"/>
          </a:xfrm>
          <a:custGeom>
            <a:avLst/>
            <a:gdLst>
              <a:gd name="connsiteX0" fmla="*/ 3064456 w 3088932"/>
              <a:gd name="connsiteY0" fmla="*/ 0 h 4132767"/>
              <a:gd name="connsiteX1" fmla="*/ 3088932 w 3088932"/>
              <a:gd name="connsiteY1" fmla="*/ 4132767 h 4132767"/>
              <a:gd name="connsiteX2" fmla="*/ 0 w 3088932"/>
              <a:gd name="connsiteY2" fmla="*/ 3663825 h 4132767"/>
              <a:gd name="connsiteX3" fmla="*/ 16041 w 3088932"/>
              <a:gd name="connsiteY3" fmla="*/ 515217 h 413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932" h="4132767">
                <a:moveTo>
                  <a:pt x="3064456" y="0"/>
                </a:moveTo>
                <a:lnTo>
                  <a:pt x="3088932" y="4132767"/>
                </a:lnTo>
                <a:lnTo>
                  <a:pt x="0" y="3663825"/>
                </a:lnTo>
                <a:lnTo>
                  <a:pt x="16041" y="5152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3" y="1321173"/>
            <a:ext cx="3069057" cy="4128363"/>
          </a:xfrm>
          <a:custGeom>
            <a:avLst/>
            <a:gdLst>
              <a:gd name="connsiteX0" fmla="*/ 1174 w 3069057"/>
              <a:gd name="connsiteY0" fmla="*/ 0 h 4128363"/>
              <a:gd name="connsiteX1" fmla="*/ 3053015 w 3069057"/>
              <a:gd name="connsiteY1" fmla="*/ 510811 h 4128363"/>
              <a:gd name="connsiteX2" fmla="*/ 3069057 w 3069057"/>
              <a:gd name="connsiteY2" fmla="*/ 3659421 h 4128363"/>
              <a:gd name="connsiteX3" fmla="*/ 5439 w 3069057"/>
              <a:gd name="connsiteY3" fmla="*/ 4128363 h 4128363"/>
              <a:gd name="connsiteX4" fmla="*/ 1174 w 3069057"/>
              <a:gd name="connsiteY4" fmla="*/ 0 h 412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057" h="4128363">
                <a:moveTo>
                  <a:pt x="1174" y="0"/>
                </a:moveTo>
                <a:lnTo>
                  <a:pt x="3053015" y="510811"/>
                </a:lnTo>
                <a:cubicBezTo>
                  <a:pt x="3058363" y="1560348"/>
                  <a:pt x="3063709" y="2609884"/>
                  <a:pt x="3069057" y="3659421"/>
                </a:cubicBezTo>
                <a:lnTo>
                  <a:pt x="5439" y="4128363"/>
                </a:lnTo>
                <a:cubicBezTo>
                  <a:pt x="10785" y="2752242"/>
                  <a:pt x="-4172" y="1376121"/>
                  <a:pt x="117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9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6089652" y="4083050"/>
            <a:ext cx="2702983" cy="2418292"/>
          </a:xfrm>
          <a:custGeom>
            <a:avLst/>
            <a:gdLst>
              <a:gd name="connsiteX0" fmla="*/ 0 w 2702983"/>
              <a:gd name="connsiteY0" fmla="*/ 0 h 2418292"/>
              <a:gd name="connsiteX1" fmla="*/ 2702983 w 2702983"/>
              <a:gd name="connsiteY1" fmla="*/ 0 h 2418292"/>
              <a:gd name="connsiteX2" fmla="*/ 2702983 w 2702983"/>
              <a:gd name="connsiteY2" fmla="*/ 2418292 h 2418292"/>
              <a:gd name="connsiteX3" fmla="*/ 0 w 2702983"/>
              <a:gd name="connsiteY3" fmla="*/ 2418292 h 241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983" h="2418292">
                <a:moveTo>
                  <a:pt x="0" y="0"/>
                </a:moveTo>
                <a:lnTo>
                  <a:pt x="2702983" y="0"/>
                </a:lnTo>
                <a:lnTo>
                  <a:pt x="2702983" y="2418292"/>
                </a:lnTo>
                <a:lnTo>
                  <a:pt x="0" y="2418292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3399367" y="4053785"/>
            <a:ext cx="2690284" cy="2436284"/>
          </a:xfrm>
          <a:custGeom>
            <a:avLst/>
            <a:gdLst>
              <a:gd name="connsiteX0" fmla="*/ 0 w 2690284"/>
              <a:gd name="connsiteY0" fmla="*/ 0 h 2436284"/>
              <a:gd name="connsiteX1" fmla="*/ 2690284 w 2690284"/>
              <a:gd name="connsiteY1" fmla="*/ 0 h 2436284"/>
              <a:gd name="connsiteX2" fmla="*/ 2690284 w 2690284"/>
              <a:gd name="connsiteY2" fmla="*/ 2436284 h 2436284"/>
              <a:gd name="connsiteX3" fmla="*/ 0 w 2690284"/>
              <a:gd name="connsiteY3" fmla="*/ 2436284 h 243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284" h="2436284">
                <a:moveTo>
                  <a:pt x="0" y="0"/>
                </a:moveTo>
                <a:lnTo>
                  <a:pt x="2690284" y="0"/>
                </a:lnTo>
                <a:lnTo>
                  <a:pt x="2690284" y="2436284"/>
                </a:lnTo>
                <a:lnTo>
                  <a:pt x="0" y="2436284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6089652" y="1653486"/>
            <a:ext cx="2702983" cy="2418292"/>
          </a:xfrm>
          <a:custGeom>
            <a:avLst/>
            <a:gdLst>
              <a:gd name="connsiteX0" fmla="*/ 0 w 2702983"/>
              <a:gd name="connsiteY0" fmla="*/ 0 h 2418292"/>
              <a:gd name="connsiteX1" fmla="*/ 2702983 w 2702983"/>
              <a:gd name="connsiteY1" fmla="*/ 0 h 2418292"/>
              <a:gd name="connsiteX2" fmla="*/ 2702983 w 2702983"/>
              <a:gd name="connsiteY2" fmla="*/ 2418292 h 2418292"/>
              <a:gd name="connsiteX3" fmla="*/ 0 w 2702983"/>
              <a:gd name="connsiteY3" fmla="*/ 2418292 h 241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983" h="2418292">
                <a:moveTo>
                  <a:pt x="0" y="0"/>
                </a:moveTo>
                <a:lnTo>
                  <a:pt x="2702983" y="0"/>
                </a:lnTo>
                <a:lnTo>
                  <a:pt x="2702983" y="2418292"/>
                </a:lnTo>
                <a:lnTo>
                  <a:pt x="0" y="2418292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3399367" y="1653486"/>
            <a:ext cx="2690284" cy="2417233"/>
          </a:xfrm>
          <a:custGeom>
            <a:avLst/>
            <a:gdLst>
              <a:gd name="connsiteX0" fmla="*/ 0 w 2690284"/>
              <a:gd name="connsiteY0" fmla="*/ 0 h 2417233"/>
              <a:gd name="connsiteX1" fmla="*/ 2690284 w 2690284"/>
              <a:gd name="connsiteY1" fmla="*/ 0 h 2417233"/>
              <a:gd name="connsiteX2" fmla="*/ 2690284 w 2690284"/>
              <a:gd name="connsiteY2" fmla="*/ 2417233 h 2417233"/>
              <a:gd name="connsiteX3" fmla="*/ 0 w 2690284"/>
              <a:gd name="connsiteY3" fmla="*/ 2417233 h 24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284" h="2417233">
                <a:moveTo>
                  <a:pt x="0" y="0"/>
                </a:moveTo>
                <a:lnTo>
                  <a:pt x="2690284" y="0"/>
                </a:lnTo>
                <a:lnTo>
                  <a:pt x="2690284" y="2417233"/>
                </a:lnTo>
                <a:lnTo>
                  <a:pt x="0" y="2417233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7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5C6D0-FE95-4F53-A933-EE94538A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E8CC1-30C3-4846-892C-59D8480DB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68AFA-E2E3-4031-A7AA-93B386EE9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B84E-35C5-4308-AD8C-2A2DBF17942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8CEE0-7670-44D7-9604-DDE91213E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478A3-A85B-48CF-AAB1-1EEADD53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F161F-511F-4C99-A423-7D11CBF260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67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4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0236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2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976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4.sv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6.gif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28.png"/><Relationship Id="rId10" Type="http://schemas.openxmlformats.org/officeDocument/2006/relationships/image" Target="../media/image42.sv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Placeholder 72">
            <a:extLst>
              <a:ext uri="{FF2B5EF4-FFF2-40B4-BE49-F238E27FC236}">
                <a16:creationId xmlns:a16="http://schemas.microsoft.com/office/drawing/2014/main" id="{94B19AD1-2380-3650-A46B-FFE16DCA2A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r="16196"/>
          <a:stretch>
            <a:fillRect/>
          </a:stretch>
        </p:blipFill>
        <p:spPr/>
      </p:pic>
      <p:sp>
        <p:nvSpPr>
          <p:cNvPr id="12" name="PA_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621283" y="1414256"/>
            <a:ext cx="914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PA_图片 6" descr="image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lum bright="-6000" contrast="24000"/>
          </a:blip>
          <a:srcRect/>
          <a:stretch>
            <a:fillRect/>
          </a:stretch>
        </p:blipFill>
        <p:spPr bwMode="auto">
          <a:xfrm>
            <a:off x="2481388" y="966552"/>
            <a:ext cx="327541" cy="5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A_图片 6" descr="image3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lum bright="-6000" contrast="24000"/>
          </a:blip>
          <a:srcRect/>
          <a:stretch>
            <a:fillRect/>
          </a:stretch>
        </p:blipFill>
        <p:spPr bwMode="auto">
          <a:xfrm>
            <a:off x="3627282" y="966552"/>
            <a:ext cx="327541" cy="5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A_图片 6" descr="image39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lum bright="-6000" contrast="24000"/>
          </a:blip>
          <a:srcRect/>
          <a:stretch>
            <a:fillRect/>
          </a:stretch>
        </p:blipFill>
        <p:spPr bwMode="auto">
          <a:xfrm>
            <a:off x="5036137" y="984821"/>
            <a:ext cx="327541" cy="5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A_图片 6" descr="image3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lum bright="-6000" contrast="24000"/>
          </a:blip>
          <a:srcRect/>
          <a:stretch>
            <a:fillRect/>
          </a:stretch>
        </p:blipFill>
        <p:spPr bwMode="auto">
          <a:xfrm>
            <a:off x="7894234" y="985216"/>
            <a:ext cx="327541" cy="5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A_图片 6" descr="image3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lum bright="-6000" contrast="24000"/>
          </a:blip>
          <a:srcRect/>
          <a:stretch>
            <a:fillRect/>
          </a:stretch>
        </p:blipFill>
        <p:spPr bwMode="auto">
          <a:xfrm>
            <a:off x="9424004" y="985611"/>
            <a:ext cx="327541" cy="5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 26"/>
          <p:cNvSpPr/>
          <p:nvPr>
            <p:custDataLst>
              <p:tags r:id="rId7"/>
            </p:custDataLst>
          </p:nvPr>
        </p:nvSpPr>
        <p:spPr>
          <a:xfrm>
            <a:off x="0" y="-6350"/>
            <a:ext cx="12192000" cy="914400"/>
          </a:xfrm>
          <a:prstGeom prst="rect">
            <a:avLst/>
          </a:prstGeom>
          <a:solidFill>
            <a:srgbClr val="96B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171321" y="-204713"/>
            <a:ext cx="9328279" cy="13111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abic Typesetting" panose="03020402040406030203" pitchFamily="66" charset="-78"/>
                <a:ea typeface="Arial Unicode MS" panose="020B0604020202020204" pitchFamily="34" charset="-122"/>
                <a:cs typeface="Arabic Typesetting" panose="03020402040406030203" pitchFamily="66" charset="-78"/>
              </a:rPr>
              <a:t>اختبارات و مسابقات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abic Typesetting" panose="03020402040406030203" pitchFamily="66" charset="-78"/>
              <a:ea typeface="Arial Unicode MS" panose="020B0604020202020204" pitchFamily="34" charset="-122"/>
              <a:cs typeface="Arabic Typesetting" panose="03020402040406030203" pitchFamily="66" charset="-78"/>
            </a:endParaRPr>
          </a:p>
        </p:txBody>
      </p:sp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A477085B-0D43-099C-41B6-E6D76CBC25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E22096CE-262E-7657-2B77-28E3C1AA26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r="15965"/>
          <a:stretch>
            <a:fillRect/>
          </a:stretch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02CB98A1-0293-8C0C-9211-0483A0E868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r="16411"/>
          <a:stretch>
            <a:fillRect/>
          </a:stretch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8CE7FC0C-89A7-6100-67A6-008DA5E6F4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r="16439"/>
          <a:stretch>
            <a:fillRect/>
          </a:stretch>
        </p:blipFill>
        <p:spPr/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3CA4B33-9432-132E-5605-2EACBFAB7C98}"/>
              </a:ext>
            </a:extLst>
          </p:cNvPr>
          <p:cNvSpPr txBox="1"/>
          <p:nvPr/>
        </p:nvSpPr>
        <p:spPr>
          <a:xfrm>
            <a:off x="1949172" y="5064828"/>
            <a:ext cx="84882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أَحْكَام النُّونُ السَّاكِنَةُ وَ التَّنْوِينُ</a:t>
            </a:r>
            <a:endParaRPr lang="en-GB" sz="66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0.00324 L -0.0681 -0.0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2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-0.00324 L -0.0681 -0.0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2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29167E-6 -0.00324 L -0.0681 -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2000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5E-6 -0.00324 L -0.0681 -0.003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200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38889E-6 -0.00324 L -0.06806 -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634;p44">
            <a:extLst>
              <a:ext uri="{FF2B5EF4-FFF2-40B4-BE49-F238E27FC236}">
                <a16:creationId xmlns:a16="http://schemas.microsoft.com/office/drawing/2014/main" id="{E8007E41-1504-EB57-7B1B-ED62958E756A}"/>
              </a:ext>
            </a:extLst>
          </p:cNvPr>
          <p:cNvSpPr/>
          <p:nvPr/>
        </p:nvSpPr>
        <p:spPr>
          <a:xfrm>
            <a:off x="0" y="756052"/>
            <a:ext cx="12192000" cy="5917703"/>
          </a:xfrm>
          <a:prstGeom prst="rect">
            <a:avLst/>
          </a:prstGeom>
          <a:solidFill>
            <a:srgbClr val="8D8D8D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5963;p54">
            <a:extLst>
              <a:ext uri="{FF2B5EF4-FFF2-40B4-BE49-F238E27FC236}">
                <a16:creationId xmlns:a16="http://schemas.microsoft.com/office/drawing/2014/main" id="{2A4D125D-B290-4521-930B-1A97608F0CBF}"/>
              </a:ext>
            </a:extLst>
          </p:cNvPr>
          <p:cNvSpPr/>
          <p:nvPr/>
        </p:nvSpPr>
        <p:spPr>
          <a:xfrm>
            <a:off x="516550" y="931090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5964;p54">
            <a:extLst>
              <a:ext uri="{FF2B5EF4-FFF2-40B4-BE49-F238E27FC236}">
                <a16:creationId xmlns:a16="http://schemas.microsoft.com/office/drawing/2014/main" id="{80D84B29-F6EB-4E80-AAB8-3C44CC565172}"/>
              </a:ext>
            </a:extLst>
          </p:cNvPr>
          <p:cNvSpPr/>
          <p:nvPr/>
        </p:nvSpPr>
        <p:spPr>
          <a:xfrm>
            <a:off x="656284" y="1045223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3" name="Google Shape;5963;p54">
            <a:extLst>
              <a:ext uri="{FF2B5EF4-FFF2-40B4-BE49-F238E27FC236}">
                <a16:creationId xmlns:a16="http://schemas.microsoft.com/office/drawing/2014/main" id="{E4B6A9C1-DD10-4E50-8609-34279A0341E6}"/>
              </a:ext>
            </a:extLst>
          </p:cNvPr>
          <p:cNvSpPr/>
          <p:nvPr/>
        </p:nvSpPr>
        <p:spPr>
          <a:xfrm>
            <a:off x="516550" y="2070444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5964;p54">
            <a:extLst>
              <a:ext uri="{FF2B5EF4-FFF2-40B4-BE49-F238E27FC236}">
                <a16:creationId xmlns:a16="http://schemas.microsoft.com/office/drawing/2014/main" id="{8CCB40D5-670B-4409-B5AC-55621223A4A3}"/>
              </a:ext>
            </a:extLst>
          </p:cNvPr>
          <p:cNvSpPr/>
          <p:nvPr/>
        </p:nvSpPr>
        <p:spPr>
          <a:xfrm>
            <a:off x="656284" y="2184577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6" name="Google Shape;5963;p54">
            <a:extLst>
              <a:ext uri="{FF2B5EF4-FFF2-40B4-BE49-F238E27FC236}">
                <a16:creationId xmlns:a16="http://schemas.microsoft.com/office/drawing/2014/main" id="{0C815983-34D7-4767-9F00-DD0C51B9208B}"/>
              </a:ext>
            </a:extLst>
          </p:cNvPr>
          <p:cNvSpPr/>
          <p:nvPr/>
        </p:nvSpPr>
        <p:spPr>
          <a:xfrm>
            <a:off x="516550" y="3190240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5964;p54">
            <a:extLst>
              <a:ext uri="{FF2B5EF4-FFF2-40B4-BE49-F238E27FC236}">
                <a16:creationId xmlns:a16="http://schemas.microsoft.com/office/drawing/2014/main" id="{79D204C3-8A58-459D-8667-A9CF85BE02B2}"/>
              </a:ext>
            </a:extLst>
          </p:cNvPr>
          <p:cNvSpPr/>
          <p:nvPr/>
        </p:nvSpPr>
        <p:spPr>
          <a:xfrm>
            <a:off x="656284" y="3304373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1" name="Google Shape;5963;p54">
            <a:extLst>
              <a:ext uri="{FF2B5EF4-FFF2-40B4-BE49-F238E27FC236}">
                <a16:creationId xmlns:a16="http://schemas.microsoft.com/office/drawing/2014/main" id="{53771033-04D5-40ED-B29E-0F4FEE8DB03B}"/>
              </a:ext>
            </a:extLst>
          </p:cNvPr>
          <p:cNvSpPr/>
          <p:nvPr/>
        </p:nvSpPr>
        <p:spPr>
          <a:xfrm>
            <a:off x="509373" y="4338507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964;p54">
            <a:extLst>
              <a:ext uri="{FF2B5EF4-FFF2-40B4-BE49-F238E27FC236}">
                <a16:creationId xmlns:a16="http://schemas.microsoft.com/office/drawing/2014/main" id="{A7A16B5F-FE92-4BEB-B6A5-0C71B035175D}"/>
              </a:ext>
            </a:extLst>
          </p:cNvPr>
          <p:cNvSpPr/>
          <p:nvPr/>
        </p:nvSpPr>
        <p:spPr>
          <a:xfrm>
            <a:off x="649107" y="4452640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5" name="الخطأ 2">
            <a:extLst>
              <a:ext uri="{FF2B5EF4-FFF2-40B4-BE49-F238E27FC236}">
                <a16:creationId xmlns:a16="http://schemas.microsoft.com/office/drawing/2014/main" id="{3ED4BDC7-3DEE-483F-8299-945CE5434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3" y="1156370"/>
            <a:ext cx="495643" cy="681075"/>
          </a:xfrm>
          <a:prstGeom prst="rect">
            <a:avLst/>
          </a:prstGeom>
        </p:spPr>
      </p:pic>
      <p:pic>
        <p:nvPicPr>
          <p:cNvPr id="86" name="صح">
            <a:extLst>
              <a:ext uri="{FF2B5EF4-FFF2-40B4-BE49-F238E27FC236}">
                <a16:creationId xmlns:a16="http://schemas.microsoft.com/office/drawing/2014/main" id="{E40C9F9E-5664-43C7-94D4-442D6906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3" y="2260257"/>
            <a:ext cx="636700" cy="726337"/>
          </a:xfrm>
          <a:prstGeom prst="rect">
            <a:avLst/>
          </a:prstGeom>
        </p:spPr>
      </p:pic>
      <p:pic>
        <p:nvPicPr>
          <p:cNvPr id="88" name="صح">
            <a:extLst>
              <a:ext uri="{FF2B5EF4-FFF2-40B4-BE49-F238E27FC236}">
                <a16:creationId xmlns:a16="http://schemas.microsoft.com/office/drawing/2014/main" id="{EBB8B295-B6B5-4578-A74E-994D1479FF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5" y="3395427"/>
            <a:ext cx="636700" cy="726337"/>
          </a:xfrm>
          <a:prstGeom prst="rect">
            <a:avLst/>
          </a:prstGeom>
        </p:spPr>
      </p:pic>
      <p:pic>
        <p:nvPicPr>
          <p:cNvPr id="89" name="الخطأ 2">
            <a:extLst>
              <a:ext uri="{FF2B5EF4-FFF2-40B4-BE49-F238E27FC236}">
                <a16:creationId xmlns:a16="http://schemas.microsoft.com/office/drawing/2014/main" id="{3DE69393-30DB-4DF7-ADAB-0A295DCF8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3" y="4549595"/>
            <a:ext cx="495643" cy="681075"/>
          </a:xfrm>
          <a:prstGeom prst="rect">
            <a:avLst/>
          </a:prstGeom>
        </p:spPr>
      </p:pic>
      <p:sp>
        <p:nvSpPr>
          <p:cNvPr id="30" name="Google Shape;700;p28">
            <a:extLst>
              <a:ext uri="{FF2B5EF4-FFF2-40B4-BE49-F238E27FC236}">
                <a16:creationId xmlns:a16="http://schemas.microsoft.com/office/drawing/2014/main" id="{AB3C4BE6-373F-2944-6244-B07A31B0609E}"/>
              </a:ext>
            </a:extLst>
          </p:cNvPr>
          <p:cNvSpPr/>
          <p:nvPr/>
        </p:nvSpPr>
        <p:spPr>
          <a:xfrm flipH="1">
            <a:off x="1868763" y="1035396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701;p28">
            <a:extLst>
              <a:ext uri="{FF2B5EF4-FFF2-40B4-BE49-F238E27FC236}">
                <a16:creationId xmlns:a16="http://schemas.microsoft.com/office/drawing/2014/main" id="{E1C8197C-009F-A36D-3F60-6C6A9B502D8D}"/>
              </a:ext>
            </a:extLst>
          </p:cNvPr>
          <p:cNvSpPr/>
          <p:nvPr/>
        </p:nvSpPr>
        <p:spPr>
          <a:xfrm>
            <a:off x="2800213" y="972212"/>
            <a:ext cx="8451030" cy="9174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يُشترط في الإدغام أن يكون في كلمة واحدة فقط. </a:t>
            </a:r>
          </a:p>
        </p:txBody>
      </p:sp>
      <p:sp>
        <p:nvSpPr>
          <p:cNvPr id="34" name="Google Shape;702;p28">
            <a:extLst>
              <a:ext uri="{FF2B5EF4-FFF2-40B4-BE49-F238E27FC236}">
                <a16:creationId xmlns:a16="http://schemas.microsoft.com/office/drawing/2014/main" id="{D796CFD4-793B-3FC4-D4BA-7CE8EA848F3F}"/>
              </a:ext>
            </a:extLst>
          </p:cNvPr>
          <p:cNvSpPr/>
          <p:nvPr/>
        </p:nvSpPr>
        <p:spPr>
          <a:xfrm>
            <a:off x="11251243" y="984530"/>
            <a:ext cx="411680" cy="905095"/>
          </a:xfrm>
          <a:prstGeom prst="rect">
            <a:avLst/>
          </a:pr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708;p28">
            <a:extLst>
              <a:ext uri="{FF2B5EF4-FFF2-40B4-BE49-F238E27FC236}">
                <a16:creationId xmlns:a16="http://schemas.microsoft.com/office/drawing/2014/main" id="{D6A5EBF9-EADA-548D-E08A-EC7246F708DF}"/>
              </a:ext>
            </a:extLst>
          </p:cNvPr>
          <p:cNvSpPr/>
          <p:nvPr/>
        </p:nvSpPr>
        <p:spPr>
          <a:xfrm flipH="1">
            <a:off x="1868763" y="2192703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709;p28">
            <a:extLst>
              <a:ext uri="{FF2B5EF4-FFF2-40B4-BE49-F238E27FC236}">
                <a16:creationId xmlns:a16="http://schemas.microsoft.com/office/drawing/2014/main" id="{B871E44F-CC60-0B98-0CBB-72BDF1649C55}"/>
              </a:ext>
            </a:extLst>
          </p:cNvPr>
          <p:cNvSpPr/>
          <p:nvPr/>
        </p:nvSpPr>
        <p:spPr>
          <a:xfrm>
            <a:off x="2811088" y="2135298"/>
            <a:ext cx="8451030" cy="8960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التَّنوين : هو نون ساكنة لفظاً لا خطاً ، تثبت وصلاً وتسقط وقفاً.</a:t>
            </a:r>
          </a:p>
        </p:txBody>
      </p:sp>
      <p:sp>
        <p:nvSpPr>
          <p:cNvPr id="37" name="Google Shape;716;p28">
            <a:extLst>
              <a:ext uri="{FF2B5EF4-FFF2-40B4-BE49-F238E27FC236}">
                <a16:creationId xmlns:a16="http://schemas.microsoft.com/office/drawing/2014/main" id="{9598540B-ECE6-F50C-5C8B-E6262DEC593B}"/>
              </a:ext>
            </a:extLst>
          </p:cNvPr>
          <p:cNvSpPr/>
          <p:nvPr/>
        </p:nvSpPr>
        <p:spPr>
          <a:xfrm flipH="1">
            <a:off x="1868763" y="3318814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717;p28">
            <a:extLst>
              <a:ext uri="{FF2B5EF4-FFF2-40B4-BE49-F238E27FC236}">
                <a16:creationId xmlns:a16="http://schemas.microsoft.com/office/drawing/2014/main" id="{CD229CF5-1647-9C0F-B1EE-EBACE88CAC9B}"/>
              </a:ext>
            </a:extLst>
          </p:cNvPr>
          <p:cNvSpPr/>
          <p:nvPr/>
        </p:nvSpPr>
        <p:spPr>
          <a:xfrm>
            <a:off x="2811088" y="3239975"/>
            <a:ext cx="8451030" cy="9174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حروف الإظهار هي حروف الحلق. </a:t>
            </a:r>
            <a:endParaRPr sz="2800" kern="0" dirty="0">
              <a:solidFill>
                <a:srgbClr val="000000"/>
              </a:solidFill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9" name="Google Shape;724;p28">
            <a:extLst>
              <a:ext uri="{FF2B5EF4-FFF2-40B4-BE49-F238E27FC236}">
                <a16:creationId xmlns:a16="http://schemas.microsoft.com/office/drawing/2014/main" id="{42F5BAFA-D0E3-74C4-BC51-323222123129}"/>
              </a:ext>
            </a:extLst>
          </p:cNvPr>
          <p:cNvSpPr/>
          <p:nvPr/>
        </p:nvSpPr>
        <p:spPr>
          <a:xfrm flipH="1">
            <a:off x="1868763" y="4476516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725;p28">
            <a:extLst>
              <a:ext uri="{FF2B5EF4-FFF2-40B4-BE49-F238E27FC236}">
                <a16:creationId xmlns:a16="http://schemas.microsoft.com/office/drawing/2014/main" id="{691579B5-9607-6C38-C8A2-550630A976F1}"/>
              </a:ext>
            </a:extLst>
          </p:cNvPr>
          <p:cNvSpPr/>
          <p:nvPr/>
        </p:nvSpPr>
        <p:spPr>
          <a:xfrm>
            <a:off x="2811088" y="4419516"/>
            <a:ext cx="8451030" cy="89556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الميم هو الحرف الوحيد لحكم القلب. </a:t>
            </a:r>
            <a:endParaRPr sz="2800" kern="0" dirty="0">
              <a:solidFill>
                <a:srgbClr val="000000"/>
              </a:solidFill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1" name="Google Shape;724;p28">
            <a:extLst>
              <a:ext uri="{FF2B5EF4-FFF2-40B4-BE49-F238E27FC236}">
                <a16:creationId xmlns:a16="http://schemas.microsoft.com/office/drawing/2014/main" id="{145C7BFF-319E-D6CE-C438-41704E89FF1B}"/>
              </a:ext>
            </a:extLst>
          </p:cNvPr>
          <p:cNvSpPr/>
          <p:nvPr/>
        </p:nvSpPr>
        <p:spPr>
          <a:xfrm flipH="1">
            <a:off x="1912583" y="5643451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725;p28">
            <a:extLst>
              <a:ext uri="{FF2B5EF4-FFF2-40B4-BE49-F238E27FC236}">
                <a16:creationId xmlns:a16="http://schemas.microsoft.com/office/drawing/2014/main" id="{6C534086-E230-39C9-4676-564448565B4A}"/>
              </a:ext>
            </a:extLst>
          </p:cNvPr>
          <p:cNvSpPr/>
          <p:nvPr/>
        </p:nvSpPr>
        <p:spPr>
          <a:xfrm>
            <a:off x="2854906" y="5586783"/>
            <a:ext cx="8451030" cy="9174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الحكم في كلمة ( فَسَيُنْغِضُون ) هو إخفاء حقيقي .</a:t>
            </a:r>
            <a:endParaRPr sz="2800" kern="0" dirty="0">
              <a:solidFill>
                <a:srgbClr val="000000"/>
              </a:solidFill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3" name="Google Shape;702;p28">
            <a:extLst>
              <a:ext uri="{FF2B5EF4-FFF2-40B4-BE49-F238E27FC236}">
                <a16:creationId xmlns:a16="http://schemas.microsoft.com/office/drawing/2014/main" id="{914DD6E6-012D-EDF3-CD45-B892E58E8A17}"/>
              </a:ext>
            </a:extLst>
          </p:cNvPr>
          <p:cNvSpPr/>
          <p:nvPr/>
        </p:nvSpPr>
        <p:spPr>
          <a:xfrm>
            <a:off x="11245587" y="2126189"/>
            <a:ext cx="411680" cy="905095"/>
          </a:xfrm>
          <a:prstGeom prst="rect">
            <a:avLst/>
          </a:pr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02;p28">
            <a:extLst>
              <a:ext uri="{FF2B5EF4-FFF2-40B4-BE49-F238E27FC236}">
                <a16:creationId xmlns:a16="http://schemas.microsoft.com/office/drawing/2014/main" id="{22B3B15E-AC6F-4FB3-A72F-01DA494618CE}"/>
              </a:ext>
            </a:extLst>
          </p:cNvPr>
          <p:cNvSpPr/>
          <p:nvPr/>
        </p:nvSpPr>
        <p:spPr>
          <a:xfrm>
            <a:off x="11267740" y="3236624"/>
            <a:ext cx="411680" cy="905095"/>
          </a:xfrm>
          <a:prstGeom prst="rect">
            <a:avLst/>
          </a:pr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702;p28">
            <a:extLst>
              <a:ext uri="{FF2B5EF4-FFF2-40B4-BE49-F238E27FC236}">
                <a16:creationId xmlns:a16="http://schemas.microsoft.com/office/drawing/2014/main" id="{32D476B8-7CDA-6772-1D99-C79CE1C05C70}"/>
              </a:ext>
            </a:extLst>
          </p:cNvPr>
          <p:cNvSpPr/>
          <p:nvPr/>
        </p:nvSpPr>
        <p:spPr>
          <a:xfrm>
            <a:off x="11251345" y="4414762"/>
            <a:ext cx="411680" cy="905095"/>
          </a:xfrm>
          <a:prstGeom prst="rect">
            <a:avLst/>
          </a:pr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702;p28">
            <a:extLst>
              <a:ext uri="{FF2B5EF4-FFF2-40B4-BE49-F238E27FC236}">
                <a16:creationId xmlns:a16="http://schemas.microsoft.com/office/drawing/2014/main" id="{6A3B1E4D-560A-1EA2-B950-BF598A73F89D}"/>
              </a:ext>
            </a:extLst>
          </p:cNvPr>
          <p:cNvSpPr/>
          <p:nvPr/>
        </p:nvSpPr>
        <p:spPr>
          <a:xfrm>
            <a:off x="11296805" y="5597215"/>
            <a:ext cx="411680" cy="905095"/>
          </a:xfrm>
          <a:prstGeom prst="rect">
            <a:avLst/>
          </a:pr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5963;p54">
            <a:extLst>
              <a:ext uri="{FF2B5EF4-FFF2-40B4-BE49-F238E27FC236}">
                <a16:creationId xmlns:a16="http://schemas.microsoft.com/office/drawing/2014/main" id="{5972D1A9-2F7E-EF69-23E4-6B282B282F38}"/>
              </a:ext>
            </a:extLst>
          </p:cNvPr>
          <p:cNvSpPr/>
          <p:nvPr/>
        </p:nvSpPr>
        <p:spPr>
          <a:xfrm>
            <a:off x="509373" y="5529318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5964;p54">
            <a:extLst>
              <a:ext uri="{FF2B5EF4-FFF2-40B4-BE49-F238E27FC236}">
                <a16:creationId xmlns:a16="http://schemas.microsoft.com/office/drawing/2014/main" id="{5C7853C1-3A65-6E3A-C230-5E38E10F309C}"/>
              </a:ext>
            </a:extLst>
          </p:cNvPr>
          <p:cNvSpPr/>
          <p:nvPr/>
        </p:nvSpPr>
        <p:spPr>
          <a:xfrm>
            <a:off x="649107" y="5643451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9" name="الخطأ 2">
            <a:extLst>
              <a:ext uri="{FF2B5EF4-FFF2-40B4-BE49-F238E27FC236}">
                <a16:creationId xmlns:a16="http://schemas.microsoft.com/office/drawing/2014/main" id="{81A3939A-78AE-A77C-897C-AA9E915C1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3" y="5740406"/>
            <a:ext cx="495643" cy="68107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88C81F4-2264-86D1-B630-93AB7143DF39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ضعي إشارة صح أو خطأ  أمام العبارات التالية ...</a:t>
            </a:r>
          </a:p>
        </p:txBody>
      </p:sp>
    </p:spTree>
    <p:extLst>
      <p:ext uri="{BB962C8B-B14F-4D97-AF65-F5344CB8AC3E}">
        <p14:creationId xmlns:p14="http://schemas.microsoft.com/office/powerpoint/2010/main" val="2456903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634;p44">
            <a:extLst>
              <a:ext uri="{FF2B5EF4-FFF2-40B4-BE49-F238E27FC236}">
                <a16:creationId xmlns:a16="http://schemas.microsoft.com/office/drawing/2014/main" id="{E8007E41-1504-EB57-7B1B-ED62958E756A}"/>
              </a:ext>
            </a:extLst>
          </p:cNvPr>
          <p:cNvSpPr/>
          <p:nvPr/>
        </p:nvSpPr>
        <p:spPr>
          <a:xfrm>
            <a:off x="0" y="756052"/>
            <a:ext cx="12192000" cy="5917703"/>
          </a:xfrm>
          <a:prstGeom prst="rect">
            <a:avLst/>
          </a:prstGeom>
          <a:solidFill>
            <a:srgbClr val="8D8D8D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5963;p54">
            <a:extLst>
              <a:ext uri="{FF2B5EF4-FFF2-40B4-BE49-F238E27FC236}">
                <a16:creationId xmlns:a16="http://schemas.microsoft.com/office/drawing/2014/main" id="{2A4D125D-B290-4521-930B-1A97608F0CBF}"/>
              </a:ext>
            </a:extLst>
          </p:cNvPr>
          <p:cNvSpPr/>
          <p:nvPr/>
        </p:nvSpPr>
        <p:spPr>
          <a:xfrm>
            <a:off x="516550" y="931090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5964;p54">
            <a:extLst>
              <a:ext uri="{FF2B5EF4-FFF2-40B4-BE49-F238E27FC236}">
                <a16:creationId xmlns:a16="http://schemas.microsoft.com/office/drawing/2014/main" id="{80D84B29-F6EB-4E80-AAB8-3C44CC565172}"/>
              </a:ext>
            </a:extLst>
          </p:cNvPr>
          <p:cNvSpPr/>
          <p:nvPr/>
        </p:nvSpPr>
        <p:spPr>
          <a:xfrm>
            <a:off x="656284" y="1045223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3" name="Google Shape;5963;p54">
            <a:extLst>
              <a:ext uri="{FF2B5EF4-FFF2-40B4-BE49-F238E27FC236}">
                <a16:creationId xmlns:a16="http://schemas.microsoft.com/office/drawing/2014/main" id="{E4B6A9C1-DD10-4E50-8609-34279A0341E6}"/>
              </a:ext>
            </a:extLst>
          </p:cNvPr>
          <p:cNvSpPr/>
          <p:nvPr/>
        </p:nvSpPr>
        <p:spPr>
          <a:xfrm>
            <a:off x="516550" y="2070444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5964;p54">
            <a:extLst>
              <a:ext uri="{FF2B5EF4-FFF2-40B4-BE49-F238E27FC236}">
                <a16:creationId xmlns:a16="http://schemas.microsoft.com/office/drawing/2014/main" id="{8CCB40D5-670B-4409-B5AC-55621223A4A3}"/>
              </a:ext>
            </a:extLst>
          </p:cNvPr>
          <p:cNvSpPr/>
          <p:nvPr/>
        </p:nvSpPr>
        <p:spPr>
          <a:xfrm>
            <a:off x="656284" y="2184577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6" name="Google Shape;5963;p54">
            <a:extLst>
              <a:ext uri="{FF2B5EF4-FFF2-40B4-BE49-F238E27FC236}">
                <a16:creationId xmlns:a16="http://schemas.microsoft.com/office/drawing/2014/main" id="{0C815983-34D7-4767-9F00-DD0C51B9208B}"/>
              </a:ext>
            </a:extLst>
          </p:cNvPr>
          <p:cNvSpPr/>
          <p:nvPr/>
        </p:nvSpPr>
        <p:spPr>
          <a:xfrm>
            <a:off x="516550" y="3190240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5964;p54">
            <a:extLst>
              <a:ext uri="{FF2B5EF4-FFF2-40B4-BE49-F238E27FC236}">
                <a16:creationId xmlns:a16="http://schemas.microsoft.com/office/drawing/2014/main" id="{79D204C3-8A58-459D-8667-A9CF85BE02B2}"/>
              </a:ext>
            </a:extLst>
          </p:cNvPr>
          <p:cNvSpPr/>
          <p:nvPr/>
        </p:nvSpPr>
        <p:spPr>
          <a:xfrm>
            <a:off x="656284" y="3304373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1" name="Google Shape;5963;p54">
            <a:extLst>
              <a:ext uri="{FF2B5EF4-FFF2-40B4-BE49-F238E27FC236}">
                <a16:creationId xmlns:a16="http://schemas.microsoft.com/office/drawing/2014/main" id="{53771033-04D5-40ED-B29E-0F4FEE8DB03B}"/>
              </a:ext>
            </a:extLst>
          </p:cNvPr>
          <p:cNvSpPr/>
          <p:nvPr/>
        </p:nvSpPr>
        <p:spPr>
          <a:xfrm>
            <a:off x="509373" y="4338507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964;p54">
            <a:extLst>
              <a:ext uri="{FF2B5EF4-FFF2-40B4-BE49-F238E27FC236}">
                <a16:creationId xmlns:a16="http://schemas.microsoft.com/office/drawing/2014/main" id="{A7A16B5F-FE92-4BEB-B6A5-0C71B035175D}"/>
              </a:ext>
            </a:extLst>
          </p:cNvPr>
          <p:cNvSpPr/>
          <p:nvPr/>
        </p:nvSpPr>
        <p:spPr>
          <a:xfrm>
            <a:off x="649107" y="4452640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5" name="الخطأ 2">
            <a:extLst>
              <a:ext uri="{FF2B5EF4-FFF2-40B4-BE49-F238E27FC236}">
                <a16:creationId xmlns:a16="http://schemas.microsoft.com/office/drawing/2014/main" id="{3ED4BDC7-3DEE-483F-8299-945CE5434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8" y="2252734"/>
            <a:ext cx="495643" cy="681075"/>
          </a:xfrm>
          <a:prstGeom prst="rect">
            <a:avLst/>
          </a:prstGeom>
        </p:spPr>
      </p:pic>
      <p:pic>
        <p:nvPicPr>
          <p:cNvPr id="86" name="صح">
            <a:extLst>
              <a:ext uri="{FF2B5EF4-FFF2-40B4-BE49-F238E27FC236}">
                <a16:creationId xmlns:a16="http://schemas.microsoft.com/office/drawing/2014/main" id="{E40C9F9E-5664-43C7-94D4-442D6906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8" y="1100213"/>
            <a:ext cx="636700" cy="726337"/>
          </a:xfrm>
          <a:prstGeom prst="rect">
            <a:avLst/>
          </a:prstGeom>
        </p:spPr>
      </p:pic>
      <p:pic>
        <p:nvPicPr>
          <p:cNvPr id="88" name="صح">
            <a:extLst>
              <a:ext uri="{FF2B5EF4-FFF2-40B4-BE49-F238E27FC236}">
                <a16:creationId xmlns:a16="http://schemas.microsoft.com/office/drawing/2014/main" id="{EBB8B295-B6B5-4578-A74E-994D1479FF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5" y="3395427"/>
            <a:ext cx="636700" cy="726337"/>
          </a:xfrm>
          <a:prstGeom prst="rect">
            <a:avLst/>
          </a:prstGeom>
        </p:spPr>
      </p:pic>
      <p:pic>
        <p:nvPicPr>
          <p:cNvPr id="89" name="الخطأ 2">
            <a:extLst>
              <a:ext uri="{FF2B5EF4-FFF2-40B4-BE49-F238E27FC236}">
                <a16:creationId xmlns:a16="http://schemas.microsoft.com/office/drawing/2014/main" id="{3DE69393-30DB-4DF7-ADAB-0A295DCF8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3" y="4549595"/>
            <a:ext cx="495643" cy="681075"/>
          </a:xfrm>
          <a:prstGeom prst="rect">
            <a:avLst/>
          </a:prstGeom>
        </p:spPr>
      </p:pic>
      <p:sp>
        <p:nvSpPr>
          <p:cNvPr id="30" name="Google Shape;700;p28">
            <a:extLst>
              <a:ext uri="{FF2B5EF4-FFF2-40B4-BE49-F238E27FC236}">
                <a16:creationId xmlns:a16="http://schemas.microsoft.com/office/drawing/2014/main" id="{AB3C4BE6-373F-2944-6244-B07A31B0609E}"/>
              </a:ext>
            </a:extLst>
          </p:cNvPr>
          <p:cNvSpPr/>
          <p:nvPr/>
        </p:nvSpPr>
        <p:spPr>
          <a:xfrm flipH="1">
            <a:off x="1868763" y="1035396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701;p28">
            <a:extLst>
              <a:ext uri="{FF2B5EF4-FFF2-40B4-BE49-F238E27FC236}">
                <a16:creationId xmlns:a16="http://schemas.microsoft.com/office/drawing/2014/main" id="{E1C8197C-009F-A36D-3F60-6C6A9B502D8D}"/>
              </a:ext>
            </a:extLst>
          </p:cNvPr>
          <p:cNvSpPr/>
          <p:nvPr/>
        </p:nvSpPr>
        <p:spPr>
          <a:xfrm>
            <a:off x="2800213" y="972212"/>
            <a:ext cx="8451030" cy="9174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Roboto"/>
                <a:cs typeface="Calibri" panose="020F0502020204030204" pitchFamily="34" charset="0"/>
                <a:sym typeface="Roboto"/>
              </a:rPr>
              <a:t>حروف الإدغام بغنَّة مجموعة في كلمة ( يومن ) </a:t>
            </a:r>
          </a:p>
        </p:txBody>
      </p:sp>
      <p:sp>
        <p:nvSpPr>
          <p:cNvPr id="34" name="Google Shape;702;p28">
            <a:extLst>
              <a:ext uri="{FF2B5EF4-FFF2-40B4-BE49-F238E27FC236}">
                <a16:creationId xmlns:a16="http://schemas.microsoft.com/office/drawing/2014/main" id="{D796CFD4-793B-3FC4-D4BA-7CE8EA848F3F}"/>
              </a:ext>
            </a:extLst>
          </p:cNvPr>
          <p:cNvSpPr/>
          <p:nvPr/>
        </p:nvSpPr>
        <p:spPr>
          <a:xfrm>
            <a:off x="11251243" y="984530"/>
            <a:ext cx="411680" cy="905095"/>
          </a:xfrm>
          <a:prstGeom prst="rect">
            <a:avLst/>
          </a:pr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708;p28">
            <a:extLst>
              <a:ext uri="{FF2B5EF4-FFF2-40B4-BE49-F238E27FC236}">
                <a16:creationId xmlns:a16="http://schemas.microsoft.com/office/drawing/2014/main" id="{D6A5EBF9-EADA-548D-E08A-EC7246F708DF}"/>
              </a:ext>
            </a:extLst>
          </p:cNvPr>
          <p:cNvSpPr/>
          <p:nvPr/>
        </p:nvSpPr>
        <p:spPr>
          <a:xfrm flipH="1">
            <a:off x="1868763" y="2192703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709;p28">
            <a:extLst>
              <a:ext uri="{FF2B5EF4-FFF2-40B4-BE49-F238E27FC236}">
                <a16:creationId xmlns:a16="http://schemas.microsoft.com/office/drawing/2014/main" id="{B871E44F-CC60-0B98-0CBB-72BDF1649C55}"/>
              </a:ext>
            </a:extLst>
          </p:cNvPr>
          <p:cNvSpPr/>
          <p:nvPr/>
        </p:nvSpPr>
        <p:spPr>
          <a:xfrm>
            <a:off x="2811088" y="2135298"/>
            <a:ext cx="8451030" cy="8960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Roboto"/>
                <a:cs typeface="Calibri" panose="020F0502020204030204" pitchFamily="34" charset="0"/>
                <a:sym typeface="Roboto"/>
              </a:rPr>
              <a:t>الإدغام الكام</a:t>
            </a:r>
            <a:r>
              <a:rPr lang="ar-AE" sz="2800" kern="0" dirty="0">
                <a:solidFill>
                  <a:srgbClr val="000000"/>
                </a:solidFill>
                <a:latin typeface="Calibri" panose="020F0502020204030204"/>
                <a:ea typeface="Roboto"/>
                <a:cs typeface="Calibri" panose="020F0502020204030204" pitchFamily="34" charset="0"/>
                <a:sym typeface="Roboto"/>
              </a:rPr>
              <a:t>ل</a:t>
            </a: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Roboto"/>
                <a:cs typeface="Calibri" panose="020F0502020204030204" pitchFamily="34" charset="0"/>
                <a:sym typeface="Roboto"/>
              </a:rPr>
              <a:t> هو ذهاب ذات الحرف وبقاء صفته</a:t>
            </a:r>
          </a:p>
        </p:txBody>
      </p:sp>
      <p:sp>
        <p:nvSpPr>
          <p:cNvPr id="37" name="Google Shape;716;p28">
            <a:extLst>
              <a:ext uri="{FF2B5EF4-FFF2-40B4-BE49-F238E27FC236}">
                <a16:creationId xmlns:a16="http://schemas.microsoft.com/office/drawing/2014/main" id="{9598540B-ECE6-F50C-5C8B-E6262DEC593B}"/>
              </a:ext>
            </a:extLst>
          </p:cNvPr>
          <p:cNvSpPr/>
          <p:nvPr/>
        </p:nvSpPr>
        <p:spPr>
          <a:xfrm flipH="1">
            <a:off x="1868763" y="3318814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717;p28">
            <a:extLst>
              <a:ext uri="{FF2B5EF4-FFF2-40B4-BE49-F238E27FC236}">
                <a16:creationId xmlns:a16="http://schemas.microsoft.com/office/drawing/2014/main" id="{CD229CF5-1647-9C0F-B1EE-EBACE88CAC9B}"/>
              </a:ext>
            </a:extLst>
          </p:cNvPr>
          <p:cNvSpPr/>
          <p:nvPr/>
        </p:nvSpPr>
        <p:spPr>
          <a:xfrm>
            <a:off x="2811088" y="3239975"/>
            <a:ext cx="8451030" cy="9174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Roboto"/>
                <a:cs typeface="Calibri" panose="020F0502020204030204" pitchFamily="34" charset="0"/>
                <a:sym typeface="Roboto"/>
              </a:rPr>
              <a:t>يأتي حكم الإخفاء في كلمة أو كلمتين </a:t>
            </a:r>
          </a:p>
        </p:txBody>
      </p:sp>
      <p:sp>
        <p:nvSpPr>
          <p:cNvPr id="39" name="Google Shape;724;p28">
            <a:extLst>
              <a:ext uri="{FF2B5EF4-FFF2-40B4-BE49-F238E27FC236}">
                <a16:creationId xmlns:a16="http://schemas.microsoft.com/office/drawing/2014/main" id="{42F5BAFA-D0E3-74C4-BC51-323222123129}"/>
              </a:ext>
            </a:extLst>
          </p:cNvPr>
          <p:cNvSpPr/>
          <p:nvPr/>
        </p:nvSpPr>
        <p:spPr>
          <a:xfrm flipH="1">
            <a:off x="1868763" y="4476516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725;p28">
            <a:extLst>
              <a:ext uri="{FF2B5EF4-FFF2-40B4-BE49-F238E27FC236}">
                <a16:creationId xmlns:a16="http://schemas.microsoft.com/office/drawing/2014/main" id="{691579B5-9607-6C38-C8A2-550630A976F1}"/>
              </a:ext>
            </a:extLst>
          </p:cNvPr>
          <p:cNvSpPr/>
          <p:nvPr/>
        </p:nvSpPr>
        <p:spPr>
          <a:xfrm>
            <a:off x="2811088" y="4419516"/>
            <a:ext cx="8451030" cy="89556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8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الغنّة مفخمة في كلمة ( ينتظرون )</a:t>
            </a:r>
            <a:endParaRPr sz="2800" kern="0" dirty="0">
              <a:solidFill>
                <a:srgbClr val="000000"/>
              </a:solidFill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1" name="Google Shape;724;p28">
            <a:extLst>
              <a:ext uri="{FF2B5EF4-FFF2-40B4-BE49-F238E27FC236}">
                <a16:creationId xmlns:a16="http://schemas.microsoft.com/office/drawing/2014/main" id="{145C7BFF-319E-D6CE-C438-41704E89FF1B}"/>
              </a:ext>
            </a:extLst>
          </p:cNvPr>
          <p:cNvSpPr/>
          <p:nvPr/>
        </p:nvSpPr>
        <p:spPr>
          <a:xfrm flipH="1">
            <a:off x="1912583" y="5643451"/>
            <a:ext cx="1862905" cy="781586"/>
          </a:xfrm>
          <a:prstGeom prst="homePlate">
            <a:avLst>
              <a:gd name="adj" fmla="val 35359"/>
            </a:avLst>
          </a:pr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725;p28">
            <a:extLst>
              <a:ext uri="{FF2B5EF4-FFF2-40B4-BE49-F238E27FC236}">
                <a16:creationId xmlns:a16="http://schemas.microsoft.com/office/drawing/2014/main" id="{6C534086-E230-39C9-4676-564448565B4A}"/>
              </a:ext>
            </a:extLst>
          </p:cNvPr>
          <p:cNvSpPr/>
          <p:nvPr/>
        </p:nvSpPr>
        <p:spPr>
          <a:xfrm>
            <a:off x="2854906" y="5586783"/>
            <a:ext cx="8451030" cy="9174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  <a:defRPr/>
            </a:pPr>
            <a:r>
              <a:rPr lang="ar-AE" sz="2600" kern="0" dirty="0">
                <a:solidFill>
                  <a:srgbClr val="000000"/>
                </a:solidFill>
                <a:ea typeface="Roboto"/>
                <a:cs typeface="Calibri" panose="020F0502020204030204" pitchFamily="34" charset="0"/>
                <a:sym typeface="Roboto"/>
              </a:rPr>
              <a:t>تجريد النّون من السكون وتشديد الحرف الثاني هو علامة الإدغام الناقص.</a:t>
            </a:r>
            <a:endParaRPr sz="2600" kern="0" dirty="0">
              <a:solidFill>
                <a:srgbClr val="000000"/>
              </a:solidFill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3" name="Google Shape;702;p28">
            <a:extLst>
              <a:ext uri="{FF2B5EF4-FFF2-40B4-BE49-F238E27FC236}">
                <a16:creationId xmlns:a16="http://schemas.microsoft.com/office/drawing/2014/main" id="{914DD6E6-012D-EDF3-CD45-B892E58E8A17}"/>
              </a:ext>
            </a:extLst>
          </p:cNvPr>
          <p:cNvSpPr/>
          <p:nvPr/>
        </p:nvSpPr>
        <p:spPr>
          <a:xfrm>
            <a:off x="11245587" y="2126189"/>
            <a:ext cx="411680" cy="905095"/>
          </a:xfrm>
          <a:prstGeom prst="rect">
            <a:avLst/>
          </a:pr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02;p28">
            <a:extLst>
              <a:ext uri="{FF2B5EF4-FFF2-40B4-BE49-F238E27FC236}">
                <a16:creationId xmlns:a16="http://schemas.microsoft.com/office/drawing/2014/main" id="{22B3B15E-AC6F-4FB3-A72F-01DA494618CE}"/>
              </a:ext>
            </a:extLst>
          </p:cNvPr>
          <p:cNvSpPr/>
          <p:nvPr/>
        </p:nvSpPr>
        <p:spPr>
          <a:xfrm>
            <a:off x="11267740" y="3236624"/>
            <a:ext cx="411680" cy="905095"/>
          </a:xfrm>
          <a:prstGeom prst="rect">
            <a:avLst/>
          </a:pr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702;p28">
            <a:extLst>
              <a:ext uri="{FF2B5EF4-FFF2-40B4-BE49-F238E27FC236}">
                <a16:creationId xmlns:a16="http://schemas.microsoft.com/office/drawing/2014/main" id="{32D476B8-7CDA-6772-1D99-C79CE1C05C70}"/>
              </a:ext>
            </a:extLst>
          </p:cNvPr>
          <p:cNvSpPr/>
          <p:nvPr/>
        </p:nvSpPr>
        <p:spPr>
          <a:xfrm>
            <a:off x="11251345" y="4414762"/>
            <a:ext cx="411680" cy="905095"/>
          </a:xfrm>
          <a:prstGeom prst="rect">
            <a:avLst/>
          </a:pr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702;p28">
            <a:extLst>
              <a:ext uri="{FF2B5EF4-FFF2-40B4-BE49-F238E27FC236}">
                <a16:creationId xmlns:a16="http://schemas.microsoft.com/office/drawing/2014/main" id="{6A3B1E4D-560A-1EA2-B950-BF598A73F89D}"/>
              </a:ext>
            </a:extLst>
          </p:cNvPr>
          <p:cNvSpPr/>
          <p:nvPr/>
        </p:nvSpPr>
        <p:spPr>
          <a:xfrm>
            <a:off x="11296805" y="5597215"/>
            <a:ext cx="411680" cy="905095"/>
          </a:xfrm>
          <a:prstGeom prst="rect">
            <a:avLst/>
          </a:pr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5963;p54">
            <a:extLst>
              <a:ext uri="{FF2B5EF4-FFF2-40B4-BE49-F238E27FC236}">
                <a16:creationId xmlns:a16="http://schemas.microsoft.com/office/drawing/2014/main" id="{5972D1A9-2F7E-EF69-23E4-6B282B282F38}"/>
              </a:ext>
            </a:extLst>
          </p:cNvPr>
          <p:cNvSpPr/>
          <p:nvPr/>
        </p:nvSpPr>
        <p:spPr>
          <a:xfrm>
            <a:off x="509373" y="5529318"/>
            <a:ext cx="1176055" cy="1049734"/>
          </a:xfrm>
          <a:custGeom>
            <a:avLst/>
            <a:gdLst/>
            <a:ahLst/>
            <a:cxnLst/>
            <a:rect l="l" t="t" r="r" b="b"/>
            <a:pathLst>
              <a:path w="30118" h="27411" extrusionOk="0">
                <a:moveTo>
                  <a:pt x="15059" y="1"/>
                </a:moveTo>
                <a:cubicBezTo>
                  <a:pt x="11544" y="1"/>
                  <a:pt x="8028" y="1339"/>
                  <a:pt x="5352" y="4015"/>
                </a:cubicBezTo>
                <a:cubicBezTo>
                  <a:pt x="0" y="9367"/>
                  <a:pt x="0" y="18044"/>
                  <a:pt x="5352" y="23396"/>
                </a:cubicBezTo>
                <a:cubicBezTo>
                  <a:pt x="8028" y="26072"/>
                  <a:pt x="11544" y="27410"/>
                  <a:pt x="15059" y="27410"/>
                </a:cubicBezTo>
                <a:cubicBezTo>
                  <a:pt x="18574" y="27410"/>
                  <a:pt x="22089" y="26072"/>
                  <a:pt x="24765" y="23396"/>
                </a:cubicBezTo>
                <a:cubicBezTo>
                  <a:pt x="30117" y="18044"/>
                  <a:pt x="30117" y="9367"/>
                  <a:pt x="24765" y="4015"/>
                </a:cubicBezTo>
                <a:cubicBezTo>
                  <a:pt x="22089" y="1339"/>
                  <a:pt x="18574" y="1"/>
                  <a:pt x="15059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5964;p54">
            <a:extLst>
              <a:ext uri="{FF2B5EF4-FFF2-40B4-BE49-F238E27FC236}">
                <a16:creationId xmlns:a16="http://schemas.microsoft.com/office/drawing/2014/main" id="{5C7853C1-3A65-6E3A-C230-5E38E10F309C}"/>
              </a:ext>
            </a:extLst>
          </p:cNvPr>
          <p:cNvSpPr/>
          <p:nvPr/>
        </p:nvSpPr>
        <p:spPr>
          <a:xfrm>
            <a:off x="649107" y="5643451"/>
            <a:ext cx="896586" cy="817391"/>
          </a:xfrm>
          <a:custGeom>
            <a:avLst/>
            <a:gdLst/>
            <a:ahLst/>
            <a:cxnLst/>
            <a:rect l="l" t="t" r="r" b="b"/>
            <a:pathLst>
              <a:path w="22961" h="21344" extrusionOk="0">
                <a:moveTo>
                  <a:pt x="11489" y="0"/>
                </a:moveTo>
                <a:cubicBezTo>
                  <a:pt x="10917" y="0"/>
                  <a:pt x="10337" y="46"/>
                  <a:pt x="9755" y="142"/>
                </a:cubicBezTo>
                <a:cubicBezTo>
                  <a:pt x="3928" y="1092"/>
                  <a:pt x="1" y="6571"/>
                  <a:pt x="951" y="12398"/>
                </a:cubicBezTo>
                <a:cubicBezTo>
                  <a:pt x="1805" y="17639"/>
                  <a:pt x="6324" y="21343"/>
                  <a:pt x="11465" y="21343"/>
                </a:cubicBezTo>
                <a:cubicBezTo>
                  <a:pt x="12039" y="21343"/>
                  <a:pt x="12621" y="21297"/>
                  <a:pt x="13207" y="21202"/>
                </a:cubicBezTo>
                <a:cubicBezTo>
                  <a:pt x="19002" y="20251"/>
                  <a:pt x="22961" y="14773"/>
                  <a:pt x="22011" y="8946"/>
                </a:cubicBezTo>
                <a:cubicBezTo>
                  <a:pt x="21156" y="3704"/>
                  <a:pt x="16612" y="0"/>
                  <a:pt x="11489" y="0"/>
                </a:cubicBezTo>
                <a:close/>
              </a:path>
            </a:pathLst>
          </a:custGeom>
          <a:solidFill>
            <a:srgbClr val="FFFD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9" name="الخطأ 2">
            <a:extLst>
              <a:ext uri="{FF2B5EF4-FFF2-40B4-BE49-F238E27FC236}">
                <a16:creationId xmlns:a16="http://schemas.microsoft.com/office/drawing/2014/main" id="{81A3939A-78AE-A77C-897C-AA9E915C1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3" y="5740406"/>
            <a:ext cx="495643" cy="68107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88C81F4-2264-86D1-B630-93AB7143DF39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ضعي إشارة صح أو خطأ  أمام العبارات التالية ...</a:t>
            </a:r>
          </a:p>
        </p:txBody>
      </p:sp>
    </p:spTree>
    <p:extLst>
      <p:ext uri="{BB962C8B-B14F-4D97-AF65-F5344CB8AC3E}">
        <p14:creationId xmlns:p14="http://schemas.microsoft.com/office/powerpoint/2010/main" val="1972961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B4A5FEF-A3EF-17A1-D3E3-3C2A16C3620B}"/>
              </a:ext>
            </a:extLst>
          </p:cNvPr>
          <p:cNvSpPr/>
          <p:nvPr/>
        </p:nvSpPr>
        <p:spPr>
          <a:xfrm>
            <a:off x="7686" y="4790307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75BBBEC-1BBE-507E-5A84-2013E3A3FCF3}"/>
              </a:ext>
            </a:extLst>
          </p:cNvPr>
          <p:cNvSpPr/>
          <p:nvPr/>
        </p:nvSpPr>
        <p:spPr>
          <a:xfrm>
            <a:off x="7686" y="2771957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316CE77-0AFC-4136-B461-89B83C6B6953}"/>
              </a:ext>
            </a:extLst>
          </p:cNvPr>
          <p:cNvSpPr/>
          <p:nvPr/>
        </p:nvSpPr>
        <p:spPr>
          <a:xfrm>
            <a:off x="7686" y="810604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8515772-6B59-4711-AA13-655912F49A2A}"/>
              </a:ext>
            </a:extLst>
          </p:cNvPr>
          <p:cNvSpPr txBox="1"/>
          <p:nvPr/>
        </p:nvSpPr>
        <p:spPr>
          <a:xfrm>
            <a:off x="3476135" y="884617"/>
            <a:ext cx="520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77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أمثلة الإدغام الناقص بغنّة قوله تعالى </a:t>
            </a:r>
            <a:endParaRPr lang="en-GB" sz="2800" b="1" dirty="0">
              <a:solidFill>
                <a:srgbClr val="C77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582038A-73CD-4B75-AC52-CC308FB85179}"/>
              </a:ext>
            </a:extLst>
          </p:cNvPr>
          <p:cNvSpPr txBox="1"/>
          <p:nvPr/>
        </p:nvSpPr>
        <p:spPr>
          <a:xfrm>
            <a:off x="3755232" y="2859684"/>
            <a:ext cx="465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77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حروف كلمة يرملون هي حروف حكم</a:t>
            </a:r>
            <a:endParaRPr lang="en-GB" sz="2800" b="1" dirty="0">
              <a:solidFill>
                <a:srgbClr val="C77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6F768E-7816-4822-BE46-A513A4C2D61A}"/>
              </a:ext>
            </a:extLst>
          </p:cNvPr>
          <p:cNvSpPr txBox="1"/>
          <p:nvPr/>
        </p:nvSpPr>
        <p:spPr>
          <a:xfrm>
            <a:off x="4445698" y="4869235"/>
            <a:ext cx="388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77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مثال على حكم الإقلاب </a:t>
            </a:r>
            <a:endParaRPr lang="en-GB" sz="2800" b="1" dirty="0">
              <a:solidFill>
                <a:srgbClr val="C77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1">
            <a:extLst>
              <a:ext uri="{FF2B5EF4-FFF2-40B4-BE49-F238E27FC236}">
                <a16:creationId xmlns:a16="http://schemas.microsoft.com/office/drawing/2014/main" id="{4B304951-83CF-FEA3-3D74-12CDC15688A9}"/>
              </a:ext>
            </a:extLst>
          </p:cNvPr>
          <p:cNvGrpSpPr/>
          <p:nvPr/>
        </p:nvGrpSpPr>
        <p:grpSpPr>
          <a:xfrm>
            <a:off x="8505290" y="1708150"/>
            <a:ext cx="2659069" cy="781687"/>
            <a:chOff x="3710805" y="401620"/>
            <a:chExt cx="753277" cy="586266"/>
          </a:xfrm>
        </p:grpSpPr>
        <p:sp>
          <p:nvSpPr>
            <p:cNvPr id="67" name="Google Shape;399;p19">
              <a:extLst>
                <a:ext uri="{FF2B5EF4-FFF2-40B4-BE49-F238E27FC236}">
                  <a16:creationId xmlns:a16="http://schemas.microsoft.com/office/drawing/2014/main" id="{1F7529AF-2120-D0ED-3160-FB1AB7F7E091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00;p19">
              <a:extLst>
                <a:ext uri="{FF2B5EF4-FFF2-40B4-BE49-F238E27FC236}">
                  <a16:creationId xmlns:a16="http://schemas.microsoft.com/office/drawing/2014/main" id="{2381F34E-8145-3CD7-24A5-582CC834E256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ربهم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2">
            <a:extLst>
              <a:ext uri="{FF2B5EF4-FFF2-40B4-BE49-F238E27FC236}">
                <a16:creationId xmlns:a16="http://schemas.microsoft.com/office/drawing/2014/main" id="{A33BA628-F463-AFCB-8993-A3CF96862E4A}"/>
              </a:ext>
            </a:extLst>
          </p:cNvPr>
          <p:cNvGrpSpPr/>
          <p:nvPr/>
        </p:nvGrpSpPr>
        <p:grpSpPr>
          <a:xfrm>
            <a:off x="4605103" y="1734583"/>
            <a:ext cx="2798807" cy="781687"/>
            <a:chOff x="3710805" y="401620"/>
            <a:chExt cx="753277" cy="586266"/>
          </a:xfrm>
        </p:grpSpPr>
        <p:sp>
          <p:nvSpPr>
            <p:cNvPr id="72" name="Google Shape;399;p19">
              <a:extLst>
                <a:ext uri="{FF2B5EF4-FFF2-40B4-BE49-F238E27FC236}">
                  <a16:creationId xmlns:a16="http://schemas.microsoft.com/office/drawing/2014/main" id="{74F6E4DF-3593-0965-6B62-9730567FA39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00;p19">
              <a:extLst>
                <a:ext uri="{FF2B5EF4-FFF2-40B4-BE49-F238E27FC236}">
                  <a16:creationId xmlns:a16="http://schemas.microsoft.com/office/drawing/2014/main" id="{45F0D96F-2F36-A4D9-AA0E-F0758A36BC8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يعمل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4" name="الخطأ1">
            <a:extLst>
              <a:ext uri="{FF2B5EF4-FFF2-40B4-BE49-F238E27FC236}">
                <a16:creationId xmlns:a16="http://schemas.microsoft.com/office/drawing/2014/main" id="{D7B8C6C4-7770-4B30-A4C2-CCC23543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37" y="1769410"/>
            <a:ext cx="495643" cy="681075"/>
          </a:xfrm>
          <a:prstGeom prst="rect">
            <a:avLst/>
          </a:prstGeom>
        </p:spPr>
      </p:pic>
      <p:pic>
        <p:nvPicPr>
          <p:cNvPr id="78" name="صح">
            <a:extLst>
              <a:ext uri="{FF2B5EF4-FFF2-40B4-BE49-F238E27FC236}">
                <a16:creationId xmlns:a16="http://schemas.microsoft.com/office/drawing/2014/main" id="{06835012-645E-D6D0-AB54-B3DA342A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10" y="1740115"/>
            <a:ext cx="636700" cy="726337"/>
          </a:xfrm>
          <a:prstGeom prst="rect">
            <a:avLst/>
          </a:prstGeom>
        </p:spPr>
      </p:pic>
      <p:grpSp>
        <p:nvGrpSpPr>
          <p:cNvPr id="84" name="1">
            <a:extLst>
              <a:ext uri="{FF2B5EF4-FFF2-40B4-BE49-F238E27FC236}">
                <a16:creationId xmlns:a16="http://schemas.microsoft.com/office/drawing/2014/main" id="{A680C0C5-C92B-0FB7-0DDC-69A2FF123D00}"/>
              </a:ext>
            </a:extLst>
          </p:cNvPr>
          <p:cNvGrpSpPr/>
          <p:nvPr/>
        </p:nvGrpSpPr>
        <p:grpSpPr>
          <a:xfrm>
            <a:off x="4705138" y="3748084"/>
            <a:ext cx="2659069" cy="781687"/>
            <a:chOff x="3710805" y="401620"/>
            <a:chExt cx="753277" cy="586266"/>
          </a:xfrm>
        </p:grpSpPr>
        <p:sp>
          <p:nvSpPr>
            <p:cNvPr id="85" name="Google Shape;399;p19">
              <a:extLst>
                <a:ext uri="{FF2B5EF4-FFF2-40B4-BE49-F238E27FC236}">
                  <a16:creationId xmlns:a16="http://schemas.microsoft.com/office/drawing/2014/main" id="{F815D75D-9289-87B0-3656-8E4D9DB53F48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00;p19">
              <a:extLst>
                <a:ext uri="{FF2B5EF4-FFF2-40B4-BE49-F238E27FC236}">
                  <a16:creationId xmlns:a16="http://schemas.microsoft.com/office/drawing/2014/main" id="{53199744-AB1D-DE72-E2A5-7489D790778B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الإظهار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2">
            <a:extLst>
              <a:ext uri="{FF2B5EF4-FFF2-40B4-BE49-F238E27FC236}">
                <a16:creationId xmlns:a16="http://schemas.microsoft.com/office/drawing/2014/main" id="{9B9608F7-D6EA-B5DC-2502-28D312B1AABB}"/>
              </a:ext>
            </a:extLst>
          </p:cNvPr>
          <p:cNvGrpSpPr/>
          <p:nvPr/>
        </p:nvGrpSpPr>
        <p:grpSpPr>
          <a:xfrm>
            <a:off x="8560889" y="3720299"/>
            <a:ext cx="2798807" cy="781687"/>
            <a:chOff x="3710805" y="401620"/>
            <a:chExt cx="753277" cy="586266"/>
          </a:xfrm>
        </p:grpSpPr>
        <p:sp>
          <p:nvSpPr>
            <p:cNvPr id="88" name="Google Shape;399;p19">
              <a:extLst>
                <a:ext uri="{FF2B5EF4-FFF2-40B4-BE49-F238E27FC236}">
                  <a16:creationId xmlns:a16="http://schemas.microsoft.com/office/drawing/2014/main" id="{8B933519-9AC6-2012-878C-DF7D8127100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00;p19">
              <a:extLst>
                <a:ext uri="{FF2B5EF4-FFF2-40B4-BE49-F238E27FC236}">
                  <a16:creationId xmlns:a16="http://schemas.microsoft.com/office/drawing/2014/main" id="{D84956CC-7525-CE06-31EC-9D1E82CDE33E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الإدغام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3">
            <a:extLst>
              <a:ext uri="{FF2B5EF4-FFF2-40B4-BE49-F238E27FC236}">
                <a16:creationId xmlns:a16="http://schemas.microsoft.com/office/drawing/2014/main" id="{F67A7ECA-7A6C-2F82-14BB-C7AF08A849D0}"/>
              </a:ext>
            </a:extLst>
          </p:cNvPr>
          <p:cNvGrpSpPr/>
          <p:nvPr/>
        </p:nvGrpSpPr>
        <p:grpSpPr>
          <a:xfrm>
            <a:off x="930065" y="3819006"/>
            <a:ext cx="2714801" cy="781687"/>
            <a:chOff x="3710805" y="401620"/>
            <a:chExt cx="753277" cy="586266"/>
          </a:xfrm>
        </p:grpSpPr>
        <p:sp>
          <p:nvSpPr>
            <p:cNvPr id="91" name="Google Shape;399;p19">
              <a:extLst>
                <a:ext uri="{FF2B5EF4-FFF2-40B4-BE49-F238E27FC236}">
                  <a16:creationId xmlns:a16="http://schemas.microsoft.com/office/drawing/2014/main" id="{E3256788-F706-375D-BC6D-8437861BC05B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00;p19">
              <a:extLst>
                <a:ext uri="{FF2B5EF4-FFF2-40B4-BE49-F238E27FC236}">
                  <a16:creationId xmlns:a16="http://schemas.microsoft.com/office/drawing/2014/main" id="{F7D5F23A-D2E8-11F1-9A42-4CC419CDE353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الإخفاء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3" name="الخطأ1">
            <a:extLst>
              <a:ext uri="{FF2B5EF4-FFF2-40B4-BE49-F238E27FC236}">
                <a16:creationId xmlns:a16="http://schemas.microsoft.com/office/drawing/2014/main" id="{6CA9D6AA-6092-7123-5C55-29FFBFF0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85" y="3809344"/>
            <a:ext cx="495643" cy="681075"/>
          </a:xfrm>
          <a:prstGeom prst="rect">
            <a:avLst/>
          </a:prstGeom>
        </p:spPr>
      </p:pic>
      <p:pic>
        <p:nvPicPr>
          <p:cNvPr id="94" name="صح">
            <a:extLst>
              <a:ext uri="{FF2B5EF4-FFF2-40B4-BE49-F238E27FC236}">
                <a16:creationId xmlns:a16="http://schemas.microsoft.com/office/drawing/2014/main" id="{889633FC-E02C-E0F7-2301-DE40FB43C67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96" y="3725831"/>
            <a:ext cx="636700" cy="726337"/>
          </a:xfrm>
          <a:prstGeom prst="rect">
            <a:avLst/>
          </a:prstGeom>
        </p:spPr>
      </p:pic>
      <p:pic>
        <p:nvPicPr>
          <p:cNvPr id="95" name="الخطأ 2">
            <a:extLst>
              <a:ext uri="{FF2B5EF4-FFF2-40B4-BE49-F238E27FC236}">
                <a16:creationId xmlns:a16="http://schemas.microsoft.com/office/drawing/2014/main" id="{1960E6D3-D149-C7E7-6AC6-8B4FE69E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62" y="3940069"/>
            <a:ext cx="495643" cy="681075"/>
          </a:xfrm>
          <a:prstGeom prst="rect">
            <a:avLst/>
          </a:prstGeom>
        </p:spPr>
      </p:pic>
      <p:grpSp>
        <p:nvGrpSpPr>
          <p:cNvPr id="97" name="1">
            <a:extLst>
              <a:ext uri="{FF2B5EF4-FFF2-40B4-BE49-F238E27FC236}">
                <a16:creationId xmlns:a16="http://schemas.microsoft.com/office/drawing/2014/main" id="{D932092F-81A5-8E9A-9D87-A1B54E284394}"/>
              </a:ext>
            </a:extLst>
          </p:cNvPr>
          <p:cNvGrpSpPr/>
          <p:nvPr/>
        </p:nvGrpSpPr>
        <p:grpSpPr>
          <a:xfrm>
            <a:off x="8541518" y="5759703"/>
            <a:ext cx="2659069" cy="781687"/>
            <a:chOff x="3710805" y="401620"/>
            <a:chExt cx="753277" cy="586266"/>
          </a:xfrm>
        </p:grpSpPr>
        <p:sp>
          <p:nvSpPr>
            <p:cNvPr id="98" name="Google Shape;399;p19">
              <a:extLst>
                <a:ext uri="{FF2B5EF4-FFF2-40B4-BE49-F238E27FC236}">
                  <a16:creationId xmlns:a16="http://schemas.microsoft.com/office/drawing/2014/main" id="{A45BEABC-776E-9EA5-912A-4550F20F823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0;p19">
              <a:extLst>
                <a:ext uri="{FF2B5EF4-FFF2-40B4-BE49-F238E27FC236}">
                  <a16:creationId xmlns:a16="http://schemas.microsoft.com/office/drawing/2014/main" id="{15F65AAC-D0D3-8A07-9669-2D56B57E0DF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الإنسان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2">
            <a:extLst>
              <a:ext uri="{FF2B5EF4-FFF2-40B4-BE49-F238E27FC236}">
                <a16:creationId xmlns:a16="http://schemas.microsoft.com/office/drawing/2014/main" id="{1493ED4E-276D-8DB6-3CEF-B2B7903B187E}"/>
              </a:ext>
            </a:extLst>
          </p:cNvPr>
          <p:cNvGrpSpPr/>
          <p:nvPr/>
        </p:nvGrpSpPr>
        <p:grpSpPr>
          <a:xfrm>
            <a:off x="4641331" y="5786136"/>
            <a:ext cx="2798807" cy="781687"/>
            <a:chOff x="3710805" y="401620"/>
            <a:chExt cx="753277" cy="586266"/>
          </a:xfrm>
        </p:grpSpPr>
        <p:sp>
          <p:nvSpPr>
            <p:cNvPr id="101" name="Google Shape;399;p19">
              <a:extLst>
                <a:ext uri="{FF2B5EF4-FFF2-40B4-BE49-F238E27FC236}">
                  <a16:creationId xmlns:a16="http://schemas.microsoft.com/office/drawing/2014/main" id="{A3B4A2FF-C036-7499-AAB0-9F85362D874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0;p19">
              <a:extLst>
                <a:ext uri="{FF2B5EF4-FFF2-40B4-BE49-F238E27FC236}">
                  <a16:creationId xmlns:a16="http://schemas.microsoft.com/office/drawing/2014/main" id="{BC0338DE-F077-D21C-B7D1-5B369C200A82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الأنبياء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3">
            <a:extLst>
              <a:ext uri="{FF2B5EF4-FFF2-40B4-BE49-F238E27FC236}">
                <a16:creationId xmlns:a16="http://schemas.microsoft.com/office/drawing/2014/main" id="{ACAD3A1B-6722-3F65-B463-7DA59175BE80}"/>
              </a:ext>
            </a:extLst>
          </p:cNvPr>
          <p:cNvGrpSpPr/>
          <p:nvPr/>
        </p:nvGrpSpPr>
        <p:grpSpPr>
          <a:xfrm>
            <a:off x="924436" y="5772886"/>
            <a:ext cx="2714801" cy="781687"/>
            <a:chOff x="3710805" y="401620"/>
            <a:chExt cx="753277" cy="586266"/>
          </a:xfrm>
        </p:grpSpPr>
        <p:sp>
          <p:nvSpPr>
            <p:cNvPr id="104" name="Google Shape;399;p19">
              <a:extLst>
                <a:ext uri="{FF2B5EF4-FFF2-40B4-BE49-F238E27FC236}">
                  <a16:creationId xmlns:a16="http://schemas.microsoft.com/office/drawing/2014/main" id="{1704F357-2D1E-CF63-55C5-B65A8355F41E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0;p19">
              <a:extLst>
                <a:ext uri="{FF2B5EF4-FFF2-40B4-BE49-F238E27FC236}">
                  <a16:creationId xmlns:a16="http://schemas.microsoft.com/office/drawing/2014/main" id="{AE566FE9-0F8E-653E-39BB-BC6E513C47D5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الأنعام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7" name="الخطأ1">
            <a:extLst>
              <a:ext uri="{FF2B5EF4-FFF2-40B4-BE49-F238E27FC236}">
                <a16:creationId xmlns:a16="http://schemas.microsoft.com/office/drawing/2014/main" id="{8D2EB2D7-D38D-3FE9-7C45-4DF9EA10A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765" y="5820963"/>
            <a:ext cx="495643" cy="681075"/>
          </a:xfrm>
          <a:prstGeom prst="rect">
            <a:avLst/>
          </a:prstGeom>
        </p:spPr>
      </p:pic>
      <p:pic>
        <p:nvPicPr>
          <p:cNvPr id="108" name="صح">
            <a:extLst>
              <a:ext uri="{FF2B5EF4-FFF2-40B4-BE49-F238E27FC236}">
                <a16:creationId xmlns:a16="http://schemas.microsoft.com/office/drawing/2014/main" id="{D27CB8ED-6E84-A0F5-42A8-DFE08AAA77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38" y="5791668"/>
            <a:ext cx="636700" cy="726337"/>
          </a:xfrm>
          <a:prstGeom prst="rect">
            <a:avLst/>
          </a:prstGeom>
        </p:spPr>
      </p:pic>
      <p:pic>
        <p:nvPicPr>
          <p:cNvPr id="109" name="الخطأ 2">
            <a:extLst>
              <a:ext uri="{FF2B5EF4-FFF2-40B4-BE49-F238E27FC236}">
                <a16:creationId xmlns:a16="http://schemas.microsoft.com/office/drawing/2014/main" id="{69DDFC71-0664-2D5C-4C43-8C91DC99E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33" y="5893949"/>
            <a:ext cx="495643" cy="681075"/>
          </a:xfrm>
          <a:prstGeom prst="rect">
            <a:avLst/>
          </a:prstGeom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352C017-A1D8-8C1C-D983-57E8FAE388B8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اختاري الإجابة الصَّحيحة للأسئلة التالية ...</a:t>
            </a:r>
          </a:p>
        </p:txBody>
      </p:sp>
      <p:grpSp>
        <p:nvGrpSpPr>
          <p:cNvPr id="112" name="3">
            <a:extLst>
              <a:ext uri="{FF2B5EF4-FFF2-40B4-BE49-F238E27FC236}">
                <a16:creationId xmlns:a16="http://schemas.microsoft.com/office/drawing/2014/main" id="{769F4F85-8ABD-A1F4-A6ED-6BFD99EF54DC}"/>
              </a:ext>
            </a:extLst>
          </p:cNvPr>
          <p:cNvGrpSpPr/>
          <p:nvPr/>
        </p:nvGrpSpPr>
        <p:grpSpPr>
          <a:xfrm>
            <a:off x="924436" y="1687699"/>
            <a:ext cx="2714801" cy="781687"/>
            <a:chOff x="3710805" y="401620"/>
            <a:chExt cx="753277" cy="586266"/>
          </a:xfrm>
        </p:grpSpPr>
        <p:sp>
          <p:nvSpPr>
            <p:cNvPr id="113" name="Google Shape;399;p19">
              <a:extLst>
                <a:ext uri="{FF2B5EF4-FFF2-40B4-BE49-F238E27FC236}">
                  <a16:creationId xmlns:a16="http://schemas.microsoft.com/office/drawing/2014/main" id="{CF09DC8B-A5A7-C19F-4E50-E6F5386379B2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0;p19">
              <a:extLst>
                <a:ext uri="{FF2B5EF4-FFF2-40B4-BE49-F238E27FC236}">
                  <a16:creationId xmlns:a16="http://schemas.microsoft.com/office/drawing/2014/main" id="{2C2AA66B-C8AE-7C6C-9714-F85C12E7B5E2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بعد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9" name="الخطأ 2">
            <a:extLst>
              <a:ext uri="{FF2B5EF4-FFF2-40B4-BE49-F238E27FC236}">
                <a16:creationId xmlns:a16="http://schemas.microsoft.com/office/drawing/2014/main" id="{6176534E-ABD7-360C-AD3A-A2FFC5AB0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33" y="1808762"/>
            <a:ext cx="495643" cy="6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B4A5FEF-A3EF-17A1-D3E3-3C2A16C3620B}"/>
              </a:ext>
            </a:extLst>
          </p:cNvPr>
          <p:cNvSpPr/>
          <p:nvPr/>
        </p:nvSpPr>
        <p:spPr>
          <a:xfrm>
            <a:off x="7686" y="4790307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75BBBEC-1BBE-507E-5A84-2013E3A3FCF3}"/>
              </a:ext>
            </a:extLst>
          </p:cNvPr>
          <p:cNvSpPr/>
          <p:nvPr/>
        </p:nvSpPr>
        <p:spPr>
          <a:xfrm>
            <a:off x="7686" y="2772175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316CE77-0AFC-4136-B461-89B83C6B6953}"/>
              </a:ext>
            </a:extLst>
          </p:cNvPr>
          <p:cNvSpPr/>
          <p:nvPr/>
        </p:nvSpPr>
        <p:spPr>
          <a:xfrm>
            <a:off x="7686" y="810604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8515772-6B59-4711-AA13-655912F49A2A}"/>
              </a:ext>
            </a:extLst>
          </p:cNvPr>
          <p:cNvSpPr txBox="1"/>
          <p:nvPr/>
        </p:nvSpPr>
        <p:spPr>
          <a:xfrm>
            <a:off x="4515946" y="894403"/>
            <a:ext cx="3160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77A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الحكم في كلمة ( قنوان 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77A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582038A-73CD-4B75-AC52-CC308FB85179}"/>
              </a:ext>
            </a:extLst>
          </p:cNvPr>
          <p:cNvSpPr txBox="1"/>
          <p:nvPr/>
        </p:nvSpPr>
        <p:spPr>
          <a:xfrm>
            <a:off x="4539335" y="2806371"/>
            <a:ext cx="311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77A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حرف الخاء من حروف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77A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6F768E-7816-4822-BE46-A513A4C2D61A}"/>
              </a:ext>
            </a:extLst>
          </p:cNvPr>
          <p:cNvSpPr txBox="1"/>
          <p:nvPr/>
        </p:nvSpPr>
        <p:spPr>
          <a:xfrm>
            <a:off x="4368758" y="4902927"/>
            <a:ext cx="345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77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النُّون السَّاكنة تكون ثابتة</a:t>
            </a:r>
            <a:endParaRPr lang="en-GB" sz="2800" b="1" dirty="0">
              <a:solidFill>
                <a:srgbClr val="C77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1">
            <a:extLst>
              <a:ext uri="{FF2B5EF4-FFF2-40B4-BE49-F238E27FC236}">
                <a16:creationId xmlns:a16="http://schemas.microsoft.com/office/drawing/2014/main" id="{4B304951-83CF-FEA3-3D74-12CDC15688A9}"/>
              </a:ext>
            </a:extLst>
          </p:cNvPr>
          <p:cNvGrpSpPr/>
          <p:nvPr/>
        </p:nvGrpSpPr>
        <p:grpSpPr>
          <a:xfrm>
            <a:off x="4705138" y="1660842"/>
            <a:ext cx="2659069" cy="781687"/>
            <a:chOff x="3710805" y="401620"/>
            <a:chExt cx="753277" cy="586266"/>
          </a:xfrm>
        </p:grpSpPr>
        <p:sp>
          <p:nvSpPr>
            <p:cNvPr id="67" name="Google Shape;399;p19">
              <a:extLst>
                <a:ext uri="{FF2B5EF4-FFF2-40B4-BE49-F238E27FC236}">
                  <a16:creationId xmlns:a16="http://schemas.microsoft.com/office/drawing/2014/main" id="{1F7529AF-2120-D0ED-3160-FB1AB7F7E091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00;p19">
              <a:extLst>
                <a:ext uri="{FF2B5EF4-FFF2-40B4-BE49-F238E27FC236}">
                  <a16:creationId xmlns:a16="http://schemas.microsoft.com/office/drawing/2014/main" id="{2381F34E-8145-3CD7-24A5-582CC834E256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الإدغام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2">
            <a:extLst>
              <a:ext uri="{FF2B5EF4-FFF2-40B4-BE49-F238E27FC236}">
                <a16:creationId xmlns:a16="http://schemas.microsoft.com/office/drawing/2014/main" id="{A33BA628-F463-AFCB-8993-A3CF96862E4A}"/>
              </a:ext>
            </a:extLst>
          </p:cNvPr>
          <p:cNvGrpSpPr/>
          <p:nvPr/>
        </p:nvGrpSpPr>
        <p:grpSpPr>
          <a:xfrm>
            <a:off x="8536861" y="1638248"/>
            <a:ext cx="2798807" cy="781687"/>
            <a:chOff x="3710805" y="401620"/>
            <a:chExt cx="753277" cy="586266"/>
          </a:xfrm>
        </p:grpSpPr>
        <p:sp>
          <p:nvSpPr>
            <p:cNvPr id="72" name="Google Shape;399;p19">
              <a:extLst>
                <a:ext uri="{FF2B5EF4-FFF2-40B4-BE49-F238E27FC236}">
                  <a16:creationId xmlns:a16="http://schemas.microsoft.com/office/drawing/2014/main" id="{74F6E4DF-3593-0965-6B62-9730567FA39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00;p19">
              <a:extLst>
                <a:ext uri="{FF2B5EF4-FFF2-40B4-BE49-F238E27FC236}">
                  <a16:creationId xmlns:a16="http://schemas.microsoft.com/office/drawing/2014/main" id="{45F0D96F-2F36-A4D9-AA0E-F0758A36BC8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الإظهار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4" name="الخطأ1">
            <a:extLst>
              <a:ext uri="{FF2B5EF4-FFF2-40B4-BE49-F238E27FC236}">
                <a16:creationId xmlns:a16="http://schemas.microsoft.com/office/drawing/2014/main" id="{D7B8C6C4-7770-4B30-A4C2-CCC23543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85" y="1722102"/>
            <a:ext cx="495643" cy="681075"/>
          </a:xfrm>
          <a:prstGeom prst="rect">
            <a:avLst/>
          </a:prstGeom>
        </p:spPr>
      </p:pic>
      <p:pic>
        <p:nvPicPr>
          <p:cNvPr id="78" name="صح">
            <a:extLst>
              <a:ext uri="{FF2B5EF4-FFF2-40B4-BE49-F238E27FC236}">
                <a16:creationId xmlns:a16="http://schemas.microsoft.com/office/drawing/2014/main" id="{06835012-645E-D6D0-AB54-B3DA342A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68" y="1643780"/>
            <a:ext cx="636700" cy="726337"/>
          </a:xfrm>
          <a:prstGeom prst="rect">
            <a:avLst/>
          </a:prstGeom>
        </p:spPr>
      </p:pic>
      <p:grpSp>
        <p:nvGrpSpPr>
          <p:cNvPr id="84" name="1">
            <a:extLst>
              <a:ext uri="{FF2B5EF4-FFF2-40B4-BE49-F238E27FC236}">
                <a16:creationId xmlns:a16="http://schemas.microsoft.com/office/drawing/2014/main" id="{A680C0C5-C92B-0FB7-0DDC-69A2FF123D00}"/>
              </a:ext>
            </a:extLst>
          </p:cNvPr>
          <p:cNvGrpSpPr/>
          <p:nvPr/>
        </p:nvGrpSpPr>
        <p:grpSpPr>
          <a:xfrm>
            <a:off x="8676599" y="3726237"/>
            <a:ext cx="2659069" cy="781687"/>
            <a:chOff x="3710805" y="401620"/>
            <a:chExt cx="753277" cy="586266"/>
          </a:xfrm>
        </p:grpSpPr>
        <p:sp>
          <p:nvSpPr>
            <p:cNvPr id="85" name="Google Shape;399;p19">
              <a:extLst>
                <a:ext uri="{FF2B5EF4-FFF2-40B4-BE49-F238E27FC236}">
                  <a16:creationId xmlns:a16="http://schemas.microsoft.com/office/drawing/2014/main" id="{F815D75D-9289-87B0-3656-8E4D9DB53F48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00;p19">
              <a:extLst>
                <a:ext uri="{FF2B5EF4-FFF2-40B4-BE49-F238E27FC236}">
                  <a16:creationId xmlns:a16="http://schemas.microsoft.com/office/drawing/2014/main" id="{53199744-AB1D-DE72-E2A5-7489D790778B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الإدغام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2">
            <a:extLst>
              <a:ext uri="{FF2B5EF4-FFF2-40B4-BE49-F238E27FC236}">
                <a16:creationId xmlns:a16="http://schemas.microsoft.com/office/drawing/2014/main" id="{9B9608F7-D6EA-B5DC-2502-28D312B1AABB}"/>
              </a:ext>
            </a:extLst>
          </p:cNvPr>
          <p:cNvGrpSpPr/>
          <p:nvPr/>
        </p:nvGrpSpPr>
        <p:grpSpPr>
          <a:xfrm>
            <a:off x="4804348" y="3687801"/>
            <a:ext cx="2798807" cy="781687"/>
            <a:chOff x="3710805" y="401620"/>
            <a:chExt cx="753277" cy="586266"/>
          </a:xfrm>
        </p:grpSpPr>
        <p:sp>
          <p:nvSpPr>
            <p:cNvPr id="88" name="Google Shape;399;p19">
              <a:extLst>
                <a:ext uri="{FF2B5EF4-FFF2-40B4-BE49-F238E27FC236}">
                  <a16:creationId xmlns:a16="http://schemas.microsoft.com/office/drawing/2014/main" id="{8B933519-9AC6-2012-878C-DF7D8127100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00;p19">
              <a:extLst>
                <a:ext uri="{FF2B5EF4-FFF2-40B4-BE49-F238E27FC236}">
                  <a16:creationId xmlns:a16="http://schemas.microsoft.com/office/drawing/2014/main" id="{D84956CC-7525-CE06-31EC-9D1E82CDE33E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الإظهار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3">
            <a:extLst>
              <a:ext uri="{FF2B5EF4-FFF2-40B4-BE49-F238E27FC236}">
                <a16:creationId xmlns:a16="http://schemas.microsoft.com/office/drawing/2014/main" id="{F67A7ECA-7A6C-2F82-14BB-C7AF08A849D0}"/>
              </a:ext>
            </a:extLst>
          </p:cNvPr>
          <p:cNvGrpSpPr/>
          <p:nvPr/>
        </p:nvGrpSpPr>
        <p:grpSpPr>
          <a:xfrm>
            <a:off x="879161" y="3683340"/>
            <a:ext cx="2714801" cy="781687"/>
            <a:chOff x="3710805" y="401620"/>
            <a:chExt cx="753277" cy="586266"/>
          </a:xfrm>
        </p:grpSpPr>
        <p:sp>
          <p:nvSpPr>
            <p:cNvPr id="91" name="Google Shape;399;p19">
              <a:extLst>
                <a:ext uri="{FF2B5EF4-FFF2-40B4-BE49-F238E27FC236}">
                  <a16:creationId xmlns:a16="http://schemas.microsoft.com/office/drawing/2014/main" id="{E3256788-F706-375D-BC6D-8437861BC05B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00;p19">
              <a:extLst>
                <a:ext uri="{FF2B5EF4-FFF2-40B4-BE49-F238E27FC236}">
                  <a16:creationId xmlns:a16="http://schemas.microsoft.com/office/drawing/2014/main" id="{F7D5F23A-D2E8-11F1-9A42-4CC419CDE353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الإخفاء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3" name="الخطأ1">
            <a:extLst>
              <a:ext uri="{FF2B5EF4-FFF2-40B4-BE49-F238E27FC236}">
                <a16:creationId xmlns:a16="http://schemas.microsoft.com/office/drawing/2014/main" id="{6CA9D6AA-6092-7123-5C55-29FFBFF0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46" y="3787497"/>
            <a:ext cx="495643" cy="681075"/>
          </a:xfrm>
          <a:prstGeom prst="rect">
            <a:avLst/>
          </a:prstGeom>
        </p:spPr>
      </p:pic>
      <p:pic>
        <p:nvPicPr>
          <p:cNvPr id="94" name="صح">
            <a:extLst>
              <a:ext uri="{FF2B5EF4-FFF2-40B4-BE49-F238E27FC236}">
                <a16:creationId xmlns:a16="http://schemas.microsoft.com/office/drawing/2014/main" id="{889633FC-E02C-E0F7-2301-DE40FB43C67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55" y="3693333"/>
            <a:ext cx="636700" cy="726337"/>
          </a:xfrm>
          <a:prstGeom prst="rect">
            <a:avLst/>
          </a:prstGeom>
        </p:spPr>
      </p:pic>
      <p:pic>
        <p:nvPicPr>
          <p:cNvPr id="95" name="الخطأ 2">
            <a:extLst>
              <a:ext uri="{FF2B5EF4-FFF2-40B4-BE49-F238E27FC236}">
                <a16:creationId xmlns:a16="http://schemas.microsoft.com/office/drawing/2014/main" id="{1960E6D3-D149-C7E7-6AC6-8B4FE69E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8" y="3804403"/>
            <a:ext cx="495643" cy="681075"/>
          </a:xfrm>
          <a:prstGeom prst="rect">
            <a:avLst/>
          </a:prstGeom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352C017-A1D8-8C1C-D983-57E8FAE388B8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اختاري الإجابة الصَّحيحة للأسئلة التالية ...</a:t>
            </a:r>
          </a:p>
        </p:txBody>
      </p:sp>
      <p:grpSp>
        <p:nvGrpSpPr>
          <p:cNvPr id="112" name="3">
            <a:extLst>
              <a:ext uri="{FF2B5EF4-FFF2-40B4-BE49-F238E27FC236}">
                <a16:creationId xmlns:a16="http://schemas.microsoft.com/office/drawing/2014/main" id="{769F4F85-8ABD-A1F4-A6ED-6BFD99EF54DC}"/>
              </a:ext>
            </a:extLst>
          </p:cNvPr>
          <p:cNvGrpSpPr/>
          <p:nvPr/>
        </p:nvGrpSpPr>
        <p:grpSpPr>
          <a:xfrm>
            <a:off x="924436" y="1687699"/>
            <a:ext cx="2714801" cy="781687"/>
            <a:chOff x="3710805" y="401620"/>
            <a:chExt cx="753277" cy="586266"/>
          </a:xfrm>
        </p:grpSpPr>
        <p:sp>
          <p:nvSpPr>
            <p:cNvPr id="113" name="Google Shape;399;p19">
              <a:extLst>
                <a:ext uri="{FF2B5EF4-FFF2-40B4-BE49-F238E27FC236}">
                  <a16:creationId xmlns:a16="http://schemas.microsoft.com/office/drawing/2014/main" id="{CF09DC8B-A5A7-C19F-4E50-E6F5386379B2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0;p19">
              <a:extLst>
                <a:ext uri="{FF2B5EF4-FFF2-40B4-BE49-F238E27FC236}">
                  <a16:creationId xmlns:a16="http://schemas.microsoft.com/office/drawing/2014/main" id="{2C2AA66B-C8AE-7C6C-9714-F85C12E7B5E2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الإخفاء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9" name="الخطأ 2">
            <a:extLst>
              <a:ext uri="{FF2B5EF4-FFF2-40B4-BE49-F238E27FC236}">
                <a16:creationId xmlns:a16="http://schemas.microsoft.com/office/drawing/2014/main" id="{6176534E-ABD7-360C-AD3A-A2FFC5AB0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33" y="1808762"/>
            <a:ext cx="495643" cy="681075"/>
          </a:xfrm>
          <a:prstGeom prst="rect">
            <a:avLst/>
          </a:prstGeom>
        </p:spPr>
      </p:pic>
      <p:grpSp>
        <p:nvGrpSpPr>
          <p:cNvPr id="45" name="1">
            <a:extLst>
              <a:ext uri="{FF2B5EF4-FFF2-40B4-BE49-F238E27FC236}">
                <a16:creationId xmlns:a16="http://schemas.microsoft.com/office/drawing/2014/main" id="{D7DFD8AE-8EFC-7AA5-2D59-4CD07DC387FC}"/>
              </a:ext>
            </a:extLst>
          </p:cNvPr>
          <p:cNvGrpSpPr/>
          <p:nvPr/>
        </p:nvGrpSpPr>
        <p:grpSpPr>
          <a:xfrm>
            <a:off x="8541518" y="5759703"/>
            <a:ext cx="2659069" cy="781687"/>
            <a:chOff x="3710805" y="401620"/>
            <a:chExt cx="753277" cy="586266"/>
          </a:xfrm>
        </p:grpSpPr>
        <p:sp>
          <p:nvSpPr>
            <p:cNvPr id="46" name="Google Shape;399;p19">
              <a:extLst>
                <a:ext uri="{FF2B5EF4-FFF2-40B4-BE49-F238E27FC236}">
                  <a16:creationId xmlns:a16="http://schemas.microsoft.com/office/drawing/2014/main" id="{3C8DB37B-311D-2996-F48A-427911D4451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00;p19">
              <a:extLst>
                <a:ext uri="{FF2B5EF4-FFF2-40B4-BE49-F238E27FC236}">
                  <a16:creationId xmlns:a16="http://schemas.microsoft.com/office/drawing/2014/main" id="{2879A541-DD4E-B3EA-2A26-C4B27EC99C47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وصلاً فقط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738BEA6D-7AE4-39DB-ABAB-2F48C6BD843C}"/>
              </a:ext>
            </a:extLst>
          </p:cNvPr>
          <p:cNvGrpSpPr/>
          <p:nvPr/>
        </p:nvGrpSpPr>
        <p:grpSpPr>
          <a:xfrm>
            <a:off x="1008777" y="5782310"/>
            <a:ext cx="2798807" cy="781687"/>
            <a:chOff x="3710805" y="401620"/>
            <a:chExt cx="753277" cy="586266"/>
          </a:xfrm>
        </p:grpSpPr>
        <p:sp>
          <p:nvSpPr>
            <p:cNvPr id="49" name="Google Shape;399;p19">
              <a:extLst>
                <a:ext uri="{FF2B5EF4-FFF2-40B4-BE49-F238E27FC236}">
                  <a16:creationId xmlns:a16="http://schemas.microsoft.com/office/drawing/2014/main" id="{085D876C-5BEB-10D9-2F4A-07C76E3110A1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00;p19">
              <a:extLst>
                <a:ext uri="{FF2B5EF4-FFF2-40B4-BE49-F238E27FC236}">
                  <a16:creationId xmlns:a16="http://schemas.microsoft.com/office/drawing/2014/main" id="{CE5544F6-773B-FD10-D8C3-45D32B82DD8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ar-AE" sz="28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وصلاً ووقفاً</a:t>
              </a:r>
              <a:endParaRPr lang="en-GB" sz="2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3">
            <a:extLst>
              <a:ext uri="{FF2B5EF4-FFF2-40B4-BE49-F238E27FC236}">
                <a16:creationId xmlns:a16="http://schemas.microsoft.com/office/drawing/2014/main" id="{F3470BBF-36CD-FCAE-1608-5DFAB6721644}"/>
              </a:ext>
            </a:extLst>
          </p:cNvPr>
          <p:cNvGrpSpPr/>
          <p:nvPr/>
        </p:nvGrpSpPr>
        <p:grpSpPr>
          <a:xfrm>
            <a:off x="4839990" y="5782438"/>
            <a:ext cx="2714801" cy="781687"/>
            <a:chOff x="3710805" y="401620"/>
            <a:chExt cx="753277" cy="586266"/>
          </a:xfrm>
        </p:grpSpPr>
        <p:sp>
          <p:nvSpPr>
            <p:cNvPr id="52" name="Google Shape;399;p19">
              <a:extLst>
                <a:ext uri="{FF2B5EF4-FFF2-40B4-BE49-F238E27FC236}">
                  <a16:creationId xmlns:a16="http://schemas.microsoft.com/office/drawing/2014/main" id="{7024A6F6-85CC-968B-041D-158B900CD70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00;p19">
              <a:extLst>
                <a:ext uri="{FF2B5EF4-FFF2-40B4-BE49-F238E27FC236}">
                  <a16:creationId xmlns:a16="http://schemas.microsoft.com/office/drawing/2014/main" id="{CC502BBC-32A2-7325-5490-CFFFCA819D93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وقفاً فقط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4" name="الخطأ1">
            <a:extLst>
              <a:ext uri="{FF2B5EF4-FFF2-40B4-BE49-F238E27FC236}">
                <a16:creationId xmlns:a16="http://schemas.microsoft.com/office/drawing/2014/main" id="{4C12D305-F1FF-E01D-142E-A0AEBD1F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765" y="5820963"/>
            <a:ext cx="495643" cy="681075"/>
          </a:xfrm>
          <a:prstGeom prst="rect">
            <a:avLst/>
          </a:prstGeom>
        </p:spPr>
      </p:pic>
      <p:pic>
        <p:nvPicPr>
          <p:cNvPr id="55" name="صح">
            <a:extLst>
              <a:ext uri="{FF2B5EF4-FFF2-40B4-BE49-F238E27FC236}">
                <a16:creationId xmlns:a16="http://schemas.microsoft.com/office/drawing/2014/main" id="{89E7A8F0-1AF8-7C17-7A90-324FF53CB7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84" y="5787842"/>
            <a:ext cx="636700" cy="726337"/>
          </a:xfrm>
          <a:prstGeom prst="rect">
            <a:avLst/>
          </a:prstGeom>
        </p:spPr>
      </p:pic>
      <p:pic>
        <p:nvPicPr>
          <p:cNvPr id="56" name="الخطأ 2">
            <a:extLst>
              <a:ext uri="{FF2B5EF4-FFF2-40B4-BE49-F238E27FC236}">
                <a16:creationId xmlns:a16="http://schemas.microsoft.com/office/drawing/2014/main" id="{4FBC40BA-9B03-0035-B829-D8A4D0561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87" y="5903501"/>
            <a:ext cx="495643" cy="6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B4A5FEF-A3EF-17A1-D3E3-3C2A16C3620B}"/>
              </a:ext>
            </a:extLst>
          </p:cNvPr>
          <p:cNvSpPr/>
          <p:nvPr/>
        </p:nvSpPr>
        <p:spPr>
          <a:xfrm>
            <a:off x="7686" y="4790307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75BBBEC-1BBE-507E-5A84-2013E3A3FCF3}"/>
              </a:ext>
            </a:extLst>
          </p:cNvPr>
          <p:cNvSpPr/>
          <p:nvPr/>
        </p:nvSpPr>
        <p:spPr>
          <a:xfrm>
            <a:off x="7686" y="2772175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316CE77-0AFC-4136-B461-89B83C6B6953}"/>
              </a:ext>
            </a:extLst>
          </p:cNvPr>
          <p:cNvSpPr/>
          <p:nvPr/>
        </p:nvSpPr>
        <p:spPr>
          <a:xfrm>
            <a:off x="7686" y="810604"/>
            <a:ext cx="12192000" cy="68107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27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8515772-6B59-4711-AA13-655912F49A2A}"/>
              </a:ext>
            </a:extLst>
          </p:cNvPr>
          <p:cNvSpPr txBox="1"/>
          <p:nvPr/>
        </p:nvSpPr>
        <p:spPr>
          <a:xfrm>
            <a:off x="3914057" y="894403"/>
            <a:ext cx="436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77A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حروف الإدغام الكامل بلا غنّة هي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77A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582038A-73CD-4B75-AC52-CC308FB85179}"/>
              </a:ext>
            </a:extLst>
          </p:cNvPr>
          <p:cNvSpPr txBox="1"/>
          <p:nvPr/>
        </p:nvSpPr>
        <p:spPr>
          <a:xfrm>
            <a:off x="4231954" y="2816086"/>
            <a:ext cx="365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77A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نوع الإدغام في ( من رحمته 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77A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6F768E-7816-4822-BE46-A513A4C2D61A}"/>
              </a:ext>
            </a:extLst>
          </p:cNvPr>
          <p:cNvSpPr txBox="1"/>
          <p:nvPr/>
        </p:nvSpPr>
        <p:spPr>
          <a:xfrm>
            <a:off x="4459648" y="4869234"/>
            <a:ext cx="343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77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الحكم في ( كرةٌ خاسرة ) </a:t>
            </a:r>
            <a:endParaRPr lang="en-GB" sz="2800" b="1" dirty="0">
              <a:solidFill>
                <a:srgbClr val="C77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1">
            <a:extLst>
              <a:ext uri="{FF2B5EF4-FFF2-40B4-BE49-F238E27FC236}">
                <a16:creationId xmlns:a16="http://schemas.microsoft.com/office/drawing/2014/main" id="{4B304951-83CF-FEA3-3D74-12CDC15688A9}"/>
              </a:ext>
            </a:extLst>
          </p:cNvPr>
          <p:cNvGrpSpPr/>
          <p:nvPr/>
        </p:nvGrpSpPr>
        <p:grpSpPr>
          <a:xfrm>
            <a:off x="4705138" y="1660842"/>
            <a:ext cx="2659069" cy="781687"/>
            <a:chOff x="3710805" y="401620"/>
            <a:chExt cx="753277" cy="586266"/>
          </a:xfrm>
        </p:grpSpPr>
        <p:sp>
          <p:nvSpPr>
            <p:cNvPr id="67" name="Google Shape;399;p19">
              <a:extLst>
                <a:ext uri="{FF2B5EF4-FFF2-40B4-BE49-F238E27FC236}">
                  <a16:creationId xmlns:a16="http://schemas.microsoft.com/office/drawing/2014/main" id="{1F7529AF-2120-D0ED-3160-FB1AB7F7E091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00;p19">
              <a:extLst>
                <a:ext uri="{FF2B5EF4-FFF2-40B4-BE49-F238E27FC236}">
                  <a16:creationId xmlns:a16="http://schemas.microsoft.com/office/drawing/2014/main" id="{2381F34E-8145-3CD7-24A5-582CC834E256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 - ي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2">
            <a:extLst>
              <a:ext uri="{FF2B5EF4-FFF2-40B4-BE49-F238E27FC236}">
                <a16:creationId xmlns:a16="http://schemas.microsoft.com/office/drawing/2014/main" id="{A33BA628-F463-AFCB-8993-A3CF96862E4A}"/>
              </a:ext>
            </a:extLst>
          </p:cNvPr>
          <p:cNvGrpSpPr/>
          <p:nvPr/>
        </p:nvGrpSpPr>
        <p:grpSpPr>
          <a:xfrm>
            <a:off x="935844" y="1656241"/>
            <a:ext cx="2798807" cy="781687"/>
            <a:chOff x="3710805" y="401620"/>
            <a:chExt cx="753277" cy="586266"/>
          </a:xfrm>
        </p:grpSpPr>
        <p:sp>
          <p:nvSpPr>
            <p:cNvPr id="72" name="Google Shape;399;p19">
              <a:extLst>
                <a:ext uri="{FF2B5EF4-FFF2-40B4-BE49-F238E27FC236}">
                  <a16:creationId xmlns:a16="http://schemas.microsoft.com/office/drawing/2014/main" id="{74F6E4DF-3593-0965-6B62-9730567FA39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00;p19">
              <a:extLst>
                <a:ext uri="{FF2B5EF4-FFF2-40B4-BE49-F238E27FC236}">
                  <a16:creationId xmlns:a16="http://schemas.microsoft.com/office/drawing/2014/main" id="{45F0D96F-2F36-A4D9-AA0E-F0758A36BC8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ل – ر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4" name="الخطأ1">
            <a:extLst>
              <a:ext uri="{FF2B5EF4-FFF2-40B4-BE49-F238E27FC236}">
                <a16:creationId xmlns:a16="http://schemas.microsoft.com/office/drawing/2014/main" id="{D7B8C6C4-7770-4B30-A4C2-CCC23543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85" y="1722102"/>
            <a:ext cx="495643" cy="681075"/>
          </a:xfrm>
          <a:prstGeom prst="rect">
            <a:avLst/>
          </a:prstGeom>
        </p:spPr>
      </p:pic>
      <p:pic>
        <p:nvPicPr>
          <p:cNvPr id="78" name="صح">
            <a:extLst>
              <a:ext uri="{FF2B5EF4-FFF2-40B4-BE49-F238E27FC236}">
                <a16:creationId xmlns:a16="http://schemas.microsoft.com/office/drawing/2014/main" id="{06835012-645E-D6D0-AB54-B3DA342A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1" y="1661773"/>
            <a:ext cx="636700" cy="726337"/>
          </a:xfrm>
          <a:prstGeom prst="rect">
            <a:avLst/>
          </a:prstGeom>
        </p:spPr>
      </p:pic>
      <p:grpSp>
        <p:nvGrpSpPr>
          <p:cNvPr id="84" name="1">
            <a:extLst>
              <a:ext uri="{FF2B5EF4-FFF2-40B4-BE49-F238E27FC236}">
                <a16:creationId xmlns:a16="http://schemas.microsoft.com/office/drawing/2014/main" id="{A680C0C5-C92B-0FB7-0DDC-69A2FF123D00}"/>
              </a:ext>
            </a:extLst>
          </p:cNvPr>
          <p:cNvGrpSpPr/>
          <p:nvPr/>
        </p:nvGrpSpPr>
        <p:grpSpPr>
          <a:xfrm>
            <a:off x="4713818" y="3730935"/>
            <a:ext cx="2659069" cy="781687"/>
            <a:chOff x="3710805" y="401620"/>
            <a:chExt cx="753277" cy="586266"/>
          </a:xfrm>
        </p:grpSpPr>
        <p:sp>
          <p:nvSpPr>
            <p:cNvPr id="85" name="Google Shape;399;p19">
              <a:extLst>
                <a:ext uri="{FF2B5EF4-FFF2-40B4-BE49-F238E27FC236}">
                  <a16:creationId xmlns:a16="http://schemas.microsoft.com/office/drawing/2014/main" id="{F815D75D-9289-87B0-3656-8E4D9DB53F48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00;p19">
              <a:extLst>
                <a:ext uri="{FF2B5EF4-FFF2-40B4-BE49-F238E27FC236}">
                  <a16:creationId xmlns:a16="http://schemas.microsoft.com/office/drawing/2014/main" id="{53199744-AB1D-DE72-E2A5-7489D790778B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إدغام كامل بغنّة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2">
            <a:extLst>
              <a:ext uri="{FF2B5EF4-FFF2-40B4-BE49-F238E27FC236}">
                <a16:creationId xmlns:a16="http://schemas.microsoft.com/office/drawing/2014/main" id="{9B9608F7-D6EA-B5DC-2502-28D312B1AABB}"/>
              </a:ext>
            </a:extLst>
          </p:cNvPr>
          <p:cNvGrpSpPr/>
          <p:nvPr/>
        </p:nvGrpSpPr>
        <p:grpSpPr>
          <a:xfrm>
            <a:off x="8582515" y="3747591"/>
            <a:ext cx="2798807" cy="781687"/>
            <a:chOff x="3710805" y="401620"/>
            <a:chExt cx="753277" cy="586266"/>
          </a:xfrm>
        </p:grpSpPr>
        <p:sp>
          <p:nvSpPr>
            <p:cNvPr id="88" name="Google Shape;399;p19">
              <a:extLst>
                <a:ext uri="{FF2B5EF4-FFF2-40B4-BE49-F238E27FC236}">
                  <a16:creationId xmlns:a16="http://schemas.microsoft.com/office/drawing/2014/main" id="{8B933519-9AC6-2012-878C-DF7D8127100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00;p19">
              <a:extLst>
                <a:ext uri="{FF2B5EF4-FFF2-40B4-BE49-F238E27FC236}">
                  <a16:creationId xmlns:a16="http://schemas.microsoft.com/office/drawing/2014/main" id="{D84956CC-7525-CE06-31EC-9D1E82CDE33E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إدغام كامل بلا غنّة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3">
            <a:extLst>
              <a:ext uri="{FF2B5EF4-FFF2-40B4-BE49-F238E27FC236}">
                <a16:creationId xmlns:a16="http://schemas.microsoft.com/office/drawing/2014/main" id="{F67A7ECA-7A6C-2F82-14BB-C7AF08A849D0}"/>
              </a:ext>
            </a:extLst>
          </p:cNvPr>
          <p:cNvGrpSpPr/>
          <p:nvPr/>
        </p:nvGrpSpPr>
        <p:grpSpPr>
          <a:xfrm>
            <a:off x="879161" y="3683340"/>
            <a:ext cx="2714801" cy="781687"/>
            <a:chOff x="3710805" y="401620"/>
            <a:chExt cx="753277" cy="586266"/>
          </a:xfrm>
        </p:grpSpPr>
        <p:sp>
          <p:nvSpPr>
            <p:cNvPr id="91" name="Google Shape;399;p19">
              <a:extLst>
                <a:ext uri="{FF2B5EF4-FFF2-40B4-BE49-F238E27FC236}">
                  <a16:creationId xmlns:a16="http://schemas.microsoft.com/office/drawing/2014/main" id="{E3256788-F706-375D-BC6D-8437861BC05B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00;p19">
              <a:extLst>
                <a:ext uri="{FF2B5EF4-FFF2-40B4-BE49-F238E27FC236}">
                  <a16:creationId xmlns:a16="http://schemas.microsoft.com/office/drawing/2014/main" id="{F7D5F23A-D2E8-11F1-9A42-4CC419CDE353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إدغام ناقص بغنّة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3" name="الخطأ1">
            <a:extLst>
              <a:ext uri="{FF2B5EF4-FFF2-40B4-BE49-F238E27FC236}">
                <a16:creationId xmlns:a16="http://schemas.microsoft.com/office/drawing/2014/main" id="{6CA9D6AA-6092-7123-5C55-29FFBFF0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65" y="3792195"/>
            <a:ext cx="495643" cy="681075"/>
          </a:xfrm>
          <a:prstGeom prst="rect">
            <a:avLst/>
          </a:prstGeom>
        </p:spPr>
      </p:pic>
      <p:pic>
        <p:nvPicPr>
          <p:cNvPr id="94" name="صح">
            <a:extLst>
              <a:ext uri="{FF2B5EF4-FFF2-40B4-BE49-F238E27FC236}">
                <a16:creationId xmlns:a16="http://schemas.microsoft.com/office/drawing/2014/main" id="{889633FC-E02C-E0F7-2301-DE40FB43C67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69" y="3739015"/>
            <a:ext cx="636700" cy="726337"/>
          </a:xfrm>
          <a:prstGeom prst="rect">
            <a:avLst/>
          </a:prstGeom>
        </p:spPr>
      </p:pic>
      <p:pic>
        <p:nvPicPr>
          <p:cNvPr id="95" name="الخطأ 2">
            <a:extLst>
              <a:ext uri="{FF2B5EF4-FFF2-40B4-BE49-F238E27FC236}">
                <a16:creationId xmlns:a16="http://schemas.microsoft.com/office/drawing/2014/main" id="{1960E6D3-D149-C7E7-6AC6-8B4FE69E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58" y="3804403"/>
            <a:ext cx="495643" cy="681075"/>
          </a:xfrm>
          <a:prstGeom prst="rect">
            <a:avLst/>
          </a:prstGeom>
        </p:spPr>
      </p:pic>
      <p:grpSp>
        <p:nvGrpSpPr>
          <p:cNvPr id="97" name="1">
            <a:extLst>
              <a:ext uri="{FF2B5EF4-FFF2-40B4-BE49-F238E27FC236}">
                <a16:creationId xmlns:a16="http://schemas.microsoft.com/office/drawing/2014/main" id="{D932092F-81A5-8E9A-9D87-A1B54E284394}"/>
              </a:ext>
            </a:extLst>
          </p:cNvPr>
          <p:cNvGrpSpPr/>
          <p:nvPr/>
        </p:nvGrpSpPr>
        <p:grpSpPr>
          <a:xfrm>
            <a:off x="8541518" y="5803503"/>
            <a:ext cx="2659069" cy="781687"/>
            <a:chOff x="3710805" y="401620"/>
            <a:chExt cx="753277" cy="586266"/>
          </a:xfrm>
        </p:grpSpPr>
        <p:sp>
          <p:nvSpPr>
            <p:cNvPr id="98" name="Google Shape;399;p19">
              <a:extLst>
                <a:ext uri="{FF2B5EF4-FFF2-40B4-BE49-F238E27FC236}">
                  <a16:creationId xmlns:a16="http://schemas.microsoft.com/office/drawing/2014/main" id="{A45BEABC-776E-9EA5-912A-4550F20F823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0;p19">
              <a:extLst>
                <a:ext uri="{FF2B5EF4-FFF2-40B4-BE49-F238E27FC236}">
                  <a16:creationId xmlns:a16="http://schemas.microsoft.com/office/drawing/2014/main" id="{15F65AAC-D0D3-8A07-9669-2D56B57E0DF1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الإخفاء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2">
            <a:extLst>
              <a:ext uri="{FF2B5EF4-FFF2-40B4-BE49-F238E27FC236}">
                <a16:creationId xmlns:a16="http://schemas.microsoft.com/office/drawing/2014/main" id="{1493ED4E-276D-8DB6-3CEF-B2B7903B187E}"/>
              </a:ext>
            </a:extLst>
          </p:cNvPr>
          <p:cNvGrpSpPr/>
          <p:nvPr/>
        </p:nvGrpSpPr>
        <p:grpSpPr>
          <a:xfrm>
            <a:off x="911816" y="5782438"/>
            <a:ext cx="2798807" cy="781687"/>
            <a:chOff x="3710805" y="401620"/>
            <a:chExt cx="753277" cy="586266"/>
          </a:xfrm>
        </p:grpSpPr>
        <p:sp>
          <p:nvSpPr>
            <p:cNvPr id="101" name="Google Shape;399;p19">
              <a:extLst>
                <a:ext uri="{FF2B5EF4-FFF2-40B4-BE49-F238E27FC236}">
                  <a16:creationId xmlns:a16="http://schemas.microsoft.com/office/drawing/2014/main" id="{A3B4A2FF-C036-7499-AAB0-9F85362D874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0;p19">
              <a:extLst>
                <a:ext uri="{FF2B5EF4-FFF2-40B4-BE49-F238E27FC236}">
                  <a16:creationId xmlns:a16="http://schemas.microsoft.com/office/drawing/2014/main" id="{BC0338DE-F077-D21C-B7D1-5B369C200A82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ar-AE" sz="28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الإظهار</a:t>
              </a:r>
              <a:endParaRPr lang="en-GB" sz="2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3">
            <a:extLst>
              <a:ext uri="{FF2B5EF4-FFF2-40B4-BE49-F238E27FC236}">
                <a16:creationId xmlns:a16="http://schemas.microsoft.com/office/drawing/2014/main" id="{ACAD3A1B-6722-3F65-B463-7DA59175BE80}"/>
              </a:ext>
            </a:extLst>
          </p:cNvPr>
          <p:cNvGrpSpPr/>
          <p:nvPr/>
        </p:nvGrpSpPr>
        <p:grpSpPr>
          <a:xfrm>
            <a:off x="4675849" y="5810327"/>
            <a:ext cx="2714801" cy="781687"/>
            <a:chOff x="3710805" y="401620"/>
            <a:chExt cx="753277" cy="586266"/>
          </a:xfrm>
        </p:grpSpPr>
        <p:sp>
          <p:nvSpPr>
            <p:cNvPr id="104" name="Google Shape;399;p19">
              <a:extLst>
                <a:ext uri="{FF2B5EF4-FFF2-40B4-BE49-F238E27FC236}">
                  <a16:creationId xmlns:a16="http://schemas.microsoft.com/office/drawing/2014/main" id="{1704F357-2D1E-CF63-55C5-B65A8355F41E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0;p19">
              <a:extLst>
                <a:ext uri="{FF2B5EF4-FFF2-40B4-BE49-F238E27FC236}">
                  <a16:creationId xmlns:a16="http://schemas.microsoft.com/office/drawing/2014/main" id="{AE566FE9-0F8E-653E-39BB-BC6E513C47D5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الإدغام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7" name="الخطأ1">
            <a:extLst>
              <a:ext uri="{FF2B5EF4-FFF2-40B4-BE49-F238E27FC236}">
                <a16:creationId xmlns:a16="http://schemas.microsoft.com/office/drawing/2014/main" id="{8D2EB2D7-D38D-3FE9-7C45-4DF9EA10A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765" y="5864763"/>
            <a:ext cx="495643" cy="681075"/>
          </a:xfrm>
          <a:prstGeom prst="rect">
            <a:avLst/>
          </a:prstGeom>
        </p:spPr>
      </p:pic>
      <p:pic>
        <p:nvPicPr>
          <p:cNvPr id="108" name="صح">
            <a:extLst>
              <a:ext uri="{FF2B5EF4-FFF2-40B4-BE49-F238E27FC236}">
                <a16:creationId xmlns:a16="http://schemas.microsoft.com/office/drawing/2014/main" id="{D27CB8ED-6E84-A0F5-42A8-DFE08AAA77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74"/>
                    </a14:imgEffect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23" y="5787970"/>
            <a:ext cx="636700" cy="726337"/>
          </a:xfrm>
          <a:prstGeom prst="rect">
            <a:avLst/>
          </a:prstGeom>
        </p:spPr>
      </p:pic>
      <p:pic>
        <p:nvPicPr>
          <p:cNvPr id="109" name="الخطأ 2">
            <a:extLst>
              <a:ext uri="{FF2B5EF4-FFF2-40B4-BE49-F238E27FC236}">
                <a16:creationId xmlns:a16="http://schemas.microsoft.com/office/drawing/2014/main" id="{69DDFC71-0664-2D5C-4C43-8C91DC99E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46" y="5931390"/>
            <a:ext cx="495643" cy="681075"/>
          </a:xfrm>
          <a:prstGeom prst="rect">
            <a:avLst/>
          </a:prstGeom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352C017-A1D8-8C1C-D983-57E8FAE388B8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اختاري الإجابة الصَّحيحة للأسئلة التالية ...</a:t>
            </a:r>
          </a:p>
        </p:txBody>
      </p:sp>
      <p:grpSp>
        <p:nvGrpSpPr>
          <p:cNvPr id="112" name="3">
            <a:extLst>
              <a:ext uri="{FF2B5EF4-FFF2-40B4-BE49-F238E27FC236}">
                <a16:creationId xmlns:a16="http://schemas.microsoft.com/office/drawing/2014/main" id="{769F4F85-8ABD-A1F4-A6ED-6BFD99EF54DC}"/>
              </a:ext>
            </a:extLst>
          </p:cNvPr>
          <p:cNvGrpSpPr/>
          <p:nvPr/>
        </p:nvGrpSpPr>
        <p:grpSpPr>
          <a:xfrm>
            <a:off x="8582515" y="1673038"/>
            <a:ext cx="2714801" cy="781687"/>
            <a:chOff x="3710805" y="401620"/>
            <a:chExt cx="753277" cy="586266"/>
          </a:xfrm>
        </p:grpSpPr>
        <p:sp>
          <p:nvSpPr>
            <p:cNvPr id="113" name="Google Shape;399;p19">
              <a:extLst>
                <a:ext uri="{FF2B5EF4-FFF2-40B4-BE49-F238E27FC236}">
                  <a16:creationId xmlns:a16="http://schemas.microsoft.com/office/drawing/2014/main" id="{CF09DC8B-A5A7-C19F-4E50-E6F5386379B2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0;p19">
              <a:extLst>
                <a:ext uri="{FF2B5EF4-FFF2-40B4-BE49-F238E27FC236}">
                  <a16:creationId xmlns:a16="http://schemas.microsoft.com/office/drawing/2014/main" id="{2C2AA66B-C8AE-7C6C-9714-F85C12E7B5E2}"/>
                </a:ext>
              </a:extLst>
            </p:cNvPr>
            <p:cNvSpPr/>
            <p:nvPr/>
          </p:nvSpPr>
          <p:spPr>
            <a:xfrm>
              <a:off x="3722419" y="426086"/>
              <a:ext cx="735196" cy="548278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نومن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9" name="الخطأ 2">
            <a:extLst>
              <a:ext uri="{FF2B5EF4-FFF2-40B4-BE49-F238E27FC236}">
                <a16:creationId xmlns:a16="http://schemas.microsoft.com/office/drawing/2014/main" id="{6176534E-ABD7-360C-AD3A-A2FFC5AB0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12" y="1794101"/>
            <a:ext cx="495643" cy="6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34;p44">
            <a:extLst>
              <a:ext uri="{FF2B5EF4-FFF2-40B4-BE49-F238E27FC236}">
                <a16:creationId xmlns:a16="http://schemas.microsoft.com/office/drawing/2014/main" id="{C9743298-FA66-7B06-0C7A-B5F9B3A4FDEA}"/>
              </a:ext>
            </a:extLst>
          </p:cNvPr>
          <p:cNvSpPr/>
          <p:nvPr/>
        </p:nvSpPr>
        <p:spPr>
          <a:xfrm>
            <a:off x="0" y="840700"/>
            <a:ext cx="12192000" cy="3882375"/>
          </a:xfrm>
          <a:prstGeom prst="rect">
            <a:avLst/>
          </a:prstGeom>
          <a:solidFill>
            <a:srgbClr val="CEDD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AF7F5-9D55-EEC0-857A-77391C8D1085}"/>
              </a:ext>
            </a:extLst>
          </p:cNvPr>
          <p:cNvSpPr txBox="1"/>
          <p:nvPr/>
        </p:nvSpPr>
        <p:spPr>
          <a:xfrm>
            <a:off x="3048663" y="1083482"/>
            <a:ext cx="60946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لا بد من السعي والجد والاجتهاد....</a:t>
            </a:r>
          </a:p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للوصول إلى الهدف الذي نطمح إليه. </a:t>
            </a:r>
          </a:p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فلابد من الصبر  والمصابرة وتحدي العقبات للوصول للمهارة .</a:t>
            </a:r>
          </a:p>
          <a:p>
            <a:pPr algn="ctr"/>
            <a:endParaRPr lang="ar-A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سابقي ونافسي وكوني </a:t>
            </a:r>
            <a:r>
              <a:rPr lang="ar-AE" sz="3200" dirty="0">
                <a:solidFill>
                  <a:srgbClr val="BD5F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الركب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76428-362E-4EA8-88CF-931C5D374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" y="3213496"/>
            <a:ext cx="3069662" cy="3743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1B8E3-4618-5DE1-E656-543295EA3FEA}"/>
              </a:ext>
            </a:extLst>
          </p:cNvPr>
          <p:cNvSpPr txBox="1"/>
          <p:nvPr/>
        </p:nvSpPr>
        <p:spPr>
          <a:xfrm>
            <a:off x="2479938" y="4962809"/>
            <a:ext cx="7506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E90AA"/>
                </a:solidFill>
                <a:effectLst/>
                <a:uLnTx/>
                <a:uFillTx/>
                <a:latin typeface="Calibri" panose="020F0502020204030204" pitchFamily="34" charset="0"/>
                <a:cs typeface="DecoType Naskh Variants" panose="02010400000000000000" pitchFamily="2" charset="-78"/>
              </a:rPr>
              <a:t>شكر الله سعيكنّ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E90AA"/>
                </a:solidFill>
                <a:effectLst/>
                <a:uLnTx/>
                <a:uFillTx/>
                <a:latin typeface="Calibri" panose="020F0502020204030204" pitchFamily="34" charset="0"/>
                <a:cs typeface="DecoType Naskh Variants" panose="02010400000000000000" pitchFamily="2" charset="-78"/>
              </a:rPr>
              <a:t> طالباتنا المثابرات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9E90AA"/>
              </a:solidFill>
              <a:effectLst/>
              <a:uLnTx/>
              <a:uFillTx/>
              <a:latin typeface="Calibri" panose="020F0502020204030204" pitchFamily="34" charset="0"/>
              <a:cs typeface="DecoType Naskh Swashes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03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5;p19">
            <a:extLst>
              <a:ext uri="{FF2B5EF4-FFF2-40B4-BE49-F238E27FC236}">
                <a16:creationId xmlns:a16="http://schemas.microsoft.com/office/drawing/2014/main" id="{88BF3021-F582-D0AD-CA4B-A655E3E29243}"/>
              </a:ext>
            </a:extLst>
          </p:cNvPr>
          <p:cNvSpPr/>
          <p:nvPr/>
        </p:nvSpPr>
        <p:spPr>
          <a:xfrm>
            <a:off x="1814638" y="4573632"/>
            <a:ext cx="2172804" cy="1027221"/>
          </a:xfrm>
          <a:custGeom>
            <a:avLst/>
            <a:gdLst/>
            <a:ahLst/>
            <a:cxnLst/>
            <a:rect l="l" t="t" r="r" b="b"/>
            <a:pathLst>
              <a:path w="17740" h="14005" extrusionOk="0">
                <a:moveTo>
                  <a:pt x="8644" y="101"/>
                </a:moveTo>
                <a:cubicBezTo>
                  <a:pt x="6890" y="369"/>
                  <a:pt x="1570" y="151"/>
                  <a:pt x="655" y="1486"/>
                </a:cubicBezTo>
                <a:cubicBezTo>
                  <a:pt x="101" y="2064"/>
                  <a:pt x="26" y="6125"/>
                  <a:pt x="68" y="6864"/>
                </a:cubicBezTo>
                <a:cubicBezTo>
                  <a:pt x="127" y="7972"/>
                  <a:pt x="1" y="10951"/>
                  <a:pt x="639" y="11848"/>
                </a:cubicBezTo>
                <a:cubicBezTo>
                  <a:pt x="1931" y="14005"/>
                  <a:pt x="6403" y="13325"/>
                  <a:pt x="8761" y="13207"/>
                </a:cubicBezTo>
                <a:cubicBezTo>
                  <a:pt x="10129" y="13149"/>
                  <a:pt x="14886" y="13560"/>
                  <a:pt x="16221" y="12754"/>
                </a:cubicBezTo>
                <a:cubicBezTo>
                  <a:pt x="17739" y="11756"/>
                  <a:pt x="17278" y="8652"/>
                  <a:pt x="17177" y="6805"/>
                </a:cubicBezTo>
                <a:cubicBezTo>
                  <a:pt x="17118" y="5698"/>
                  <a:pt x="17236" y="2811"/>
                  <a:pt x="16581" y="1737"/>
                </a:cubicBezTo>
                <a:cubicBezTo>
                  <a:pt x="15507" y="126"/>
                  <a:pt x="12302" y="0"/>
                  <a:pt x="8644" y="101"/>
                </a:cubicBezTo>
                <a:close/>
              </a:path>
            </a:pathLst>
          </a:custGeom>
          <a:solidFill>
            <a:srgbClr val="CEDD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D99B3-902E-FB52-21E1-185676D72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0"/>
          <a:stretch/>
        </p:blipFill>
        <p:spPr>
          <a:xfrm>
            <a:off x="5523890" y="0"/>
            <a:ext cx="6668110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3EA2907-525C-4FFF-AABB-E36F43D3D40F}"/>
              </a:ext>
            </a:extLst>
          </p:cNvPr>
          <p:cNvSpPr txBox="1"/>
          <p:nvPr/>
        </p:nvSpPr>
        <p:spPr>
          <a:xfrm>
            <a:off x="6888111" y="3271361"/>
            <a:ext cx="2351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مسابقات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 اختبارات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أحكام النّون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السّاكنة والتّنوين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9156EC1-C78E-A251-0C79-E56977470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7" r="9939" b="13117"/>
          <a:stretch/>
        </p:blipFill>
        <p:spPr>
          <a:xfrm rot="563902">
            <a:off x="9192621" y="3727783"/>
            <a:ext cx="1852500" cy="1506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A65AE9-1FD7-23AB-2542-A45B984C0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81" r="18394" b="11651"/>
          <a:stretch/>
        </p:blipFill>
        <p:spPr>
          <a:xfrm rot="20739149">
            <a:off x="10128259" y="4683522"/>
            <a:ext cx="1819568" cy="147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0B4F42-535E-3CEB-6BFA-37A65DF87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4576" y="4158532"/>
            <a:ext cx="1258627" cy="26994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F7B498-DEE8-425C-D5FC-727B6436E7D5}"/>
              </a:ext>
            </a:extLst>
          </p:cNvPr>
          <p:cNvSpPr txBox="1"/>
          <p:nvPr/>
        </p:nvSpPr>
        <p:spPr>
          <a:xfrm rot="21232126">
            <a:off x="9862484" y="917513"/>
            <a:ext cx="2351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مستعدة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بإذن الله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139D4-6C86-5877-F5F5-1C1EDAA652F0}"/>
              </a:ext>
            </a:extLst>
          </p:cNvPr>
          <p:cNvSpPr txBox="1"/>
          <p:nvPr/>
        </p:nvSpPr>
        <p:spPr>
          <a:xfrm>
            <a:off x="487567" y="1763860"/>
            <a:ext cx="4721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cs typeface="DecoType Naskh Variants" panose="02010400000000000000" pitchFamily="2" charset="-78"/>
              </a:rPr>
              <a:t>كُن </a:t>
            </a: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 pitchFamily="34" charset="0"/>
                <a:cs typeface="DecoType Naskh Swashes" panose="02010400000000000000" pitchFamily="2" charset="-78"/>
              </a:rPr>
              <a:t>عالي الهمّة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srgbClr val="5F5F5F"/>
                </a:solidFill>
                <a:latin typeface="Calibri" panose="020F0502020204030204" pitchFamily="34" charset="0"/>
                <a:cs typeface="DecoType Naskh Swashes" panose="02010400000000000000" pitchFamily="2" charset="-78"/>
              </a:rPr>
              <a:t>ولا ترضى بغير القمّة 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 pitchFamily="34" charset="0"/>
              <a:cs typeface="DecoType Naskh Swashes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771269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1DDDC"/>
            </a:gs>
            <a:gs pos="77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0566">
            <a:extLst>
              <a:ext uri="{FF2B5EF4-FFF2-40B4-BE49-F238E27FC236}">
                <a16:creationId xmlns:a16="http://schemas.microsoft.com/office/drawing/2014/main" id="{92A34198-491C-D4E9-2FFC-DF3620F082C5}"/>
              </a:ext>
            </a:extLst>
          </p:cNvPr>
          <p:cNvSpPr/>
          <p:nvPr/>
        </p:nvSpPr>
        <p:spPr>
          <a:xfrm>
            <a:off x="7579432" y="4233638"/>
            <a:ext cx="154907" cy="241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769D9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7" name="Shape 10572">
            <a:extLst>
              <a:ext uri="{FF2B5EF4-FFF2-40B4-BE49-F238E27FC236}">
                <a16:creationId xmlns:a16="http://schemas.microsoft.com/office/drawing/2014/main" id="{5EA66BF6-4BFE-F596-9275-A7A9A74EFE1B}"/>
              </a:ext>
            </a:extLst>
          </p:cNvPr>
          <p:cNvSpPr/>
          <p:nvPr/>
        </p:nvSpPr>
        <p:spPr>
          <a:xfrm>
            <a:off x="10632859" y="4233638"/>
            <a:ext cx="154926" cy="241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8DC1B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40" name="Shape 10567">
            <a:extLst>
              <a:ext uri="{FF2B5EF4-FFF2-40B4-BE49-F238E27FC236}">
                <a16:creationId xmlns:a16="http://schemas.microsoft.com/office/drawing/2014/main" id="{1B1B404D-AA54-0E6C-667A-E7257FF8C0FF}"/>
              </a:ext>
            </a:extLst>
          </p:cNvPr>
          <p:cNvSpPr/>
          <p:nvPr/>
        </p:nvSpPr>
        <p:spPr>
          <a:xfrm>
            <a:off x="6997380" y="2364125"/>
            <a:ext cx="1318203" cy="2008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4842" y="0"/>
                </a:moveTo>
                <a:cubicBezTo>
                  <a:pt x="4842" y="0"/>
                  <a:pt x="15547" y="11621"/>
                  <a:pt x="4842" y="21600"/>
                </a:cubicBezTo>
                <a:cubicBezTo>
                  <a:pt x="4842" y="21600"/>
                  <a:pt x="-6053" y="13196"/>
                  <a:pt x="4842" y="0"/>
                </a:cubicBezTo>
                <a:close/>
              </a:path>
            </a:pathLst>
          </a:custGeom>
          <a:solidFill>
            <a:srgbClr val="769D9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41" name="Shape 10567">
            <a:extLst>
              <a:ext uri="{FF2B5EF4-FFF2-40B4-BE49-F238E27FC236}">
                <a16:creationId xmlns:a16="http://schemas.microsoft.com/office/drawing/2014/main" id="{5A7C5919-CA0F-EFC6-9909-12D200F19D7C}"/>
              </a:ext>
            </a:extLst>
          </p:cNvPr>
          <p:cNvSpPr/>
          <p:nvPr/>
        </p:nvSpPr>
        <p:spPr>
          <a:xfrm>
            <a:off x="913594" y="2400443"/>
            <a:ext cx="1318203" cy="2008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4842" y="0"/>
                </a:moveTo>
                <a:cubicBezTo>
                  <a:pt x="4842" y="0"/>
                  <a:pt x="15547" y="11621"/>
                  <a:pt x="4842" y="21600"/>
                </a:cubicBezTo>
                <a:cubicBezTo>
                  <a:pt x="4842" y="21600"/>
                  <a:pt x="-6053" y="13196"/>
                  <a:pt x="4842" y="0"/>
                </a:cubicBezTo>
                <a:close/>
              </a:path>
            </a:pathLst>
          </a:custGeom>
          <a:solidFill>
            <a:srgbClr val="CA7C8D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42" name="Shape 10567">
            <a:extLst>
              <a:ext uri="{FF2B5EF4-FFF2-40B4-BE49-F238E27FC236}">
                <a16:creationId xmlns:a16="http://schemas.microsoft.com/office/drawing/2014/main" id="{325B0341-B8AE-0E60-0A1E-4252DAE3D4FA}"/>
              </a:ext>
            </a:extLst>
          </p:cNvPr>
          <p:cNvSpPr/>
          <p:nvPr/>
        </p:nvSpPr>
        <p:spPr>
          <a:xfrm>
            <a:off x="3955034" y="2400443"/>
            <a:ext cx="1318203" cy="2008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4842" y="0"/>
                </a:moveTo>
                <a:cubicBezTo>
                  <a:pt x="4842" y="0"/>
                  <a:pt x="15547" y="11621"/>
                  <a:pt x="4842" y="21600"/>
                </a:cubicBezTo>
                <a:cubicBezTo>
                  <a:pt x="4842" y="21600"/>
                  <a:pt x="-6053" y="13196"/>
                  <a:pt x="4842" y="0"/>
                </a:cubicBezTo>
                <a:close/>
              </a:path>
            </a:pathLst>
          </a:custGeom>
          <a:solidFill>
            <a:srgbClr val="EAB8A4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5" name="Shape 10550">
            <a:extLst>
              <a:ext uri="{FF2B5EF4-FFF2-40B4-BE49-F238E27FC236}">
                <a16:creationId xmlns:a16="http://schemas.microsoft.com/office/drawing/2014/main" id="{6167E7B9-E8E8-0BA5-AF2E-C8F567DED32A}"/>
              </a:ext>
            </a:extLst>
          </p:cNvPr>
          <p:cNvSpPr/>
          <p:nvPr/>
        </p:nvSpPr>
        <p:spPr>
          <a:xfrm>
            <a:off x="3240545" y="4195865"/>
            <a:ext cx="1318223" cy="1072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0" y="1299"/>
                </a:moveTo>
                <a:cubicBezTo>
                  <a:pt x="0" y="1299"/>
                  <a:pt x="19509" y="-4779"/>
                  <a:pt x="21600" y="9359"/>
                </a:cubicBezTo>
                <a:cubicBezTo>
                  <a:pt x="21600" y="9359"/>
                  <a:pt x="5169" y="16821"/>
                  <a:pt x="0" y="1299"/>
                </a:cubicBezTo>
                <a:close/>
              </a:path>
            </a:pathLst>
          </a:custGeom>
          <a:solidFill>
            <a:srgbClr val="EEC5B4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7" name="Shape 10552">
            <a:extLst>
              <a:ext uri="{FF2B5EF4-FFF2-40B4-BE49-F238E27FC236}">
                <a16:creationId xmlns:a16="http://schemas.microsoft.com/office/drawing/2014/main" id="{C25B056E-CE26-C030-F931-6ED09D88986A}"/>
              </a:ext>
            </a:extLst>
          </p:cNvPr>
          <p:cNvSpPr/>
          <p:nvPr/>
        </p:nvSpPr>
        <p:spPr>
          <a:xfrm>
            <a:off x="4662587" y="4195865"/>
            <a:ext cx="1318231" cy="110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21600" y="1299"/>
                </a:moveTo>
                <a:cubicBezTo>
                  <a:pt x="21600" y="1299"/>
                  <a:pt x="2091" y="-4779"/>
                  <a:pt x="0" y="9359"/>
                </a:cubicBezTo>
                <a:cubicBezTo>
                  <a:pt x="0" y="9359"/>
                  <a:pt x="16431" y="16821"/>
                  <a:pt x="21600" y="1299"/>
                </a:cubicBezTo>
                <a:close/>
              </a:path>
            </a:pathLst>
          </a:custGeom>
          <a:solidFill>
            <a:srgbClr val="EEC5B4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9" name="Shape 10554">
            <a:extLst>
              <a:ext uri="{FF2B5EF4-FFF2-40B4-BE49-F238E27FC236}">
                <a16:creationId xmlns:a16="http://schemas.microsoft.com/office/drawing/2014/main" id="{1D466055-669B-8FFB-C4AA-F0532B2E6950}"/>
              </a:ext>
            </a:extLst>
          </p:cNvPr>
          <p:cNvSpPr/>
          <p:nvPr/>
        </p:nvSpPr>
        <p:spPr>
          <a:xfrm>
            <a:off x="4529863" y="4232956"/>
            <a:ext cx="154916" cy="241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EAB8A4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11" name="Shape 10556">
            <a:extLst>
              <a:ext uri="{FF2B5EF4-FFF2-40B4-BE49-F238E27FC236}">
                <a16:creationId xmlns:a16="http://schemas.microsoft.com/office/drawing/2014/main" id="{DC2EBF24-4DD4-6C9B-9051-968FEC29A466}"/>
              </a:ext>
            </a:extLst>
          </p:cNvPr>
          <p:cNvSpPr/>
          <p:nvPr/>
        </p:nvSpPr>
        <p:spPr>
          <a:xfrm>
            <a:off x="218687" y="4198885"/>
            <a:ext cx="1318213" cy="110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0" y="1299"/>
                </a:moveTo>
                <a:cubicBezTo>
                  <a:pt x="0" y="1299"/>
                  <a:pt x="19509" y="-4779"/>
                  <a:pt x="21600" y="9359"/>
                </a:cubicBezTo>
                <a:cubicBezTo>
                  <a:pt x="21600" y="9359"/>
                  <a:pt x="5168" y="16821"/>
                  <a:pt x="0" y="1299"/>
                </a:cubicBezTo>
                <a:close/>
              </a:path>
            </a:pathLst>
          </a:custGeom>
          <a:solidFill>
            <a:srgbClr val="D18F9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13" name="Shape 10558">
            <a:extLst>
              <a:ext uri="{FF2B5EF4-FFF2-40B4-BE49-F238E27FC236}">
                <a16:creationId xmlns:a16="http://schemas.microsoft.com/office/drawing/2014/main" id="{C12A83B0-5BB3-FFF6-915B-F71BF760FCA6}"/>
              </a:ext>
            </a:extLst>
          </p:cNvPr>
          <p:cNvSpPr/>
          <p:nvPr/>
        </p:nvSpPr>
        <p:spPr>
          <a:xfrm>
            <a:off x="1640730" y="4198885"/>
            <a:ext cx="1318221" cy="1166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21600" y="1299"/>
                </a:moveTo>
                <a:cubicBezTo>
                  <a:pt x="21600" y="1299"/>
                  <a:pt x="2091" y="-4779"/>
                  <a:pt x="0" y="9359"/>
                </a:cubicBezTo>
                <a:cubicBezTo>
                  <a:pt x="0" y="9359"/>
                  <a:pt x="16432" y="16821"/>
                  <a:pt x="21600" y="1299"/>
                </a:cubicBezTo>
                <a:close/>
              </a:path>
            </a:pathLst>
          </a:custGeom>
          <a:solidFill>
            <a:srgbClr val="D18F9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15" name="Shape 10560">
            <a:extLst>
              <a:ext uri="{FF2B5EF4-FFF2-40B4-BE49-F238E27FC236}">
                <a16:creationId xmlns:a16="http://schemas.microsoft.com/office/drawing/2014/main" id="{43DA2B5B-F368-E67E-C57A-E5C46A0BDE93}"/>
              </a:ext>
            </a:extLst>
          </p:cNvPr>
          <p:cNvSpPr/>
          <p:nvPr/>
        </p:nvSpPr>
        <p:spPr>
          <a:xfrm>
            <a:off x="1508005" y="4235976"/>
            <a:ext cx="154907" cy="241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CA7C8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17" name="Shape 10562">
            <a:extLst>
              <a:ext uri="{FF2B5EF4-FFF2-40B4-BE49-F238E27FC236}">
                <a16:creationId xmlns:a16="http://schemas.microsoft.com/office/drawing/2014/main" id="{0F10BB6C-C71D-6158-553B-4A25C176677B}"/>
              </a:ext>
            </a:extLst>
          </p:cNvPr>
          <p:cNvSpPr/>
          <p:nvPr/>
        </p:nvSpPr>
        <p:spPr>
          <a:xfrm>
            <a:off x="6290115" y="4196547"/>
            <a:ext cx="1318221" cy="1039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0" y="1299"/>
                </a:moveTo>
                <a:cubicBezTo>
                  <a:pt x="0" y="1299"/>
                  <a:pt x="19509" y="-4779"/>
                  <a:pt x="21600" y="9359"/>
                </a:cubicBezTo>
                <a:cubicBezTo>
                  <a:pt x="21600" y="9359"/>
                  <a:pt x="5169" y="16821"/>
                  <a:pt x="0" y="1299"/>
                </a:cubicBezTo>
                <a:close/>
              </a:path>
            </a:pathLst>
          </a:custGeom>
          <a:solidFill>
            <a:srgbClr val="85A8A9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19" name="Shape 10564">
            <a:extLst>
              <a:ext uri="{FF2B5EF4-FFF2-40B4-BE49-F238E27FC236}">
                <a16:creationId xmlns:a16="http://schemas.microsoft.com/office/drawing/2014/main" id="{124DFE74-9B7E-21FA-DA71-8CEADD0748B1}"/>
              </a:ext>
            </a:extLst>
          </p:cNvPr>
          <p:cNvSpPr/>
          <p:nvPr/>
        </p:nvSpPr>
        <p:spPr>
          <a:xfrm>
            <a:off x="7712156" y="4196547"/>
            <a:ext cx="1318203" cy="1039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21600" y="1299"/>
                </a:moveTo>
                <a:cubicBezTo>
                  <a:pt x="21600" y="1299"/>
                  <a:pt x="2090" y="-4779"/>
                  <a:pt x="0" y="9359"/>
                </a:cubicBezTo>
                <a:cubicBezTo>
                  <a:pt x="0" y="9359"/>
                  <a:pt x="16431" y="16821"/>
                  <a:pt x="21600" y="1299"/>
                </a:cubicBezTo>
                <a:close/>
              </a:path>
            </a:pathLst>
          </a:custGeom>
          <a:solidFill>
            <a:srgbClr val="85A8A9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2" name="Shape 10567">
            <a:extLst>
              <a:ext uri="{FF2B5EF4-FFF2-40B4-BE49-F238E27FC236}">
                <a16:creationId xmlns:a16="http://schemas.microsoft.com/office/drawing/2014/main" id="{ADEBCB39-D54F-9804-3113-C352B5C1D924}"/>
              </a:ext>
            </a:extLst>
          </p:cNvPr>
          <p:cNvSpPr/>
          <p:nvPr/>
        </p:nvSpPr>
        <p:spPr>
          <a:xfrm>
            <a:off x="10051090" y="2467802"/>
            <a:ext cx="1318203" cy="2008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4842" y="0"/>
                </a:moveTo>
                <a:cubicBezTo>
                  <a:pt x="4842" y="0"/>
                  <a:pt x="15547" y="11621"/>
                  <a:pt x="4842" y="21600"/>
                </a:cubicBezTo>
                <a:cubicBezTo>
                  <a:pt x="4842" y="21600"/>
                  <a:pt x="-6053" y="13196"/>
                  <a:pt x="4842" y="0"/>
                </a:cubicBezTo>
                <a:close/>
              </a:path>
            </a:pathLst>
          </a:custGeom>
          <a:solidFill>
            <a:srgbClr val="8DC1B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3" name="Shape 10568">
            <a:extLst>
              <a:ext uri="{FF2B5EF4-FFF2-40B4-BE49-F238E27FC236}">
                <a16:creationId xmlns:a16="http://schemas.microsoft.com/office/drawing/2014/main" id="{966F6FB7-E043-5B1A-68B1-3B894D2C25B4}"/>
              </a:ext>
            </a:extLst>
          </p:cNvPr>
          <p:cNvSpPr/>
          <p:nvPr/>
        </p:nvSpPr>
        <p:spPr>
          <a:xfrm>
            <a:off x="9343541" y="4196547"/>
            <a:ext cx="1318223" cy="110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0" y="1299"/>
                </a:moveTo>
                <a:cubicBezTo>
                  <a:pt x="0" y="1299"/>
                  <a:pt x="19509" y="-4779"/>
                  <a:pt x="21600" y="9359"/>
                </a:cubicBezTo>
                <a:cubicBezTo>
                  <a:pt x="21600" y="9359"/>
                  <a:pt x="5168" y="16821"/>
                  <a:pt x="0" y="1299"/>
                </a:cubicBezTo>
                <a:close/>
              </a:path>
            </a:pathLst>
          </a:custGeom>
          <a:solidFill>
            <a:srgbClr val="A1CCC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5" name="Shape 10570">
            <a:extLst>
              <a:ext uri="{FF2B5EF4-FFF2-40B4-BE49-F238E27FC236}">
                <a16:creationId xmlns:a16="http://schemas.microsoft.com/office/drawing/2014/main" id="{41574CCA-926E-2971-859A-044B08F4E370}"/>
              </a:ext>
            </a:extLst>
          </p:cNvPr>
          <p:cNvSpPr/>
          <p:nvPr/>
        </p:nvSpPr>
        <p:spPr>
          <a:xfrm>
            <a:off x="10765584" y="4196547"/>
            <a:ext cx="1318221" cy="110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152" extrusionOk="0">
                <a:moveTo>
                  <a:pt x="21600" y="1299"/>
                </a:moveTo>
                <a:cubicBezTo>
                  <a:pt x="21600" y="1299"/>
                  <a:pt x="2091" y="-4779"/>
                  <a:pt x="0" y="9359"/>
                </a:cubicBezTo>
                <a:cubicBezTo>
                  <a:pt x="0" y="9359"/>
                  <a:pt x="16432" y="16821"/>
                  <a:pt x="21600" y="1299"/>
                </a:cubicBezTo>
                <a:close/>
              </a:path>
            </a:pathLst>
          </a:custGeom>
          <a:solidFill>
            <a:srgbClr val="A1CCC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8" name="Shape 10573">
            <a:extLst>
              <a:ext uri="{FF2B5EF4-FFF2-40B4-BE49-F238E27FC236}">
                <a16:creationId xmlns:a16="http://schemas.microsoft.com/office/drawing/2014/main" id="{28B7921A-91E7-B441-C38C-50BF74EE548F}"/>
              </a:ext>
            </a:extLst>
          </p:cNvPr>
          <p:cNvSpPr/>
          <p:nvPr/>
        </p:nvSpPr>
        <p:spPr>
          <a:xfrm>
            <a:off x="0" y="5498010"/>
            <a:ext cx="12191518" cy="1345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080" extrusionOk="0">
                <a:moveTo>
                  <a:pt x="0" y="0"/>
                </a:moveTo>
                <a:cubicBezTo>
                  <a:pt x="0" y="0"/>
                  <a:pt x="838" y="20203"/>
                  <a:pt x="2381" y="15500"/>
                </a:cubicBezTo>
                <a:cubicBezTo>
                  <a:pt x="3925" y="10798"/>
                  <a:pt x="5925" y="14055"/>
                  <a:pt x="7011" y="17416"/>
                </a:cubicBezTo>
                <a:cubicBezTo>
                  <a:pt x="8363" y="21600"/>
                  <a:pt x="8783" y="8360"/>
                  <a:pt x="11118" y="13411"/>
                </a:cubicBezTo>
                <a:cubicBezTo>
                  <a:pt x="13453" y="18461"/>
                  <a:pt x="13802" y="2787"/>
                  <a:pt x="16097" y="11321"/>
                </a:cubicBezTo>
                <a:cubicBezTo>
                  <a:pt x="18392" y="19855"/>
                  <a:pt x="18486" y="20551"/>
                  <a:pt x="20043" y="13236"/>
                </a:cubicBezTo>
                <a:cubicBezTo>
                  <a:pt x="21600" y="5922"/>
                  <a:pt x="21537" y="8945"/>
                  <a:pt x="21537" y="8945"/>
                </a:cubicBezTo>
                <a:lnTo>
                  <a:pt x="21537" y="21080"/>
                </a:lnTo>
                <a:lnTo>
                  <a:pt x="0" y="21080"/>
                </a:lnTo>
                <a:cubicBezTo>
                  <a:pt x="0" y="21080"/>
                  <a:pt x="0" y="0"/>
                  <a:pt x="0" y="0"/>
                </a:cubicBezTo>
                <a:close/>
              </a:path>
            </a:pathLst>
          </a:custGeom>
          <a:solidFill>
            <a:srgbClr val="96BAC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sym typeface="Gill Sans"/>
            </a:endParaRPr>
          </a:p>
        </p:txBody>
      </p:sp>
      <p:sp>
        <p:nvSpPr>
          <p:cNvPr id="29" name="الادغام">
            <a:extLst>
              <a:ext uri="{FF2B5EF4-FFF2-40B4-BE49-F238E27FC236}">
                <a16:creationId xmlns:a16="http://schemas.microsoft.com/office/drawing/2014/main" id="{529F68FB-43D7-D6E4-ED80-79AD5E84A28E}"/>
              </a:ext>
            </a:extLst>
          </p:cNvPr>
          <p:cNvSpPr/>
          <p:nvPr/>
        </p:nvSpPr>
        <p:spPr>
          <a:xfrm>
            <a:off x="6882439" y="3064360"/>
            <a:ext cx="1533932" cy="67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schemeClr val="bg1">
                    <a:lumMod val="95000"/>
                  </a:schemeClr>
                </a:solidFill>
                <a:cs typeface="Calibri" panose="020F0502020204030204" pitchFamily="34" charset="0"/>
              </a:rPr>
              <a:t>الإدغام</a:t>
            </a:r>
            <a:endParaRPr lang="en-GB" sz="3600" b="1" dirty="0">
              <a:solidFill>
                <a:schemeClr val="bg1">
                  <a:lumMod val="9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0" name="الاخفاء">
            <a:extLst>
              <a:ext uri="{FF2B5EF4-FFF2-40B4-BE49-F238E27FC236}">
                <a16:creationId xmlns:a16="http://schemas.microsoft.com/office/drawing/2014/main" id="{CEB3C43D-9084-17C0-0F4D-AF26A1884033}"/>
              </a:ext>
            </a:extLst>
          </p:cNvPr>
          <p:cNvSpPr/>
          <p:nvPr/>
        </p:nvSpPr>
        <p:spPr>
          <a:xfrm>
            <a:off x="783065" y="3066698"/>
            <a:ext cx="1533932" cy="67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schemeClr val="bg1">
                    <a:lumMod val="95000"/>
                  </a:schemeClr>
                </a:solidFill>
                <a:cs typeface="Calibri" panose="020F0502020204030204" pitchFamily="34" charset="0"/>
              </a:rPr>
              <a:t>الإخفاء</a:t>
            </a:r>
            <a:endParaRPr lang="en-GB" sz="3600" b="1" dirty="0">
              <a:solidFill>
                <a:schemeClr val="bg1">
                  <a:lumMod val="9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1" name="الاظهار">
            <a:extLst>
              <a:ext uri="{FF2B5EF4-FFF2-40B4-BE49-F238E27FC236}">
                <a16:creationId xmlns:a16="http://schemas.microsoft.com/office/drawing/2014/main" id="{5E03A320-88DC-02BF-379B-A46C4542F999}"/>
              </a:ext>
            </a:extLst>
          </p:cNvPr>
          <p:cNvSpPr/>
          <p:nvPr/>
        </p:nvSpPr>
        <p:spPr>
          <a:xfrm>
            <a:off x="9923689" y="3136860"/>
            <a:ext cx="1533932" cy="67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schemeClr val="bg1">
                    <a:lumMod val="95000"/>
                  </a:schemeClr>
                </a:solidFill>
                <a:cs typeface="Calibri" panose="020F0502020204030204" pitchFamily="34" charset="0"/>
              </a:rPr>
              <a:t>الإظهار</a:t>
            </a:r>
            <a:endParaRPr lang="en-GB" sz="3600" b="1" dirty="0">
              <a:solidFill>
                <a:schemeClr val="bg1">
                  <a:lumMod val="9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2" name="القلب">
            <a:extLst>
              <a:ext uri="{FF2B5EF4-FFF2-40B4-BE49-F238E27FC236}">
                <a16:creationId xmlns:a16="http://schemas.microsoft.com/office/drawing/2014/main" id="{602FC3F0-421E-E2CD-527F-E72B84E3E7A5}"/>
              </a:ext>
            </a:extLst>
          </p:cNvPr>
          <p:cNvSpPr/>
          <p:nvPr/>
        </p:nvSpPr>
        <p:spPr>
          <a:xfrm>
            <a:off x="3817793" y="3075457"/>
            <a:ext cx="1533932" cy="67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ar-AE" sz="4000" b="1" kern="0" dirty="0">
                <a:solidFill>
                  <a:schemeClr val="bg1">
                    <a:lumMod val="95000"/>
                  </a:schemeClr>
                </a:solidFill>
                <a:cs typeface="Calibri" panose="020F0502020204030204" pitchFamily="34" charset="0"/>
              </a:rPr>
              <a:t>القلب</a:t>
            </a:r>
            <a:endParaRPr lang="en-GB" sz="4000" b="1" kern="0" dirty="0">
              <a:solidFill>
                <a:schemeClr val="bg1">
                  <a:lumMod val="9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CC34D4C-18F9-ACA6-F16B-161F5BB9359A}"/>
              </a:ext>
            </a:extLst>
          </p:cNvPr>
          <p:cNvSpPr/>
          <p:nvPr/>
        </p:nvSpPr>
        <p:spPr>
          <a:xfrm>
            <a:off x="3275387" y="6245921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ضعي الكلمات التالية تحت الحكم الصحيح</a:t>
            </a:r>
          </a:p>
        </p:txBody>
      </p:sp>
      <p:grpSp>
        <p:nvGrpSpPr>
          <p:cNvPr id="3" name="1">
            <a:extLst>
              <a:ext uri="{FF2B5EF4-FFF2-40B4-BE49-F238E27FC236}">
                <a16:creationId xmlns:a16="http://schemas.microsoft.com/office/drawing/2014/main" id="{B9307FB1-0B77-0311-CD42-4EAAB93E9B60}"/>
              </a:ext>
            </a:extLst>
          </p:cNvPr>
          <p:cNvGrpSpPr/>
          <p:nvPr/>
        </p:nvGrpSpPr>
        <p:grpSpPr>
          <a:xfrm>
            <a:off x="9805958" y="89372"/>
            <a:ext cx="2339716" cy="1384889"/>
            <a:chOff x="10342776" y="61107"/>
            <a:chExt cx="1716543" cy="938237"/>
          </a:xfrm>
        </p:grpSpPr>
        <p:pic>
          <p:nvPicPr>
            <p:cNvPr id="48" name="图形 7">
              <a:extLst>
                <a:ext uri="{FF2B5EF4-FFF2-40B4-BE49-F238E27FC236}">
                  <a16:creationId xmlns:a16="http://schemas.microsoft.com/office/drawing/2014/main" id="{FD962B20-8088-4ABC-C80A-95597F77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0599BD-2C65-73A0-E98A-86ED4E6FC326}"/>
                </a:ext>
              </a:extLst>
            </p:cNvPr>
            <p:cNvSpPr txBox="1"/>
            <p:nvPr/>
          </p:nvSpPr>
          <p:spPr>
            <a:xfrm>
              <a:off x="10722597" y="332138"/>
              <a:ext cx="1050890" cy="39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لغة : البيان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2">
            <a:extLst>
              <a:ext uri="{FF2B5EF4-FFF2-40B4-BE49-F238E27FC236}">
                <a16:creationId xmlns:a16="http://schemas.microsoft.com/office/drawing/2014/main" id="{6DAED057-91B8-0403-33F1-A66791B38E28}"/>
              </a:ext>
            </a:extLst>
          </p:cNvPr>
          <p:cNvGrpSpPr/>
          <p:nvPr/>
        </p:nvGrpSpPr>
        <p:grpSpPr>
          <a:xfrm>
            <a:off x="7410450" y="94416"/>
            <a:ext cx="2349747" cy="1384889"/>
            <a:chOff x="10344664" y="46814"/>
            <a:chExt cx="1716543" cy="938237"/>
          </a:xfrm>
        </p:grpSpPr>
        <p:pic>
          <p:nvPicPr>
            <p:cNvPr id="64" name="图形 7">
              <a:extLst>
                <a:ext uri="{FF2B5EF4-FFF2-40B4-BE49-F238E27FC236}">
                  <a16:creationId xmlns:a16="http://schemas.microsoft.com/office/drawing/2014/main" id="{FCB0EDD3-3385-3CA4-213A-737097A46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4664" y="46814"/>
              <a:ext cx="1716543" cy="938237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C468469-8036-88D0-B69C-1220B0C60637}"/>
                </a:ext>
              </a:extLst>
            </p:cNvPr>
            <p:cNvSpPr txBox="1"/>
            <p:nvPr/>
          </p:nvSpPr>
          <p:spPr>
            <a:xfrm>
              <a:off x="10541292" y="360303"/>
              <a:ext cx="1258596" cy="39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لغة : التحويل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3">
            <a:extLst>
              <a:ext uri="{FF2B5EF4-FFF2-40B4-BE49-F238E27FC236}">
                <a16:creationId xmlns:a16="http://schemas.microsoft.com/office/drawing/2014/main" id="{A5921C6A-A405-A994-4231-1E30749EE213}"/>
              </a:ext>
            </a:extLst>
          </p:cNvPr>
          <p:cNvGrpSpPr/>
          <p:nvPr/>
        </p:nvGrpSpPr>
        <p:grpSpPr>
          <a:xfrm>
            <a:off x="4999129" y="178858"/>
            <a:ext cx="2300773" cy="1384889"/>
            <a:chOff x="10342776" y="61107"/>
            <a:chExt cx="1716543" cy="938237"/>
          </a:xfrm>
        </p:grpSpPr>
        <p:pic>
          <p:nvPicPr>
            <p:cNvPr id="67" name="图形 7">
              <a:extLst>
                <a:ext uri="{FF2B5EF4-FFF2-40B4-BE49-F238E27FC236}">
                  <a16:creationId xmlns:a16="http://schemas.microsoft.com/office/drawing/2014/main" id="{C759A3CD-BD0E-A524-54F8-B8D68200F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E558F1D-38EC-B16C-769D-6C3B5B498F46}"/>
                </a:ext>
              </a:extLst>
            </p:cNvPr>
            <p:cNvSpPr txBox="1"/>
            <p:nvPr/>
          </p:nvSpPr>
          <p:spPr>
            <a:xfrm>
              <a:off x="10604465" y="360562"/>
              <a:ext cx="1233266" cy="39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لغة : الإدخال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4">
            <a:extLst>
              <a:ext uri="{FF2B5EF4-FFF2-40B4-BE49-F238E27FC236}">
                <a16:creationId xmlns:a16="http://schemas.microsoft.com/office/drawing/2014/main" id="{4CEB5C62-1FA6-D3FC-A85F-D1530CFB755C}"/>
              </a:ext>
            </a:extLst>
          </p:cNvPr>
          <p:cNvGrpSpPr/>
          <p:nvPr/>
        </p:nvGrpSpPr>
        <p:grpSpPr>
          <a:xfrm>
            <a:off x="2577344" y="117478"/>
            <a:ext cx="2389263" cy="1384889"/>
            <a:chOff x="10342776" y="61107"/>
            <a:chExt cx="1716543" cy="938237"/>
          </a:xfrm>
        </p:grpSpPr>
        <p:pic>
          <p:nvPicPr>
            <p:cNvPr id="70" name="图形 7">
              <a:extLst>
                <a:ext uri="{FF2B5EF4-FFF2-40B4-BE49-F238E27FC236}">
                  <a16:creationId xmlns:a16="http://schemas.microsoft.com/office/drawing/2014/main" id="{D4A50DA2-617E-213A-EACF-26E0C7EF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7BD0E85-FA4A-1E10-6444-FF63BBB8E5B1}"/>
                </a:ext>
              </a:extLst>
            </p:cNvPr>
            <p:cNvSpPr txBox="1"/>
            <p:nvPr/>
          </p:nvSpPr>
          <p:spPr>
            <a:xfrm>
              <a:off x="10619955" y="356400"/>
              <a:ext cx="1043798" cy="39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لغة : السّتر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" name="8">
            <a:extLst>
              <a:ext uri="{FF2B5EF4-FFF2-40B4-BE49-F238E27FC236}">
                <a16:creationId xmlns:a16="http://schemas.microsoft.com/office/drawing/2014/main" id="{4DCB636F-2FF7-A7EB-1661-268178C9D4BE}"/>
              </a:ext>
            </a:extLst>
          </p:cNvPr>
          <p:cNvGrpSpPr/>
          <p:nvPr/>
        </p:nvGrpSpPr>
        <p:grpSpPr>
          <a:xfrm>
            <a:off x="1822621" y="1461570"/>
            <a:ext cx="2557578" cy="1232644"/>
            <a:chOff x="10342776" y="61107"/>
            <a:chExt cx="1716543" cy="938237"/>
          </a:xfrm>
        </p:grpSpPr>
        <p:pic>
          <p:nvPicPr>
            <p:cNvPr id="73" name="图形 7">
              <a:extLst>
                <a:ext uri="{FF2B5EF4-FFF2-40B4-BE49-F238E27FC236}">
                  <a16:creationId xmlns:a16="http://schemas.microsoft.com/office/drawing/2014/main" id="{67BE84C1-1E8F-38B0-E587-19B6061C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29317FB-BF08-24A7-FA5A-B4F5BC2B9305}"/>
                </a:ext>
              </a:extLst>
            </p:cNvPr>
            <p:cNvSpPr txBox="1"/>
            <p:nvPr/>
          </p:nvSpPr>
          <p:spPr>
            <a:xfrm>
              <a:off x="10505968" y="370114"/>
              <a:ext cx="1232087" cy="445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باقي الحروف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7">
            <a:extLst>
              <a:ext uri="{FF2B5EF4-FFF2-40B4-BE49-F238E27FC236}">
                <a16:creationId xmlns:a16="http://schemas.microsoft.com/office/drawing/2014/main" id="{FD77F760-9B1E-B6CD-ABE8-BF160CDE5134}"/>
              </a:ext>
            </a:extLst>
          </p:cNvPr>
          <p:cNvGrpSpPr/>
          <p:nvPr/>
        </p:nvGrpSpPr>
        <p:grpSpPr>
          <a:xfrm>
            <a:off x="4864111" y="1495222"/>
            <a:ext cx="2664286" cy="1256011"/>
            <a:chOff x="10342776" y="61107"/>
            <a:chExt cx="1716543" cy="938237"/>
          </a:xfrm>
        </p:grpSpPr>
        <p:pic>
          <p:nvPicPr>
            <p:cNvPr id="76" name="图形 7">
              <a:extLst>
                <a:ext uri="{FF2B5EF4-FFF2-40B4-BE49-F238E27FC236}">
                  <a16:creationId xmlns:a16="http://schemas.microsoft.com/office/drawing/2014/main" id="{8320CB58-D286-410C-C189-780439B9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0DE6CFA-7A36-9D35-94BF-F12BBC577306}"/>
                </a:ext>
              </a:extLst>
            </p:cNvPr>
            <p:cNvSpPr txBox="1"/>
            <p:nvPr/>
          </p:nvSpPr>
          <p:spPr>
            <a:xfrm>
              <a:off x="10613234" y="334453"/>
              <a:ext cx="1315970" cy="436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ء ه ع ح غ خ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6">
            <a:extLst>
              <a:ext uri="{FF2B5EF4-FFF2-40B4-BE49-F238E27FC236}">
                <a16:creationId xmlns:a16="http://schemas.microsoft.com/office/drawing/2014/main" id="{F9C45B42-3430-926F-C253-B688262EC041}"/>
              </a:ext>
            </a:extLst>
          </p:cNvPr>
          <p:cNvGrpSpPr/>
          <p:nvPr/>
        </p:nvGrpSpPr>
        <p:grpSpPr>
          <a:xfrm>
            <a:off x="8002024" y="1335766"/>
            <a:ext cx="2518440" cy="1323940"/>
            <a:chOff x="10342776" y="61107"/>
            <a:chExt cx="1716543" cy="938237"/>
          </a:xfrm>
        </p:grpSpPr>
        <p:pic>
          <p:nvPicPr>
            <p:cNvPr id="79" name="图形 7">
              <a:extLst>
                <a:ext uri="{FF2B5EF4-FFF2-40B4-BE49-F238E27FC236}">
                  <a16:creationId xmlns:a16="http://schemas.microsoft.com/office/drawing/2014/main" id="{9EB5AC4F-CAD8-CFD0-6C17-C6154175D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C888A90-0D91-6477-513D-6AFA8569DD9C}"/>
                </a:ext>
              </a:extLst>
            </p:cNvPr>
            <p:cNvSpPr txBox="1"/>
            <p:nvPr/>
          </p:nvSpPr>
          <p:spPr>
            <a:xfrm>
              <a:off x="10944815" y="270580"/>
              <a:ext cx="411033" cy="501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ب</a:t>
              </a:r>
              <a:endParaRPr lang="en-GB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5">
            <a:extLst>
              <a:ext uri="{FF2B5EF4-FFF2-40B4-BE49-F238E27FC236}">
                <a16:creationId xmlns:a16="http://schemas.microsoft.com/office/drawing/2014/main" id="{EC5C9B48-FD21-A004-738D-D13985704B5F}"/>
              </a:ext>
            </a:extLst>
          </p:cNvPr>
          <p:cNvGrpSpPr/>
          <p:nvPr/>
        </p:nvGrpSpPr>
        <p:grpSpPr>
          <a:xfrm>
            <a:off x="162787" y="179364"/>
            <a:ext cx="2280085" cy="1384889"/>
            <a:chOff x="10342776" y="61107"/>
            <a:chExt cx="1716543" cy="938237"/>
          </a:xfrm>
        </p:grpSpPr>
        <p:pic>
          <p:nvPicPr>
            <p:cNvPr id="82" name="图形 7">
              <a:extLst>
                <a:ext uri="{FF2B5EF4-FFF2-40B4-BE49-F238E27FC236}">
                  <a16:creationId xmlns:a16="http://schemas.microsoft.com/office/drawing/2014/main" id="{8566761E-ACA4-5245-2021-AA35E726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6117">
              <a:off x="10342776" y="61107"/>
              <a:ext cx="1716543" cy="938237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CB87B3F-7DA5-3A32-EF59-71E8ADEED53A}"/>
                </a:ext>
              </a:extLst>
            </p:cNvPr>
            <p:cNvSpPr txBox="1"/>
            <p:nvPr/>
          </p:nvSpPr>
          <p:spPr>
            <a:xfrm>
              <a:off x="10795914" y="314474"/>
              <a:ext cx="775299" cy="39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يرملون</a:t>
              </a:r>
              <a:endParaRPr lang="en-GB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4" name="البيان">
            <a:extLst>
              <a:ext uri="{FF2B5EF4-FFF2-40B4-BE49-F238E27FC236}">
                <a16:creationId xmlns:a16="http://schemas.microsoft.com/office/drawing/2014/main" id="{E55A473E-AB8D-143B-DF9F-ECAD98F80EE2}"/>
              </a:ext>
            </a:extLst>
          </p:cNvPr>
          <p:cNvSpPr txBox="1"/>
          <p:nvPr/>
        </p:nvSpPr>
        <p:spPr>
          <a:xfrm>
            <a:off x="10943845" y="4406507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البيان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التحويل">
            <a:extLst>
              <a:ext uri="{FF2B5EF4-FFF2-40B4-BE49-F238E27FC236}">
                <a16:creationId xmlns:a16="http://schemas.microsoft.com/office/drawing/2014/main" id="{10B94801-3157-FCEB-6A81-94A3C5D54CDF}"/>
              </a:ext>
            </a:extLst>
          </p:cNvPr>
          <p:cNvSpPr txBox="1"/>
          <p:nvPr/>
        </p:nvSpPr>
        <p:spPr>
          <a:xfrm>
            <a:off x="4662587" y="4454614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التحويل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الادخال">
            <a:extLst>
              <a:ext uri="{FF2B5EF4-FFF2-40B4-BE49-F238E27FC236}">
                <a16:creationId xmlns:a16="http://schemas.microsoft.com/office/drawing/2014/main" id="{546F2780-1055-95AD-C68D-8B7D33FE4CF1}"/>
              </a:ext>
            </a:extLst>
          </p:cNvPr>
          <p:cNvSpPr txBox="1"/>
          <p:nvPr/>
        </p:nvSpPr>
        <p:spPr>
          <a:xfrm>
            <a:off x="7742914" y="4406507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الإدخال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الستر">
            <a:extLst>
              <a:ext uri="{FF2B5EF4-FFF2-40B4-BE49-F238E27FC236}">
                <a16:creationId xmlns:a16="http://schemas.microsoft.com/office/drawing/2014/main" id="{5974D021-F8A8-9CE3-F8D2-E305EA701DD8}"/>
              </a:ext>
            </a:extLst>
          </p:cNvPr>
          <p:cNvSpPr txBox="1"/>
          <p:nvPr/>
        </p:nvSpPr>
        <p:spPr>
          <a:xfrm>
            <a:off x="1850082" y="4466401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السّتر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ح القلب">
            <a:extLst>
              <a:ext uri="{FF2B5EF4-FFF2-40B4-BE49-F238E27FC236}">
                <a16:creationId xmlns:a16="http://schemas.microsoft.com/office/drawing/2014/main" id="{DF600F63-B9A4-DFEB-33A2-E6B0658B2B6E}"/>
              </a:ext>
            </a:extLst>
          </p:cNvPr>
          <p:cNvSpPr txBox="1"/>
          <p:nvPr/>
        </p:nvSpPr>
        <p:spPr>
          <a:xfrm>
            <a:off x="3625795" y="4347483"/>
            <a:ext cx="603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ح الاخفا">
            <a:extLst>
              <a:ext uri="{FF2B5EF4-FFF2-40B4-BE49-F238E27FC236}">
                <a16:creationId xmlns:a16="http://schemas.microsoft.com/office/drawing/2014/main" id="{86D21EB0-8CC3-CAD5-2E8F-047E855C6799}"/>
              </a:ext>
            </a:extLst>
          </p:cNvPr>
          <p:cNvSpPr txBox="1"/>
          <p:nvPr/>
        </p:nvSpPr>
        <p:spPr>
          <a:xfrm>
            <a:off x="389731" y="4173634"/>
            <a:ext cx="1231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   باقي</a:t>
            </a:r>
          </a:p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2800" dirty="0">
                <a:latin typeface="Calibri" panose="020F0502020204030204" pitchFamily="34" charset="0"/>
                <a:cs typeface="Calibri" panose="020F0502020204030204" pitchFamily="34" charset="0"/>
              </a:rPr>
              <a:t>الحروف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ح الادغام">
            <a:extLst>
              <a:ext uri="{FF2B5EF4-FFF2-40B4-BE49-F238E27FC236}">
                <a16:creationId xmlns:a16="http://schemas.microsoft.com/office/drawing/2014/main" id="{E38C03FD-2665-C81A-9D4E-70C2EE27EB42}"/>
              </a:ext>
            </a:extLst>
          </p:cNvPr>
          <p:cNvSpPr txBox="1"/>
          <p:nvPr/>
        </p:nvSpPr>
        <p:spPr>
          <a:xfrm>
            <a:off x="6460704" y="4350494"/>
            <a:ext cx="1029830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يرملون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ح الاظهار">
            <a:extLst>
              <a:ext uri="{FF2B5EF4-FFF2-40B4-BE49-F238E27FC236}">
                <a16:creationId xmlns:a16="http://schemas.microsoft.com/office/drawing/2014/main" id="{85691E08-12FF-849C-5127-0EB387BB5DFB}"/>
              </a:ext>
            </a:extLst>
          </p:cNvPr>
          <p:cNvSpPr txBox="1"/>
          <p:nvPr/>
        </p:nvSpPr>
        <p:spPr>
          <a:xfrm>
            <a:off x="9557928" y="4220179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ء ه </a:t>
            </a:r>
          </a:p>
          <a:p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ع ح غ خ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5139 L 0.00482 0.05139 C 0.00807 0.06759 0.00938 0.07546 0.01589 0.09305 C 0.01784 0.09815 0.02109 0.10116 0.02318 0.10602 C 0.02604 0.11227 0.02865 0.11898 0.03099 0.12592 C 0.03438 0.13542 0.04115 0.15903 0.04336 0.16967 C 0.04531 0.17963 0.04675 0.19028 0.04831 0.20046 C 0.04935 0.2125 0.05 0.2243 0.05117 0.23634 C 0.05247 0.2493 0.05456 0.26204 0.0556 0.275 C 0.05768 0.29907 0.06068 0.34768 0.06068 0.34768 C 0.06042 0.35532 0.06016 0.36296 0.06016 0.3706 C 0.05859 0.50995 0.06458 0.45949 0.05729 0.51574 L 0.05781 0.52083 L 0.05781 0.52083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0.0676 L -0.01459 0.0676 C -0.01758 0.09074 -0.01914 0.11459 -0.02357 0.13704 C -0.02565 0.14723 -0.03125 0.15417 -0.03373 0.16389 C -0.04037 0.19121 -0.04388 0.22084 -0.05104 0.24769 C -0.0655 0.30186 -0.08529 0.36227 -0.11263 0.4007 C -0.13633 0.43426 -0.16081 0.46736 -0.18815 0.49028 C -0.20808 0.50718 -0.2056 0.50672 -0.2267 0.51713 C -0.22891 0.51829 -0.23125 0.51829 -0.23347 0.51922 C -0.23581 0.52014 -0.23789 0.52176 -0.24024 0.52315 L -0.2418 0.52431 L -0.2418 0.52431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8 0.04398 L 0.02968 0.04398 C 0.03268 0.07848 0.02656 0.02824 0.04869 0.08172 C 0.05937 0.10764 0.06484 0.13936 0.07552 0.16528 C 0.10169 0.22871 0.08463 0.18565 0.12187 0.29074 C 0.12578 0.30162 0.1306 0.31181 0.13372 0.32361 C 0.15234 0.39561 0.14153 0.35209 0.15547 0.41111 C 0.15716 0.41806 0.15937 0.42477 0.16054 0.43195 C 0.16146 0.43773 0.16237 0.44329 0.16328 0.44908 C 0.16549 0.46135 0.17005 0.48588 0.17005 0.48588 C 0.17018 0.49005 0.17018 0.49445 0.17057 0.49885 C 0.17083 0.50162 0.17174 0.50394 0.17226 0.50672 C 0.17448 0.5176 0.17356 0.5125 0.17448 0.52153 C 0.17513 0.52778 0.175 0.52477 0.175 0.52871 L 0.175 0.52871 " pathEditMode="relative" ptsTypes="AAAAAAAAAAAAAAA">
                                      <p:cBhvr>
                                        <p:cTn id="4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5 0.04814 L 0.01355 0.04814 C 0.01446 0.10879 0.0155 0.11805 0.01355 0.1743 C 0.01329 0.1831 0.0129 0.19189 0.01185 0.20023 C 0.00912 0.22106 0.00365 0.25254 -0.00156 0.27384 C -0.00468 0.2868 -0.00807 0.2993 -0.01172 0.3118 C -0.01628 0.32754 -0.02149 0.34282 -0.02618 0.35856 C -0.02891 0.36759 -0.03034 0.37847 -0.03412 0.38634 C -0.03698 0.39259 -0.03998 0.39907 -0.04297 0.40532 C -0.04844 0.4162 -0.0543 0.42638 -0.05977 0.43703 C -0.06146 0.4405 -0.06342 0.44351 -0.06485 0.44699 C -0.06928 0.45787 -0.07032 0.46134 -0.07487 0.4699 C -0.10235 0.52175 -0.05938 0.44027 -0.08503 0.48588 C -0.08803 0.49143 -0.09283 0.5037 -0.09506 0.50972 C -0.09623 0.51296 -0.09713 0.51666 -0.09843 0.51967 C -0.09922 0.52152 -0.1004 0.52291 -0.10131 0.52476 C -0.103 0.52893 -0.10625 0.53773 -0.10625 0.53773 L -0.10678 0.54375 L -0.10678 0.54375 " pathEditMode="relative" ptsTypes="AAAAAAAAAAAAAAAAAAA">
                                      <p:cBhvr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8 0.01621 L 0.04258 0.01621 C 0.04922 0.02084 0.0556 0.02686 0.06263 0.0301 C 0.08971 0.0419 0.1181 0.04422 0.1444 0.06088 C 0.21914 0.10834 0.21706 0.1301 0.27357 0.21019 C 0.28841 0.23102 0.30391 0.2507 0.31953 0.26991 C 0.33021 0.28311 0.34232 0.29306 0.35248 0.30764 C 0.37096 0.3338 0.40873 0.41621 0.41745 0.44005 C 0.42305 0.45533 0.42969 0.46945 0.43425 0.48588 C 0.43633 0.49306 0.43685 0.49491 0.43867 0.50278 C 0.43893 0.50371 0.43932 0.50579 0.43932 0.50579 L 0.43932 0.50579 " pathEditMode="relative" ptsTypes="AAAAAAAAAAAA">
                                      <p:cBhvr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33 0.03311 L -0.03933 0.03311 C -0.05638 0.06482 -0.06993 0.10394 -0.09037 0.12848 C -0.13816 0.18588 -0.26381 0.31204 -0.33763 0.3544 C -0.35977 0.36713 -0.38321 0.37153 -0.40586 0.38033 L -0.43334 0.36736 C -0.43425 0.3669 -0.43607 0.36528 -0.43607 0.36528 L -0.43607 0.36528 " pathEditMode="relative" ptsTypes="AAAAAAAA">
                                      <p:cBhvr>
                                        <p:cTn id="9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3982 L 0.01407 0.03982 C 0.0168 0.04884 0.02787 0.08727 0.03412 0.09745 C 0.03763 0.10301 0.04245 0.10486 0.04649 0.10926 C 0.05144 0.11482 0.05625 0.12107 0.06107 0.12732 C 0.09401 0.17107 0.04974 0.11343 0.07774 0.15509 C 0.08659 0.16829 0.08685 0.16366 0.09571 0.17407 C 0.0974 0.17593 0.09857 0.17894 0.10013 0.18102 C 0.10248 0.18426 0.10508 0.18681 0.10743 0.19005 C 0.11368 0.19838 0.11862 0.21065 0.12591 0.21574 C 0.12904 0.21806 0.13216 0.22083 0.13542 0.22292 C 0.14193 0.22685 0.14844 0.23009 0.15508 0.2338 L 0.16563 0.23982 C 0.1694 0.24167 0.17331 0.24282 0.17683 0.2456 C 0.18412 0.25139 0.19115 0.25833 0.1987 0.2625 C 0.20339 0.26528 0.20821 0.26713 0.21263 0.2706 C 0.21758 0.27431 0.22214 0.2794 0.2267 0.28449 C 0.22813 0.28634 0.22917 0.28935 0.2306 0.29144 C 0.23308 0.29537 0.23555 0.29931 0.23841 0.30232 C 0.24453 0.30903 0.24675 0.30926 0.253 0.31227 C 0.25482 0.31343 0.25664 0.31458 0.2586 0.31528 C 0.26368 0.31782 0.26394 0.3169 0.26914 0.32037 C 0.27162 0.32199 0.27461 0.32546 0.27644 0.32824 C 0.27787 0.33032 0.27904 0.3331 0.28034 0.33519 C 0.28125 0.33681 0.28229 0.33796 0.28321 0.33935 C 0.28386 0.34167 0.28464 0.34398 0.28542 0.3463 C 0.28581 0.34722 0.28659 0.34931 0.28659 0.34931 L 0.28659 0.34931 " pathEditMode="relative" ptsTypes="AAAAAAAAAAAAAAAAAAAAAAAAAAAA">
                                      <p:cBhvr>
                                        <p:cTn id="10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3727 L -0.00521 0.03727 C -0.0237 0.10278 -0.02487 0.10856 -0.07474 0.2044 C -0.09649 0.24606 -0.14753 0.31574 -0.14753 0.31574 C -0.15248 0.33264 -0.16198 0.34745 -0.16198 0.36667 L -0.16198 0.36667 " pathEditMode="relative" ptsTypes="AAAAAA">
                                      <p:cBhvr>
                                        <p:cTn id="1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FEC602-2792-D3B8-E6F1-F045103CCD1B}"/>
              </a:ext>
            </a:extLst>
          </p:cNvPr>
          <p:cNvGrpSpPr/>
          <p:nvPr/>
        </p:nvGrpSpPr>
        <p:grpSpPr>
          <a:xfrm>
            <a:off x="-6626" y="1641"/>
            <a:ext cx="12301271" cy="6856479"/>
            <a:chOff x="-13422" y="0"/>
            <a:chExt cx="12301271" cy="685647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862935C-BD1A-5C4B-BD74-557108EDD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3" r="4690" b="9195"/>
            <a:stretch/>
          </p:blipFill>
          <p:spPr>
            <a:xfrm>
              <a:off x="0" y="0"/>
              <a:ext cx="12192000" cy="6856479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0EC13AB-4BC8-9F75-8E58-6A8C658A19F0}"/>
                </a:ext>
              </a:extLst>
            </p:cNvPr>
            <p:cNvGrpSpPr/>
            <p:nvPr/>
          </p:nvGrpSpPr>
          <p:grpSpPr>
            <a:xfrm>
              <a:off x="-13422" y="89768"/>
              <a:ext cx="12301271" cy="5847458"/>
              <a:chOff x="-13422" y="89768"/>
              <a:chExt cx="12301271" cy="5847458"/>
            </a:xfrm>
          </p:grpSpPr>
          <p:pic>
            <p:nvPicPr>
              <p:cNvPr id="42" name="الأشعة">
                <a:extLst>
                  <a:ext uri="{FF2B5EF4-FFF2-40B4-BE49-F238E27FC236}">
                    <a16:creationId xmlns:a16="http://schemas.microsoft.com/office/drawing/2014/main" id="{963E9112-87E7-EB13-CE2F-0E847F8E1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0" y="919251"/>
                <a:ext cx="12192000" cy="5017975"/>
              </a:xfrm>
              <a:prstGeom prst="rect">
                <a:avLst/>
              </a:prstGeom>
            </p:spPr>
          </p:pic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470CCCF6-905F-C100-6ADD-2A0F157B13F2}"/>
                  </a:ext>
                </a:extLst>
              </p:cNvPr>
              <p:cNvSpPr/>
              <p:nvPr/>
            </p:nvSpPr>
            <p:spPr>
              <a:xfrm rot="4929036">
                <a:off x="2376909" y="-1262084"/>
                <a:ext cx="739713" cy="5417559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rapezoid 43">
                <a:extLst>
                  <a:ext uri="{FF2B5EF4-FFF2-40B4-BE49-F238E27FC236}">
                    <a16:creationId xmlns:a16="http://schemas.microsoft.com/office/drawing/2014/main" id="{323EA26E-BE1B-5E7E-DC68-3637BE6971A0}"/>
                  </a:ext>
                </a:extLst>
              </p:cNvPr>
              <p:cNvSpPr/>
              <p:nvPr/>
            </p:nvSpPr>
            <p:spPr>
              <a:xfrm rot="5899023">
                <a:off x="2344818" y="-2225254"/>
                <a:ext cx="739713" cy="5456193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rapezoid 44">
                <a:extLst>
                  <a:ext uri="{FF2B5EF4-FFF2-40B4-BE49-F238E27FC236}">
                    <a16:creationId xmlns:a16="http://schemas.microsoft.com/office/drawing/2014/main" id="{2178AD8F-1326-165F-062C-C693AC5709B6}"/>
                  </a:ext>
                </a:extLst>
              </p:cNvPr>
              <p:cNvSpPr/>
              <p:nvPr/>
            </p:nvSpPr>
            <p:spPr>
              <a:xfrm rot="15517801">
                <a:off x="9074671" y="-2268472"/>
                <a:ext cx="739713" cy="5456193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Trapezoid 45">
                <a:extLst>
                  <a:ext uri="{FF2B5EF4-FFF2-40B4-BE49-F238E27FC236}">
                    <a16:creationId xmlns:a16="http://schemas.microsoft.com/office/drawing/2014/main" id="{009644E0-4DC7-D2A1-53D0-C9A80A568E1D}"/>
                  </a:ext>
                </a:extLst>
              </p:cNvPr>
              <p:cNvSpPr/>
              <p:nvPr/>
            </p:nvSpPr>
            <p:spPr>
              <a:xfrm rot="16546058">
                <a:off x="9209213" y="-1288866"/>
                <a:ext cx="739713" cy="5417559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C8AFB6F-E182-B5B2-58FF-3D23109507A2}"/>
                </a:ext>
              </a:extLst>
            </p:cNvPr>
            <p:cNvGrpSpPr/>
            <p:nvPr/>
          </p:nvGrpSpPr>
          <p:grpSpPr>
            <a:xfrm>
              <a:off x="4975014" y="72987"/>
              <a:ext cx="2505829" cy="2380888"/>
              <a:chOff x="4936592" y="198707"/>
              <a:chExt cx="2505829" cy="238088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08A0294-51AD-B688-6959-4E1F84D84604}"/>
                  </a:ext>
                </a:extLst>
              </p:cNvPr>
              <p:cNvSpPr/>
              <p:nvPr/>
            </p:nvSpPr>
            <p:spPr>
              <a:xfrm>
                <a:off x="4936592" y="198707"/>
                <a:ext cx="2505829" cy="238088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DF4C39F-CF7C-5D6F-D3BE-61B34693DF75}"/>
                  </a:ext>
                </a:extLst>
              </p:cNvPr>
              <p:cNvGrpSpPr/>
              <p:nvPr/>
            </p:nvGrpSpPr>
            <p:grpSpPr>
              <a:xfrm>
                <a:off x="5143290" y="364490"/>
                <a:ext cx="2048544" cy="2049472"/>
                <a:chOff x="4870456" y="326364"/>
                <a:chExt cx="2048544" cy="215702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22A21E2-D0EE-BD66-EB6C-86932142E1E8}"/>
                    </a:ext>
                  </a:extLst>
                </p:cNvPr>
                <p:cNvSpPr/>
                <p:nvPr/>
              </p:nvSpPr>
              <p:spPr>
                <a:xfrm>
                  <a:off x="4870456" y="326364"/>
                  <a:ext cx="2048544" cy="21570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alpha val="37000"/>
                        <a:lumMod val="0"/>
                        <a:lumOff val="100000"/>
                      </a:srgbClr>
                    </a:gs>
                    <a:gs pos="27000">
                      <a:srgbClr val="F5EB2B"/>
                    </a:gs>
                    <a:gs pos="76000">
                      <a:srgbClr val="F8F270">
                        <a:alpha val="23000"/>
                        <a:lumMod val="0"/>
                        <a:lumOff val="10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72B0DDC-D797-C4D8-B22A-5DFA7BA97A12}"/>
                    </a:ext>
                  </a:extLst>
                </p:cNvPr>
                <p:cNvSpPr/>
                <p:nvPr/>
              </p:nvSpPr>
              <p:spPr>
                <a:xfrm>
                  <a:off x="4942228" y="452375"/>
                  <a:ext cx="1905000" cy="190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5EB2B"/>
                    </a:gs>
                    <a:gs pos="50000">
                      <a:srgbClr val="F5EB2B"/>
                    </a:gs>
                    <a:gs pos="100000">
                      <a:srgbClr val="F5EB2B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2C40506-5451-4AE7-8F3D-6B8DE5CEFCFF}"/>
              </a:ext>
            </a:extLst>
          </p:cNvPr>
          <p:cNvSpPr/>
          <p:nvPr/>
        </p:nvSpPr>
        <p:spPr>
          <a:xfrm>
            <a:off x="540608" y="6007223"/>
            <a:ext cx="10210800" cy="586618"/>
          </a:xfrm>
          <a:prstGeom prst="rect">
            <a:avLst/>
          </a:prstGeom>
          <a:solidFill>
            <a:srgbClr val="BD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E66CA-9AFA-4613-99C2-946A7188E0AA}"/>
              </a:ext>
            </a:extLst>
          </p:cNvPr>
          <p:cNvSpPr/>
          <p:nvPr/>
        </p:nvSpPr>
        <p:spPr>
          <a:xfrm>
            <a:off x="540607" y="6006427"/>
            <a:ext cx="10210800" cy="5866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3B920C-AD92-42BA-90AC-9F563D012E74}"/>
              </a:ext>
            </a:extLst>
          </p:cNvPr>
          <p:cNvSpPr/>
          <p:nvPr/>
        </p:nvSpPr>
        <p:spPr>
          <a:xfrm>
            <a:off x="1942040" y="5953821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استخرجي حكم الإظهار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قبل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نهاية الوقت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95B055-18CE-4A76-8717-4D338CF43C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2" y="5362901"/>
            <a:ext cx="1751335" cy="13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larm">
            <a:hlinkClick r:id="" action="ppaction://media"/>
            <a:extLst>
              <a:ext uri="{FF2B5EF4-FFF2-40B4-BE49-F238E27FC236}">
                <a16:creationId xmlns:a16="http://schemas.microsoft.com/office/drawing/2014/main" id="{2FBC7D39-DC6C-4945-9DBB-F2E4156B7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926" y="7372573"/>
            <a:ext cx="487363" cy="487363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959FA1F-E362-3C8B-32BE-D4AF9E6BA093}"/>
              </a:ext>
            </a:extLst>
          </p:cNvPr>
          <p:cNvSpPr/>
          <p:nvPr/>
        </p:nvSpPr>
        <p:spPr>
          <a:xfrm>
            <a:off x="5113081" y="905938"/>
            <a:ext cx="2123971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حكم الإظهار</a:t>
            </a:r>
          </a:p>
        </p:txBody>
      </p:sp>
      <p:grpSp>
        <p:nvGrpSpPr>
          <p:cNvPr id="34" name="7">
            <a:extLst>
              <a:ext uri="{FF2B5EF4-FFF2-40B4-BE49-F238E27FC236}">
                <a16:creationId xmlns:a16="http://schemas.microsoft.com/office/drawing/2014/main" id="{AAA4373F-A0E1-8E05-9CE3-93B45671E937}"/>
              </a:ext>
            </a:extLst>
          </p:cNvPr>
          <p:cNvGrpSpPr/>
          <p:nvPr/>
        </p:nvGrpSpPr>
        <p:grpSpPr>
          <a:xfrm>
            <a:off x="2433648" y="3556129"/>
            <a:ext cx="2172207" cy="827688"/>
            <a:chOff x="3673100" y="376400"/>
            <a:chExt cx="790982" cy="620766"/>
          </a:xfrm>
        </p:grpSpPr>
        <p:sp>
          <p:nvSpPr>
            <p:cNvPr id="35" name="Google Shape;388;p19">
              <a:extLst>
                <a:ext uri="{FF2B5EF4-FFF2-40B4-BE49-F238E27FC236}">
                  <a16:creationId xmlns:a16="http://schemas.microsoft.com/office/drawing/2014/main" id="{6C8AC695-682E-3DB6-1F44-C3960E0EBA82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89;p19">
              <a:extLst>
                <a:ext uri="{FF2B5EF4-FFF2-40B4-BE49-F238E27FC236}">
                  <a16:creationId xmlns:a16="http://schemas.microsoft.com/office/drawing/2014/main" id="{4C0DADCF-B0DD-FA90-E0E5-F818B07DDD29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0;p19">
              <a:extLst>
                <a:ext uri="{FF2B5EF4-FFF2-40B4-BE49-F238E27FC236}">
                  <a16:creationId xmlns:a16="http://schemas.microsoft.com/office/drawing/2014/main" id="{DBFEC3B3-2FE7-452E-D5E0-FA84C3D73BBA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أنداداً</a:t>
              </a:r>
            </a:p>
          </p:txBody>
        </p:sp>
        <p:sp>
          <p:nvSpPr>
            <p:cNvPr id="38" name="Google Shape;391;p19">
              <a:extLst>
                <a:ext uri="{FF2B5EF4-FFF2-40B4-BE49-F238E27FC236}">
                  <a16:creationId xmlns:a16="http://schemas.microsoft.com/office/drawing/2014/main" id="{F91CCFCC-121D-82C5-FA5D-5F328297C05E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3">
            <a:extLst>
              <a:ext uri="{FF2B5EF4-FFF2-40B4-BE49-F238E27FC236}">
                <a16:creationId xmlns:a16="http://schemas.microsoft.com/office/drawing/2014/main" id="{E6E027AD-1B02-8F60-C0DE-F3926B80232E}"/>
              </a:ext>
            </a:extLst>
          </p:cNvPr>
          <p:cNvGrpSpPr/>
          <p:nvPr/>
        </p:nvGrpSpPr>
        <p:grpSpPr>
          <a:xfrm>
            <a:off x="3676010" y="2421538"/>
            <a:ext cx="2123971" cy="827688"/>
            <a:chOff x="3673100" y="376400"/>
            <a:chExt cx="790982" cy="620766"/>
          </a:xfrm>
        </p:grpSpPr>
        <p:sp>
          <p:nvSpPr>
            <p:cNvPr id="52" name="Google Shape;393;p19">
              <a:extLst>
                <a:ext uri="{FF2B5EF4-FFF2-40B4-BE49-F238E27FC236}">
                  <a16:creationId xmlns:a16="http://schemas.microsoft.com/office/drawing/2014/main" id="{5DBF7737-4EEE-2724-8376-06127FB4901B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94;p19">
              <a:extLst>
                <a:ext uri="{FF2B5EF4-FFF2-40B4-BE49-F238E27FC236}">
                  <a16:creationId xmlns:a16="http://schemas.microsoft.com/office/drawing/2014/main" id="{D56312D9-2CE6-EFCA-905C-7C651EE045C3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95;p19">
              <a:extLst>
                <a:ext uri="{FF2B5EF4-FFF2-40B4-BE49-F238E27FC236}">
                  <a16:creationId xmlns:a16="http://schemas.microsoft.com/office/drawing/2014/main" id="{DFB68FD1-F007-CEA8-AB2C-179462BE6F99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من عَلق</a:t>
              </a:r>
            </a:p>
          </p:txBody>
        </p:sp>
        <p:sp>
          <p:nvSpPr>
            <p:cNvPr id="55" name="Google Shape;396;p19">
              <a:extLst>
                <a:ext uri="{FF2B5EF4-FFF2-40B4-BE49-F238E27FC236}">
                  <a16:creationId xmlns:a16="http://schemas.microsoft.com/office/drawing/2014/main" id="{759A043D-E9F7-C176-1A40-D48E1C01C828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5">
            <a:extLst>
              <a:ext uri="{FF2B5EF4-FFF2-40B4-BE49-F238E27FC236}">
                <a16:creationId xmlns:a16="http://schemas.microsoft.com/office/drawing/2014/main" id="{8C9A50B5-3BE9-43C6-DBC1-45DE471462BB}"/>
              </a:ext>
            </a:extLst>
          </p:cNvPr>
          <p:cNvGrpSpPr/>
          <p:nvPr/>
        </p:nvGrpSpPr>
        <p:grpSpPr>
          <a:xfrm>
            <a:off x="5253810" y="3624306"/>
            <a:ext cx="2233622" cy="827688"/>
            <a:chOff x="3673100" y="376400"/>
            <a:chExt cx="790982" cy="620766"/>
          </a:xfrm>
        </p:grpSpPr>
        <p:sp>
          <p:nvSpPr>
            <p:cNvPr id="57" name="Google Shape;398;p19">
              <a:extLst>
                <a:ext uri="{FF2B5EF4-FFF2-40B4-BE49-F238E27FC236}">
                  <a16:creationId xmlns:a16="http://schemas.microsoft.com/office/drawing/2014/main" id="{634ABBFB-591D-EA36-99C4-513B9A7BE0DB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99;p19">
              <a:extLst>
                <a:ext uri="{FF2B5EF4-FFF2-40B4-BE49-F238E27FC236}">
                  <a16:creationId xmlns:a16="http://schemas.microsoft.com/office/drawing/2014/main" id="{EC22B794-9EB7-143A-3AFB-B347D96FEF35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00;p19">
              <a:extLst>
                <a:ext uri="{FF2B5EF4-FFF2-40B4-BE49-F238E27FC236}">
                  <a16:creationId xmlns:a16="http://schemas.microsoft.com/office/drawing/2014/main" id="{8C8CBE0B-547F-408E-4621-EC69D0E57F28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مِنْ أَعْناب</a:t>
              </a:r>
            </a:p>
          </p:txBody>
        </p:sp>
        <p:sp>
          <p:nvSpPr>
            <p:cNvPr id="60" name="Google Shape;401;p19">
              <a:extLst>
                <a:ext uri="{FF2B5EF4-FFF2-40B4-BE49-F238E27FC236}">
                  <a16:creationId xmlns:a16="http://schemas.microsoft.com/office/drawing/2014/main" id="{44390902-AE5B-065F-6E4C-08B72B9F6045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2">
            <a:extLst>
              <a:ext uri="{FF2B5EF4-FFF2-40B4-BE49-F238E27FC236}">
                <a16:creationId xmlns:a16="http://schemas.microsoft.com/office/drawing/2014/main" id="{3C6F05AB-1686-1256-F238-BF3B3756BCDC}"/>
              </a:ext>
            </a:extLst>
          </p:cNvPr>
          <p:cNvGrpSpPr/>
          <p:nvPr/>
        </p:nvGrpSpPr>
        <p:grpSpPr>
          <a:xfrm>
            <a:off x="6681582" y="2535233"/>
            <a:ext cx="2233622" cy="827688"/>
            <a:chOff x="3673100" y="376400"/>
            <a:chExt cx="790982" cy="620766"/>
          </a:xfrm>
        </p:grpSpPr>
        <p:sp>
          <p:nvSpPr>
            <p:cNvPr id="62" name="Google Shape;398;p19">
              <a:extLst>
                <a:ext uri="{FF2B5EF4-FFF2-40B4-BE49-F238E27FC236}">
                  <a16:creationId xmlns:a16="http://schemas.microsoft.com/office/drawing/2014/main" id="{2910A58C-CB2D-EC8C-9AFE-81D4C2ACCE6C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99;p19">
              <a:extLst>
                <a:ext uri="{FF2B5EF4-FFF2-40B4-BE49-F238E27FC236}">
                  <a16:creationId xmlns:a16="http://schemas.microsoft.com/office/drawing/2014/main" id="{9978FEDA-C562-CD29-40BB-CD955E8F8EB5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00;p19">
              <a:extLst>
                <a:ext uri="{FF2B5EF4-FFF2-40B4-BE49-F238E27FC236}">
                  <a16:creationId xmlns:a16="http://schemas.microsoft.com/office/drawing/2014/main" id="{9D6A4CE4-8BA3-39D0-C1EE-6799858A5AC2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والمُنْخَنِقة</a:t>
              </a:r>
            </a:p>
          </p:txBody>
        </p:sp>
        <p:sp>
          <p:nvSpPr>
            <p:cNvPr id="65" name="Google Shape;401;p19">
              <a:extLst>
                <a:ext uri="{FF2B5EF4-FFF2-40B4-BE49-F238E27FC236}">
                  <a16:creationId xmlns:a16="http://schemas.microsoft.com/office/drawing/2014/main" id="{A4D8A11B-FD85-B751-0FC4-0F51DE8024C4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6">
            <a:extLst>
              <a:ext uri="{FF2B5EF4-FFF2-40B4-BE49-F238E27FC236}">
                <a16:creationId xmlns:a16="http://schemas.microsoft.com/office/drawing/2014/main" id="{A50CEAD3-926D-DDC5-1FD5-26045F45048C}"/>
              </a:ext>
            </a:extLst>
          </p:cNvPr>
          <p:cNvGrpSpPr/>
          <p:nvPr/>
        </p:nvGrpSpPr>
        <p:grpSpPr>
          <a:xfrm>
            <a:off x="8064118" y="3629304"/>
            <a:ext cx="2233622" cy="827688"/>
            <a:chOff x="3673100" y="376400"/>
            <a:chExt cx="790982" cy="620766"/>
          </a:xfrm>
        </p:grpSpPr>
        <p:sp>
          <p:nvSpPr>
            <p:cNvPr id="67" name="Google Shape;398;p19">
              <a:extLst>
                <a:ext uri="{FF2B5EF4-FFF2-40B4-BE49-F238E27FC236}">
                  <a16:creationId xmlns:a16="http://schemas.microsoft.com/office/drawing/2014/main" id="{F248374D-99F9-295E-5964-D139EE19B8CB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99;p19">
              <a:extLst>
                <a:ext uri="{FF2B5EF4-FFF2-40B4-BE49-F238E27FC236}">
                  <a16:creationId xmlns:a16="http://schemas.microsoft.com/office/drawing/2014/main" id="{DBEF774F-5CA4-6EED-3079-D7DD18DCD93A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00;p19">
              <a:extLst>
                <a:ext uri="{FF2B5EF4-FFF2-40B4-BE49-F238E27FC236}">
                  <a16:creationId xmlns:a16="http://schemas.microsoft.com/office/drawing/2014/main" id="{145CE8F7-3E5C-6AC5-042D-488A182CC565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غفُوراً رَّحِيم</a:t>
              </a:r>
            </a:p>
          </p:txBody>
        </p:sp>
        <p:sp>
          <p:nvSpPr>
            <p:cNvPr id="70" name="Google Shape;401;p19">
              <a:extLst>
                <a:ext uri="{FF2B5EF4-FFF2-40B4-BE49-F238E27FC236}">
                  <a16:creationId xmlns:a16="http://schemas.microsoft.com/office/drawing/2014/main" id="{4F761AF9-804D-797E-50C6-4898CA39DDE1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4">
            <a:extLst>
              <a:ext uri="{FF2B5EF4-FFF2-40B4-BE49-F238E27FC236}">
                <a16:creationId xmlns:a16="http://schemas.microsoft.com/office/drawing/2014/main" id="{1D13143B-008B-2CB3-242A-4BD9A6DC48B9}"/>
              </a:ext>
            </a:extLst>
          </p:cNvPr>
          <p:cNvGrpSpPr/>
          <p:nvPr/>
        </p:nvGrpSpPr>
        <p:grpSpPr>
          <a:xfrm>
            <a:off x="591299" y="2526937"/>
            <a:ext cx="2123971" cy="827688"/>
            <a:chOff x="3673100" y="376400"/>
            <a:chExt cx="790982" cy="620766"/>
          </a:xfrm>
        </p:grpSpPr>
        <p:sp>
          <p:nvSpPr>
            <p:cNvPr id="72" name="Google Shape;393;p19">
              <a:extLst>
                <a:ext uri="{FF2B5EF4-FFF2-40B4-BE49-F238E27FC236}">
                  <a16:creationId xmlns:a16="http://schemas.microsoft.com/office/drawing/2014/main" id="{52F327D5-7575-6EB6-DB2B-437D834154EF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94;p19">
              <a:extLst>
                <a:ext uri="{FF2B5EF4-FFF2-40B4-BE49-F238E27FC236}">
                  <a16:creationId xmlns:a16="http://schemas.microsoft.com/office/drawing/2014/main" id="{01BAC9A7-CCFA-1113-B21F-1DAE8FB9635D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95;p19">
              <a:extLst>
                <a:ext uri="{FF2B5EF4-FFF2-40B4-BE49-F238E27FC236}">
                  <a16:creationId xmlns:a16="http://schemas.microsoft.com/office/drawing/2014/main" id="{E5E41A19-2714-935E-9ADA-E9A05B560A24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أسْباطاً أُمِماً</a:t>
              </a:r>
            </a:p>
          </p:txBody>
        </p:sp>
        <p:sp>
          <p:nvSpPr>
            <p:cNvPr id="75" name="Google Shape;396;p19">
              <a:extLst>
                <a:ext uri="{FF2B5EF4-FFF2-40B4-BE49-F238E27FC236}">
                  <a16:creationId xmlns:a16="http://schemas.microsoft.com/office/drawing/2014/main" id="{3F3E4AA9-EE1F-E34F-8794-9E997381CEA8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1">
            <a:extLst>
              <a:ext uri="{FF2B5EF4-FFF2-40B4-BE49-F238E27FC236}">
                <a16:creationId xmlns:a16="http://schemas.microsoft.com/office/drawing/2014/main" id="{82F94F36-53D4-0AD9-570B-6674772184A9}"/>
              </a:ext>
            </a:extLst>
          </p:cNvPr>
          <p:cNvGrpSpPr/>
          <p:nvPr/>
        </p:nvGrpSpPr>
        <p:grpSpPr>
          <a:xfrm>
            <a:off x="9473981" y="2494344"/>
            <a:ext cx="2123971" cy="827688"/>
            <a:chOff x="3673100" y="376400"/>
            <a:chExt cx="790982" cy="620766"/>
          </a:xfrm>
        </p:grpSpPr>
        <p:sp>
          <p:nvSpPr>
            <p:cNvPr id="77" name="Google Shape;393;p19">
              <a:extLst>
                <a:ext uri="{FF2B5EF4-FFF2-40B4-BE49-F238E27FC236}">
                  <a16:creationId xmlns:a16="http://schemas.microsoft.com/office/drawing/2014/main" id="{73EBA071-C34E-DC49-89A5-3A3EE92750BD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94;p19">
              <a:extLst>
                <a:ext uri="{FF2B5EF4-FFF2-40B4-BE49-F238E27FC236}">
                  <a16:creationId xmlns:a16="http://schemas.microsoft.com/office/drawing/2014/main" id="{653D6AF3-F1F2-6301-1647-EF434C2BAD33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95;p19">
              <a:extLst>
                <a:ext uri="{FF2B5EF4-FFF2-40B4-BE49-F238E27FC236}">
                  <a16:creationId xmlns:a16="http://schemas.microsoft.com/office/drawing/2014/main" id="{4D14431E-4093-9F12-1490-4166F4CA4184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9E90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أَجْرٌ كَرِيم</a:t>
              </a:r>
            </a:p>
          </p:txBody>
        </p:sp>
        <p:sp>
          <p:nvSpPr>
            <p:cNvPr id="80" name="Google Shape;396;p19">
              <a:extLst>
                <a:ext uri="{FF2B5EF4-FFF2-40B4-BE49-F238E27FC236}">
                  <a16:creationId xmlns:a16="http://schemas.microsoft.com/office/drawing/2014/main" id="{5E31D1FD-D45E-8EE8-C422-D533F9C3066F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70359680-69E1-A36C-0D97-D6C1E542F8B9}"/>
              </a:ext>
            </a:extLst>
          </p:cNvPr>
          <p:cNvGrpSpPr/>
          <p:nvPr/>
        </p:nvGrpSpPr>
        <p:grpSpPr>
          <a:xfrm>
            <a:off x="6756177" y="4805943"/>
            <a:ext cx="2233622" cy="827688"/>
            <a:chOff x="3673100" y="376400"/>
            <a:chExt cx="790982" cy="620766"/>
          </a:xfrm>
        </p:grpSpPr>
        <p:sp>
          <p:nvSpPr>
            <p:cNvPr id="87" name="Google Shape;398;p19">
              <a:extLst>
                <a:ext uri="{FF2B5EF4-FFF2-40B4-BE49-F238E27FC236}">
                  <a16:creationId xmlns:a16="http://schemas.microsoft.com/office/drawing/2014/main" id="{7465435C-1876-78B7-8B74-1C9EDF37DFB5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99;p19">
              <a:extLst>
                <a:ext uri="{FF2B5EF4-FFF2-40B4-BE49-F238E27FC236}">
                  <a16:creationId xmlns:a16="http://schemas.microsoft.com/office/drawing/2014/main" id="{D53A9D95-E003-9E08-C4FB-3C0D8D7A165F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00;p19">
              <a:extLst>
                <a:ext uri="{FF2B5EF4-FFF2-40B4-BE49-F238E27FC236}">
                  <a16:creationId xmlns:a16="http://schemas.microsoft.com/office/drawing/2014/main" id="{2C9AD4C6-C174-8FA1-2D16-845820C2B7E2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خَير</a:t>
              </a:r>
            </a:p>
          </p:txBody>
        </p:sp>
        <p:sp>
          <p:nvSpPr>
            <p:cNvPr id="90" name="Google Shape;401;p19">
              <a:extLst>
                <a:ext uri="{FF2B5EF4-FFF2-40B4-BE49-F238E27FC236}">
                  <a16:creationId xmlns:a16="http://schemas.microsoft.com/office/drawing/2014/main" id="{5C122981-E79A-302F-6BBE-7F295395FFC8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3">
            <a:extLst>
              <a:ext uri="{FF2B5EF4-FFF2-40B4-BE49-F238E27FC236}">
                <a16:creationId xmlns:a16="http://schemas.microsoft.com/office/drawing/2014/main" id="{5ED4C914-081C-ACD4-4345-417F93B467DF}"/>
              </a:ext>
            </a:extLst>
          </p:cNvPr>
          <p:cNvGrpSpPr/>
          <p:nvPr/>
        </p:nvGrpSpPr>
        <p:grpSpPr>
          <a:xfrm>
            <a:off x="3726633" y="4799585"/>
            <a:ext cx="2123971" cy="827688"/>
            <a:chOff x="3673100" y="376400"/>
            <a:chExt cx="790982" cy="620766"/>
          </a:xfrm>
        </p:grpSpPr>
        <p:sp>
          <p:nvSpPr>
            <p:cNvPr id="92" name="Google Shape;393;p19">
              <a:extLst>
                <a:ext uri="{FF2B5EF4-FFF2-40B4-BE49-F238E27FC236}">
                  <a16:creationId xmlns:a16="http://schemas.microsoft.com/office/drawing/2014/main" id="{94786589-BFF8-CA34-5215-652422C5B4AF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94;p19">
              <a:extLst>
                <a:ext uri="{FF2B5EF4-FFF2-40B4-BE49-F238E27FC236}">
                  <a16:creationId xmlns:a16="http://schemas.microsoft.com/office/drawing/2014/main" id="{376E3330-01A8-4034-B7F5-C6F6798E8E1D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95;p19">
              <a:extLst>
                <a:ext uri="{FF2B5EF4-FFF2-40B4-BE49-F238E27FC236}">
                  <a16:creationId xmlns:a16="http://schemas.microsoft.com/office/drawing/2014/main" id="{28CB5F8C-67A7-FD7D-21DD-73B6C09CC47B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E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نارٌ حَامية</a:t>
              </a:r>
            </a:p>
          </p:txBody>
        </p:sp>
        <p:sp>
          <p:nvSpPr>
            <p:cNvPr id="95" name="Google Shape;396;p19">
              <a:extLst>
                <a:ext uri="{FF2B5EF4-FFF2-40B4-BE49-F238E27FC236}">
                  <a16:creationId xmlns:a16="http://schemas.microsoft.com/office/drawing/2014/main" id="{04595DB0-6532-7C5B-EB47-E5B275DD84FC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BA88A2C-0AFF-86D5-1FF4-BD6E02585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97" y="3080064"/>
            <a:ext cx="640135" cy="72548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0E10D06-3FF7-C264-A5BC-4019BEE7F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066" y="2913475"/>
            <a:ext cx="640135" cy="72548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00FB65F-1238-CACB-2601-A16537DA7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510" y="3002757"/>
            <a:ext cx="640135" cy="72548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DC1D487-46BF-F0F6-25BC-64D06CB42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793" y="4152561"/>
            <a:ext cx="640135" cy="72548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4B2EBC5-47CD-E015-4B4A-A04D51AF2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6857" y="5362901"/>
            <a:ext cx="640135" cy="725487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BE29504-04E6-B786-F1B5-5591F0E74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204" y="5293098"/>
            <a:ext cx="640135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6E3581-E477-BECF-18B3-C6919674F0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2" descr="Mountains, West, Landscape, Nature, Sky, Clouds">
              <a:extLst>
                <a:ext uri="{FF2B5EF4-FFF2-40B4-BE49-F238E27FC236}">
                  <a16:creationId xmlns:a16="http://schemas.microsoft.com/office/drawing/2014/main" id="{B0F5E722-AEA4-D455-7C06-E4041BF03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الأشعة">
              <a:extLst>
                <a:ext uri="{FF2B5EF4-FFF2-40B4-BE49-F238E27FC236}">
                  <a16:creationId xmlns:a16="http://schemas.microsoft.com/office/drawing/2014/main" id="{A5E17020-B705-AE21-3F6C-C10D764C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0" y="902712"/>
              <a:ext cx="12192000" cy="501797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1C6994-555B-8C58-75FF-C68F979348C5}"/>
                </a:ext>
              </a:extLst>
            </p:cNvPr>
            <p:cNvGrpSpPr/>
            <p:nvPr/>
          </p:nvGrpSpPr>
          <p:grpSpPr>
            <a:xfrm>
              <a:off x="5071728" y="193003"/>
              <a:ext cx="2048544" cy="2049472"/>
              <a:chOff x="4870456" y="326364"/>
              <a:chExt cx="2048544" cy="21570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1766616-6FDE-6D06-EB28-182BD57F46F2}"/>
                  </a:ext>
                </a:extLst>
              </p:cNvPr>
              <p:cNvSpPr/>
              <p:nvPr/>
            </p:nvSpPr>
            <p:spPr>
              <a:xfrm>
                <a:off x="4870456" y="326364"/>
                <a:ext cx="2048544" cy="21570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  <a:alpha val="37000"/>
                      <a:lumMod val="0"/>
                      <a:lumOff val="100000"/>
                    </a:srgbClr>
                  </a:gs>
                  <a:gs pos="16000">
                    <a:srgbClr val="FFC000">
                      <a:shade val="67500"/>
                      <a:satMod val="115000"/>
                    </a:srgbClr>
                  </a:gs>
                  <a:gs pos="76000">
                    <a:srgbClr val="E6B5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5BD32AF-B9E8-939F-096D-B80F92EEB797}"/>
                  </a:ext>
                </a:extLst>
              </p:cNvPr>
              <p:cNvSpPr/>
              <p:nvPr/>
            </p:nvSpPr>
            <p:spPr>
              <a:xfrm>
                <a:off x="4942228" y="452375"/>
                <a:ext cx="1905000" cy="1905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  <a:lumMod val="32000"/>
                      <a:lumOff val="68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السحابة اليسار">
              <a:extLst>
                <a:ext uri="{FF2B5EF4-FFF2-40B4-BE49-F238E27FC236}">
                  <a16:creationId xmlns:a16="http://schemas.microsoft.com/office/drawing/2014/main" id="{9E631B4F-2365-F475-6C9A-303CE6CD3F7D}"/>
                </a:ext>
              </a:extLst>
            </p:cNvPr>
            <p:cNvGrpSpPr/>
            <p:nvPr/>
          </p:nvGrpSpPr>
          <p:grpSpPr>
            <a:xfrm>
              <a:off x="131902" y="127648"/>
              <a:ext cx="4576660" cy="1826978"/>
              <a:chOff x="1719406" y="610754"/>
              <a:chExt cx="4299349" cy="1826978"/>
            </a:xfrm>
          </p:grpSpPr>
          <p:pic>
            <p:nvPicPr>
              <p:cNvPr id="35" name="图形 7">
                <a:extLst>
                  <a:ext uri="{FF2B5EF4-FFF2-40B4-BE49-F238E27FC236}">
                    <a16:creationId xmlns:a16="http://schemas.microsoft.com/office/drawing/2014/main" id="{A11CC171-58F0-9B63-8EB9-ECE53E16D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476117">
                <a:off x="2354504" y="610754"/>
                <a:ext cx="3664251" cy="1525583"/>
              </a:xfrm>
              <a:prstGeom prst="rect">
                <a:avLst/>
              </a:prstGeom>
            </p:spPr>
          </p:pic>
          <p:pic>
            <p:nvPicPr>
              <p:cNvPr id="36" name="图形 7">
                <a:extLst>
                  <a:ext uri="{FF2B5EF4-FFF2-40B4-BE49-F238E27FC236}">
                    <a16:creationId xmlns:a16="http://schemas.microsoft.com/office/drawing/2014/main" id="{E47BD0FF-C591-3A27-9182-1BA4EE5F5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76117">
                <a:off x="1719406" y="1315380"/>
                <a:ext cx="2831417" cy="1122352"/>
              </a:xfrm>
              <a:prstGeom prst="rect">
                <a:avLst/>
              </a:prstGeom>
            </p:spPr>
          </p:pic>
        </p:grpSp>
        <p:grpSp>
          <p:nvGrpSpPr>
            <p:cNvPr id="37" name="سحابة اليمين">
              <a:extLst>
                <a:ext uri="{FF2B5EF4-FFF2-40B4-BE49-F238E27FC236}">
                  <a16:creationId xmlns:a16="http://schemas.microsoft.com/office/drawing/2014/main" id="{1A5DC265-6A7E-78A9-6F09-A8180DFC5FEC}"/>
                </a:ext>
              </a:extLst>
            </p:cNvPr>
            <p:cNvGrpSpPr/>
            <p:nvPr/>
          </p:nvGrpSpPr>
          <p:grpSpPr>
            <a:xfrm>
              <a:off x="7673685" y="1148686"/>
              <a:ext cx="4285522" cy="1568732"/>
              <a:chOff x="6264360" y="1019684"/>
              <a:chExt cx="4285522" cy="1568732"/>
            </a:xfrm>
          </p:grpSpPr>
          <p:pic>
            <p:nvPicPr>
              <p:cNvPr id="38" name="图形 7">
                <a:extLst>
                  <a:ext uri="{FF2B5EF4-FFF2-40B4-BE49-F238E27FC236}">
                    <a16:creationId xmlns:a16="http://schemas.microsoft.com/office/drawing/2014/main" id="{58BC5973-5EFD-951E-8E5E-1159F7206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76117">
                <a:off x="6264360" y="1062833"/>
                <a:ext cx="3664251" cy="1525583"/>
              </a:xfrm>
              <a:prstGeom prst="rect">
                <a:avLst/>
              </a:prstGeom>
            </p:spPr>
          </p:pic>
          <p:pic>
            <p:nvPicPr>
              <p:cNvPr id="39" name="图形 7">
                <a:extLst>
                  <a:ext uri="{FF2B5EF4-FFF2-40B4-BE49-F238E27FC236}">
                    <a16:creationId xmlns:a16="http://schemas.microsoft.com/office/drawing/2014/main" id="{18D34606-6DD0-867B-6D89-F4B34573E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476117">
                <a:off x="7529306" y="1019684"/>
                <a:ext cx="3020576" cy="1257594"/>
              </a:xfrm>
              <a:prstGeom prst="rect">
                <a:avLst/>
              </a:prstGeom>
            </p:spPr>
          </p:pic>
        </p:grp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972F652-4AC1-5E1B-AC68-AD78EF6A7A76}"/>
              </a:ext>
            </a:extLst>
          </p:cNvPr>
          <p:cNvSpPr/>
          <p:nvPr/>
        </p:nvSpPr>
        <p:spPr>
          <a:xfrm>
            <a:off x="4751241" y="863722"/>
            <a:ext cx="2721760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حكم الإخفاء</a:t>
            </a:r>
          </a:p>
        </p:txBody>
      </p:sp>
      <p:grpSp>
        <p:nvGrpSpPr>
          <p:cNvPr id="42" name="7">
            <a:extLst>
              <a:ext uri="{FF2B5EF4-FFF2-40B4-BE49-F238E27FC236}">
                <a16:creationId xmlns:a16="http://schemas.microsoft.com/office/drawing/2014/main" id="{81E0EC89-3070-365C-39E1-9D80941531A2}"/>
              </a:ext>
            </a:extLst>
          </p:cNvPr>
          <p:cNvGrpSpPr/>
          <p:nvPr/>
        </p:nvGrpSpPr>
        <p:grpSpPr>
          <a:xfrm>
            <a:off x="2427335" y="3444975"/>
            <a:ext cx="2172207" cy="827688"/>
            <a:chOff x="3673100" y="376400"/>
            <a:chExt cx="790982" cy="620766"/>
          </a:xfrm>
        </p:grpSpPr>
        <p:sp>
          <p:nvSpPr>
            <p:cNvPr id="43" name="Google Shape;388;p19">
              <a:extLst>
                <a:ext uri="{FF2B5EF4-FFF2-40B4-BE49-F238E27FC236}">
                  <a16:creationId xmlns:a16="http://schemas.microsoft.com/office/drawing/2014/main" id="{5331637A-E0F7-170E-2270-C55AB783A1F3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9;p19">
              <a:extLst>
                <a:ext uri="{FF2B5EF4-FFF2-40B4-BE49-F238E27FC236}">
                  <a16:creationId xmlns:a16="http://schemas.microsoft.com/office/drawing/2014/main" id="{F7A4D1CB-F3A0-1308-04B5-8AE9806D7165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0;p19">
              <a:extLst>
                <a:ext uri="{FF2B5EF4-FFF2-40B4-BE49-F238E27FC236}">
                  <a16:creationId xmlns:a16="http://schemas.microsoft.com/office/drawing/2014/main" id="{024884B6-10E4-E24C-4A5E-E7AEF97045E5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وانحر</a:t>
              </a:r>
            </a:p>
          </p:txBody>
        </p:sp>
        <p:sp>
          <p:nvSpPr>
            <p:cNvPr id="46" name="Google Shape;391;p19">
              <a:extLst>
                <a:ext uri="{FF2B5EF4-FFF2-40B4-BE49-F238E27FC236}">
                  <a16:creationId xmlns:a16="http://schemas.microsoft.com/office/drawing/2014/main" id="{84164CC7-E0ED-22F4-084A-CEE45A42EBBB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3">
            <a:extLst>
              <a:ext uri="{FF2B5EF4-FFF2-40B4-BE49-F238E27FC236}">
                <a16:creationId xmlns:a16="http://schemas.microsoft.com/office/drawing/2014/main" id="{53E3D581-E6D5-54C0-7C77-BA7F6193D121}"/>
              </a:ext>
            </a:extLst>
          </p:cNvPr>
          <p:cNvGrpSpPr/>
          <p:nvPr/>
        </p:nvGrpSpPr>
        <p:grpSpPr>
          <a:xfrm>
            <a:off x="3669697" y="2310384"/>
            <a:ext cx="2123971" cy="827688"/>
            <a:chOff x="3673100" y="376400"/>
            <a:chExt cx="790982" cy="620766"/>
          </a:xfrm>
        </p:grpSpPr>
        <p:sp>
          <p:nvSpPr>
            <p:cNvPr id="48" name="Google Shape;393;p19">
              <a:extLst>
                <a:ext uri="{FF2B5EF4-FFF2-40B4-BE49-F238E27FC236}">
                  <a16:creationId xmlns:a16="http://schemas.microsoft.com/office/drawing/2014/main" id="{C6BDBBC4-A35C-8ED2-D848-9A7BD330ED1C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94;p19">
              <a:extLst>
                <a:ext uri="{FF2B5EF4-FFF2-40B4-BE49-F238E27FC236}">
                  <a16:creationId xmlns:a16="http://schemas.microsoft.com/office/drawing/2014/main" id="{B023E23D-2D36-4643-A931-1951B7A59708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95;p19">
              <a:extLst>
                <a:ext uri="{FF2B5EF4-FFF2-40B4-BE49-F238E27FC236}">
                  <a16:creationId xmlns:a16="http://schemas.microsoft.com/office/drawing/2014/main" id="{CB1CE927-2678-923D-CAC6-5D4AA06174AE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فمن ثقلت</a:t>
              </a:r>
            </a:p>
          </p:txBody>
        </p:sp>
        <p:sp>
          <p:nvSpPr>
            <p:cNvPr id="51" name="Google Shape;396;p19">
              <a:extLst>
                <a:ext uri="{FF2B5EF4-FFF2-40B4-BE49-F238E27FC236}">
                  <a16:creationId xmlns:a16="http://schemas.microsoft.com/office/drawing/2014/main" id="{8AC2C713-6EE1-58FA-2561-0EB9F05E1940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5">
            <a:extLst>
              <a:ext uri="{FF2B5EF4-FFF2-40B4-BE49-F238E27FC236}">
                <a16:creationId xmlns:a16="http://schemas.microsoft.com/office/drawing/2014/main" id="{68509355-0A9D-5F43-48DD-FE7414134110}"/>
              </a:ext>
            </a:extLst>
          </p:cNvPr>
          <p:cNvGrpSpPr/>
          <p:nvPr/>
        </p:nvGrpSpPr>
        <p:grpSpPr>
          <a:xfrm>
            <a:off x="8102263" y="3561804"/>
            <a:ext cx="2233622" cy="827688"/>
            <a:chOff x="3673100" y="376400"/>
            <a:chExt cx="790982" cy="620766"/>
          </a:xfrm>
        </p:grpSpPr>
        <p:sp>
          <p:nvSpPr>
            <p:cNvPr id="53" name="Google Shape;398;p19">
              <a:extLst>
                <a:ext uri="{FF2B5EF4-FFF2-40B4-BE49-F238E27FC236}">
                  <a16:creationId xmlns:a16="http://schemas.microsoft.com/office/drawing/2014/main" id="{DFDD2610-A511-6E33-1FCB-CB8D4424C6D9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99;p19">
              <a:extLst>
                <a:ext uri="{FF2B5EF4-FFF2-40B4-BE49-F238E27FC236}">
                  <a16:creationId xmlns:a16="http://schemas.microsoft.com/office/drawing/2014/main" id="{5561F736-6A12-E161-4D45-6E2FA2399A6D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00;p19">
              <a:extLst>
                <a:ext uri="{FF2B5EF4-FFF2-40B4-BE49-F238E27FC236}">
                  <a16:creationId xmlns:a16="http://schemas.microsoft.com/office/drawing/2014/main" id="{25937BD7-83CC-74C5-ADE7-BF2B0CF68225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نفساً زكية</a:t>
              </a:r>
              <a:endPara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Google Shape;401;p19">
              <a:extLst>
                <a:ext uri="{FF2B5EF4-FFF2-40B4-BE49-F238E27FC236}">
                  <a16:creationId xmlns:a16="http://schemas.microsoft.com/office/drawing/2014/main" id="{E122FF84-AB03-1BA8-0143-E2B0B84E59B8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2">
            <a:extLst>
              <a:ext uri="{FF2B5EF4-FFF2-40B4-BE49-F238E27FC236}">
                <a16:creationId xmlns:a16="http://schemas.microsoft.com/office/drawing/2014/main" id="{FAEFD302-87D9-1A65-E2EB-39E907C19591}"/>
              </a:ext>
            </a:extLst>
          </p:cNvPr>
          <p:cNvGrpSpPr/>
          <p:nvPr/>
        </p:nvGrpSpPr>
        <p:grpSpPr>
          <a:xfrm>
            <a:off x="6632662" y="4713861"/>
            <a:ext cx="2233622" cy="827688"/>
            <a:chOff x="3673100" y="376400"/>
            <a:chExt cx="790982" cy="620766"/>
          </a:xfrm>
        </p:grpSpPr>
        <p:sp>
          <p:nvSpPr>
            <p:cNvPr id="58" name="Google Shape;398;p19">
              <a:extLst>
                <a:ext uri="{FF2B5EF4-FFF2-40B4-BE49-F238E27FC236}">
                  <a16:creationId xmlns:a16="http://schemas.microsoft.com/office/drawing/2014/main" id="{EC3374D3-B131-8989-45A1-B5A2A75A99A6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99;p19">
              <a:extLst>
                <a:ext uri="{FF2B5EF4-FFF2-40B4-BE49-F238E27FC236}">
                  <a16:creationId xmlns:a16="http://schemas.microsoft.com/office/drawing/2014/main" id="{896B9FDB-9746-7542-2B94-B11EBAB2EE19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00;p19">
              <a:extLst>
                <a:ext uri="{FF2B5EF4-FFF2-40B4-BE49-F238E27FC236}">
                  <a16:creationId xmlns:a16="http://schemas.microsoft.com/office/drawing/2014/main" id="{9972E87D-1256-3DFE-1091-8F3A5774E5AF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منضود</a:t>
              </a:r>
            </a:p>
          </p:txBody>
        </p:sp>
        <p:sp>
          <p:nvSpPr>
            <p:cNvPr id="61" name="Google Shape;401;p19">
              <a:extLst>
                <a:ext uri="{FF2B5EF4-FFF2-40B4-BE49-F238E27FC236}">
                  <a16:creationId xmlns:a16="http://schemas.microsoft.com/office/drawing/2014/main" id="{DCEA70BE-5E31-D9DB-BF8E-ED64B89165DA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6">
            <a:extLst>
              <a:ext uri="{FF2B5EF4-FFF2-40B4-BE49-F238E27FC236}">
                <a16:creationId xmlns:a16="http://schemas.microsoft.com/office/drawing/2014/main" id="{3507E485-B10B-FDE3-B293-E5D7D4380DAB}"/>
              </a:ext>
            </a:extLst>
          </p:cNvPr>
          <p:cNvGrpSpPr/>
          <p:nvPr/>
        </p:nvGrpSpPr>
        <p:grpSpPr>
          <a:xfrm>
            <a:off x="5322556" y="3566214"/>
            <a:ext cx="2233622" cy="827688"/>
            <a:chOff x="3673100" y="376400"/>
            <a:chExt cx="790982" cy="620766"/>
          </a:xfrm>
        </p:grpSpPr>
        <p:sp>
          <p:nvSpPr>
            <p:cNvPr id="63" name="Google Shape;398;p19">
              <a:extLst>
                <a:ext uri="{FF2B5EF4-FFF2-40B4-BE49-F238E27FC236}">
                  <a16:creationId xmlns:a16="http://schemas.microsoft.com/office/drawing/2014/main" id="{441A72A8-1ADA-7FA2-88C3-F96297AB548E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99;p19">
              <a:extLst>
                <a:ext uri="{FF2B5EF4-FFF2-40B4-BE49-F238E27FC236}">
                  <a16:creationId xmlns:a16="http://schemas.microsoft.com/office/drawing/2014/main" id="{566B94E7-BD5F-BFB0-55D3-9741734CC12A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00;p19">
              <a:extLst>
                <a:ext uri="{FF2B5EF4-FFF2-40B4-BE49-F238E27FC236}">
                  <a16:creationId xmlns:a16="http://schemas.microsoft.com/office/drawing/2014/main" id="{0EDB43C1-8F0B-1B91-3718-FA004C6606F7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 بورك</a:t>
              </a:r>
            </a:p>
          </p:txBody>
        </p:sp>
        <p:sp>
          <p:nvSpPr>
            <p:cNvPr id="66" name="Google Shape;401;p19">
              <a:extLst>
                <a:ext uri="{FF2B5EF4-FFF2-40B4-BE49-F238E27FC236}">
                  <a16:creationId xmlns:a16="http://schemas.microsoft.com/office/drawing/2014/main" id="{8A3EF83D-4DC1-AC5E-2C09-8EF3630207EF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4">
            <a:extLst>
              <a:ext uri="{FF2B5EF4-FFF2-40B4-BE49-F238E27FC236}">
                <a16:creationId xmlns:a16="http://schemas.microsoft.com/office/drawing/2014/main" id="{F8AD52C2-5E65-B902-96EE-F242A357EB4D}"/>
              </a:ext>
            </a:extLst>
          </p:cNvPr>
          <p:cNvGrpSpPr/>
          <p:nvPr/>
        </p:nvGrpSpPr>
        <p:grpSpPr>
          <a:xfrm>
            <a:off x="584986" y="2415783"/>
            <a:ext cx="2123971" cy="827688"/>
            <a:chOff x="3673100" y="376400"/>
            <a:chExt cx="790982" cy="620766"/>
          </a:xfrm>
        </p:grpSpPr>
        <p:sp>
          <p:nvSpPr>
            <p:cNvPr id="68" name="Google Shape;393;p19">
              <a:extLst>
                <a:ext uri="{FF2B5EF4-FFF2-40B4-BE49-F238E27FC236}">
                  <a16:creationId xmlns:a16="http://schemas.microsoft.com/office/drawing/2014/main" id="{9E295157-48B6-EECF-DFFE-C71BAE480C6F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94;p19">
              <a:extLst>
                <a:ext uri="{FF2B5EF4-FFF2-40B4-BE49-F238E27FC236}">
                  <a16:creationId xmlns:a16="http://schemas.microsoft.com/office/drawing/2014/main" id="{D9493232-DF07-6CA0-4D3C-EC4C3F0C8A51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95;p19">
              <a:extLst>
                <a:ext uri="{FF2B5EF4-FFF2-40B4-BE49-F238E27FC236}">
                  <a16:creationId xmlns:a16="http://schemas.microsoft.com/office/drawing/2014/main" id="{57C82EDB-A399-7BA5-26A7-1683581693F2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دابة</a:t>
              </a:r>
            </a:p>
          </p:txBody>
        </p:sp>
        <p:sp>
          <p:nvSpPr>
            <p:cNvPr id="71" name="Google Shape;396;p19">
              <a:extLst>
                <a:ext uri="{FF2B5EF4-FFF2-40B4-BE49-F238E27FC236}">
                  <a16:creationId xmlns:a16="http://schemas.microsoft.com/office/drawing/2014/main" id="{3E88501B-BBC3-8794-988D-6282953B0145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" name="1">
            <a:extLst>
              <a:ext uri="{FF2B5EF4-FFF2-40B4-BE49-F238E27FC236}">
                <a16:creationId xmlns:a16="http://schemas.microsoft.com/office/drawing/2014/main" id="{7D1206D7-E825-0DA7-F972-81F83443C206}"/>
              </a:ext>
            </a:extLst>
          </p:cNvPr>
          <p:cNvGrpSpPr/>
          <p:nvPr/>
        </p:nvGrpSpPr>
        <p:grpSpPr>
          <a:xfrm>
            <a:off x="9467668" y="2383190"/>
            <a:ext cx="2123971" cy="827688"/>
            <a:chOff x="3673100" y="376400"/>
            <a:chExt cx="790982" cy="620766"/>
          </a:xfrm>
        </p:grpSpPr>
        <p:sp>
          <p:nvSpPr>
            <p:cNvPr id="73" name="Google Shape;393;p19">
              <a:extLst>
                <a:ext uri="{FF2B5EF4-FFF2-40B4-BE49-F238E27FC236}">
                  <a16:creationId xmlns:a16="http://schemas.microsoft.com/office/drawing/2014/main" id="{AAAFD1F1-0F63-90D1-ADFD-85E1EB5635AB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94;p19">
              <a:extLst>
                <a:ext uri="{FF2B5EF4-FFF2-40B4-BE49-F238E27FC236}">
                  <a16:creationId xmlns:a16="http://schemas.microsoft.com/office/drawing/2014/main" id="{5B32215E-775F-7C53-B3A9-8092FE8AEAAA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95;p19">
              <a:extLst>
                <a:ext uri="{FF2B5EF4-FFF2-40B4-BE49-F238E27FC236}">
                  <a16:creationId xmlns:a16="http://schemas.microsoft.com/office/drawing/2014/main" id="{2B5A5619-EA44-A880-F10A-027E4F8F2F28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9E90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مَّال</a:t>
              </a:r>
            </a:p>
          </p:txBody>
        </p:sp>
        <p:sp>
          <p:nvSpPr>
            <p:cNvPr id="76" name="Google Shape;396;p19">
              <a:extLst>
                <a:ext uri="{FF2B5EF4-FFF2-40B4-BE49-F238E27FC236}">
                  <a16:creationId xmlns:a16="http://schemas.microsoft.com/office/drawing/2014/main" id="{7C375E81-BEF6-96C3-9E55-6C23BEE3A7AB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3">
            <a:extLst>
              <a:ext uri="{FF2B5EF4-FFF2-40B4-BE49-F238E27FC236}">
                <a16:creationId xmlns:a16="http://schemas.microsoft.com/office/drawing/2014/main" id="{6060BF50-2AE7-4BA7-B7DF-A809830B9F38}"/>
              </a:ext>
            </a:extLst>
          </p:cNvPr>
          <p:cNvGrpSpPr/>
          <p:nvPr/>
        </p:nvGrpSpPr>
        <p:grpSpPr>
          <a:xfrm>
            <a:off x="3770944" y="4662403"/>
            <a:ext cx="2123971" cy="827688"/>
            <a:chOff x="3673100" y="376400"/>
            <a:chExt cx="790982" cy="620766"/>
          </a:xfrm>
        </p:grpSpPr>
        <p:sp>
          <p:nvSpPr>
            <p:cNvPr id="78" name="Google Shape;393;p19">
              <a:extLst>
                <a:ext uri="{FF2B5EF4-FFF2-40B4-BE49-F238E27FC236}">
                  <a16:creationId xmlns:a16="http://schemas.microsoft.com/office/drawing/2014/main" id="{CF535976-4A29-D69D-6904-7AA79728DA69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94;p19">
              <a:extLst>
                <a:ext uri="{FF2B5EF4-FFF2-40B4-BE49-F238E27FC236}">
                  <a16:creationId xmlns:a16="http://schemas.microsoft.com/office/drawing/2014/main" id="{BDA02766-ECA8-9DC0-B5DF-D5A9AAB13FCC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95;p19">
              <a:extLst>
                <a:ext uri="{FF2B5EF4-FFF2-40B4-BE49-F238E27FC236}">
                  <a16:creationId xmlns:a16="http://schemas.microsoft.com/office/drawing/2014/main" id="{DB1D1B10-86F9-6CB6-D169-B513DD518120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E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يَنقَلب</a:t>
              </a:r>
            </a:p>
          </p:txBody>
        </p:sp>
        <p:sp>
          <p:nvSpPr>
            <p:cNvPr id="81" name="Google Shape;396;p19">
              <a:extLst>
                <a:ext uri="{FF2B5EF4-FFF2-40B4-BE49-F238E27FC236}">
                  <a16:creationId xmlns:a16="http://schemas.microsoft.com/office/drawing/2014/main" id="{01960B58-30EF-03C2-E8F0-D9D0BF38B4F9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6">
            <a:extLst>
              <a:ext uri="{FF2B5EF4-FFF2-40B4-BE49-F238E27FC236}">
                <a16:creationId xmlns:a16="http://schemas.microsoft.com/office/drawing/2014/main" id="{080D3AAB-B014-6719-EEB9-7C3E19CDCACF}"/>
              </a:ext>
            </a:extLst>
          </p:cNvPr>
          <p:cNvGrpSpPr/>
          <p:nvPr/>
        </p:nvGrpSpPr>
        <p:grpSpPr>
          <a:xfrm>
            <a:off x="6767881" y="2340331"/>
            <a:ext cx="2233622" cy="827688"/>
            <a:chOff x="3673100" y="376400"/>
            <a:chExt cx="790982" cy="620766"/>
          </a:xfrm>
        </p:grpSpPr>
        <p:sp>
          <p:nvSpPr>
            <p:cNvPr id="83" name="Google Shape;398;p19">
              <a:extLst>
                <a:ext uri="{FF2B5EF4-FFF2-40B4-BE49-F238E27FC236}">
                  <a16:creationId xmlns:a16="http://schemas.microsoft.com/office/drawing/2014/main" id="{9E1D243D-0EF1-0CDB-9B4A-75210D36027E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99;p19">
              <a:extLst>
                <a:ext uri="{FF2B5EF4-FFF2-40B4-BE49-F238E27FC236}">
                  <a16:creationId xmlns:a16="http://schemas.microsoft.com/office/drawing/2014/main" id="{91E0D117-A730-6274-B542-F5825DD4EDFD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00;p19">
              <a:extLst>
                <a:ext uri="{FF2B5EF4-FFF2-40B4-BE49-F238E27FC236}">
                  <a16:creationId xmlns:a16="http://schemas.microsoft.com/office/drawing/2014/main" id="{EE12865C-988F-B891-5809-59CE33B87547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E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عليمٌ خَبير</a:t>
              </a:r>
            </a:p>
          </p:txBody>
        </p:sp>
        <p:sp>
          <p:nvSpPr>
            <p:cNvPr id="86" name="Google Shape;401;p19">
              <a:extLst>
                <a:ext uri="{FF2B5EF4-FFF2-40B4-BE49-F238E27FC236}">
                  <a16:creationId xmlns:a16="http://schemas.microsoft.com/office/drawing/2014/main" id="{6A3D87E1-1B8E-1149-E5F4-8BB7939B3776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D3AACC-AA2C-178F-EAD0-8EFCA09013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7153" y="2825629"/>
            <a:ext cx="640135" cy="72548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C510866-D6EF-5E45-435E-CE1324E2B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595" y="2946048"/>
            <a:ext cx="640135" cy="72548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E362019-6F22-2039-A70D-98D6AD3D10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0235" y="4053364"/>
            <a:ext cx="640135" cy="72548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6C51749-C613-09AF-BAE0-BD4D50FF1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1083" y="5198837"/>
            <a:ext cx="640135" cy="72548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466331B-D53D-DA32-8F1C-4BA1CEE438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0544" y="5249270"/>
            <a:ext cx="640135" cy="725487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756E48B7-BF23-2554-755E-0B63BAE8BC44}"/>
              </a:ext>
            </a:extLst>
          </p:cNvPr>
          <p:cNvSpPr/>
          <p:nvPr/>
        </p:nvSpPr>
        <p:spPr>
          <a:xfrm>
            <a:off x="540608" y="6007223"/>
            <a:ext cx="10210800" cy="586618"/>
          </a:xfrm>
          <a:prstGeom prst="rect">
            <a:avLst/>
          </a:prstGeom>
          <a:solidFill>
            <a:srgbClr val="BD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A169E58-9FB8-6F8E-8736-909EAED3C5AA}"/>
              </a:ext>
            </a:extLst>
          </p:cNvPr>
          <p:cNvSpPr/>
          <p:nvPr/>
        </p:nvSpPr>
        <p:spPr>
          <a:xfrm>
            <a:off x="540607" y="6006427"/>
            <a:ext cx="10210800" cy="5866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32C46B8-C081-0A07-2B25-757E4959F568}"/>
              </a:ext>
            </a:extLst>
          </p:cNvPr>
          <p:cNvSpPr/>
          <p:nvPr/>
        </p:nvSpPr>
        <p:spPr>
          <a:xfrm>
            <a:off x="1942040" y="5953821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استخرجي حكم الإخفاء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قبل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نهاية الوقت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08B96065-B5B8-BA90-CDF8-4628C2794E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2" y="5362901"/>
            <a:ext cx="1751335" cy="13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alarm">
            <a:hlinkClick r:id="" action="ppaction://media"/>
            <a:extLst>
              <a:ext uri="{FF2B5EF4-FFF2-40B4-BE49-F238E27FC236}">
                <a16:creationId xmlns:a16="http://schemas.microsoft.com/office/drawing/2014/main" id="{43E10608-EFB5-1049-ACEF-76BFC5180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6926" y="7372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9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6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6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4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4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6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4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4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3" dur="20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32299D-A7BD-8442-2DD2-AAFE3D9C28A5}"/>
              </a:ext>
            </a:extLst>
          </p:cNvPr>
          <p:cNvGrpSpPr/>
          <p:nvPr/>
        </p:nvGrpSpPr>
        <p:grpSpPr>
          <a:xfrm>
            <a:off x="-3" y="-59635"/>
            <a:ext cx="12192004" cy="6937777"/>
            <a:chOff x="-3" y="-59635"/>
            <a:chExt cx="12192004" cy="6937777"/>
          </a:xfrm>
        </p:grpSpPr>
        <p:pic>
          <p:nvPicPr>
            <p:cNvPr id="33" name="الليل">
              <a:extLst>
                <a:ext uri="{FF2B5EF4-FFF2-40B4-BE49-F238E27FC236}">
                  <a16:creationId xmlns:a16="http://schemas.microsoft.com/office/drawing/2014/main" id="{2BD31BEE-4E69-C289-ED7F-BF92BA398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72" b="2062"/>
            <a:stretch/>
          </p:blipFill>
          <p:spPr>
            <a:xfrm>
              <a:off x="0" y="-59635"/>
              <a:ext cx="12192001" cy="691763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80ADAD1-31DA-5D15-AEAD-831E61ABA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97469" l="2700" r="97650">
                          <a14:foregroundMark x1="98500" y1="74084" x2="93300" y2="67976"/>
                          <a14:foregroundMark x1="93300" y1="67976" x2="72700" y2="75393"/>
                          <a14:foregroundMark x1="72700" y1="75393" x2="67000" y2="70157"/>
                          <a14:foregroundMark x1="67000" y1="70157" x2="61500" y2="75044"/>
                          <a14:foregroundMark x1="61500" y1="75044" x2="58000" y2="71902"/>
                          <a14:foregroundMark x1="51900" y1="65707" x2="47250" y2="63002"/>
                          <a14:foregroundMark x1="47250" y1="63002" x2="39550" y2="68237"/>
                          <a14:foregroundMark x1="39550" y1="68237" x2="32700" y2="55148"/>
                          <a14:foregroundMark x1="32700" y1="55148" x2="26150" y2="52094"/>
                          <a14:foregroundMark x1="26150" y1="52094" x2="20550" y2="56719"/>
                          <a14:foregroundMark x1="20550" y1="56719" x2="16450" y2="57243"/>
                          <a14:foregroundMark x1="16450" y1="57243" x2="2950" y2="67714"/>
                          <a14:foregroundMark x1="2950" y1="67714" x2="3400" y2="89791"/>
                          <a14:foregroundMark x1="3400" y1="89791" x2="25050" y2="66143"/>
                          <a14:foregroundMark x1="25050" y1="66143" x2="31250" y2="86213"/>
                          <a14:foregroundMark x1="31250" y1="86213" x2="35900" y2="93194"/>
                          <a14:foregroundMark x1="35900" y1="93194" x2="48200" y2="87784"/>
                          <a14:foregroundMark x1="48200" y1="87784" x2="66100" y2="93717"/>
                          <a14:foregroundMark x1="66100" y1="93717" x2="82700" y2="89616"/>
                          <a14:foregroundMark x1="82700" y1="89616" x2="89350" y2="89703"/>
                          <a14:foregroundMark x1="89350" y1="89703" x2="95700" y2="81937"/>
                          <a14:foregroundMark x1="95700" y1="81937" x2="97650" y2="73124"/>
                          <a14:foregroundMark x1="97650" y1="73124" x2="96000" y2="69459"/>
                          <a14:foregroundMark x1="98850" y1="86126" x2="90050" y2="93368"/>
                          <a14:foregroundMark x1="90050" y1="93368" x2="35800" y2="96248"/>
                          <a14:foregroundMark x1="35800" y1="96248" x2="26000" y2="91623"/>
                          <a14:foregroundMark x1="26000" y1="91623" x2="17400" y2="82548"/>
                          <a14:foregroundMark x1="2700" y1="67365" x2="3200" y2="97469"/>
                          <a14:foregroundMark x1="46900" y1="59511" x2="45100" y2="61257"/>
                          <a14:backgroundMark x1="80400" y1="65532" x2="60450" y2="64921"/>
                          <a14:backgroundMark x1="60450" y1="64921" x2="59850" y2="64223"/>
                        </a14:backgroundRemoval>
                      </a14:imgEffect>
                    </a14:imgLayer>
                  </a14:imgProps>
                </a:ext>
              </a:extLst>
            </a:blip>
            <a:srcRect t="46608" b="1525"/>
            <a:stretch/>
          </p:blipFill>
          <p:spPr>
            <a:xfrm>
              <a:off x="-3" y="3195339"/>
              <a:ext cx="12191999" cy="3682803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4F123A1-4E10-47CF-6F7E-D9E70E2A7707}"/>
              </a:ext>
            </a:extLst>
          </p:cNvPr>
          <p:cNvSpPr/>
          <p:nvPr/>
        </p:nvSpPr>
        <p:spPr>
          <a:xfrm>
            <a:off x="4771251" y="174111"/>
            <a:ext cx="3111420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حكم الإدغام</a:t>
            </a:r>
          </a:p>
        </p:txBody>
      </p:sp>
      <p:grpSp>
        <p:nvGrpSpPr>
          <p:cNvPr id="20" name="7">
            <a:extLst>
              <a:ext uri="{FF2B5EF4-FFF2-40B4-BE49-F238E27FC236}">
                <a16:creationId xmlns:a16="http://schemas.microsoft.com/office/drawing/2014/main" id="{63D10093-E242-41FA-BD3D-4AFEA8B71F56}"/>
              </a:ext>
            </a:extLst>
          </p:cNvPr>
          <p:cNvGrpSpPr/>
          <p:nvPr/>
        </p:nvGrpSpPr>
        <p:grpSpPr>
          <a:xfrm>
            <a:off x="2445476" y="2571945"/>
            <a:ext cx="2172207" cy="827688"/>
            <a:chOff x="3673100" y="376400"/>
            <a:chExt cx="790982" cy="620766"/>
          </a:xfrm>
        </p:grpSpPr>
        <p:sp>
          <p:nvSpPr>
            <p:cNvPr id="21" name="Google Shape;388;p19">
              <a:extLst>
                <a:ext uri="{FF2B5EF4-FFF2-40B4-BE49-F238E27FC236}">
                  <a16:creationId xmlns:a16="http://schemas.microsoft.com/office/drawing/2014/main" id="{6FD72A9E-ABE2-6377-00A3-2F8C1E8ACD45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9;p19">
              <a:extLst>
                <a:ext uri="{FF2B5EF4-FFF2-40B4-BE49-F238E27FC236}">
                  <a16:creationId xmlns:a16="http://schemas.microsoft.com/office/drawing/2014/main" id="{B6A40F5A-E1ED-2B1E-3DF0-CEA56370F8FF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0;p19">
              <a:extLst>
                <a:ext uri="{FF2B5EF4-FFF2-40B4-BE49-F238E27FC236}">
                  <a16:creationId xmlns:a16="http://schemas.microsoft.com/office/drawing/2014/main" id="{C6C89B69-DDE8-B7A4-3F14-7839B24ECF01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نارٌ حَامية</a:t>
              </a:r>
            </a:p>
          </p:txBody>
        </p:sp>
        <p:sp>
          <p:nvSpPr>
            <p:cNvPr id="37" name="Google Shape;391;p19">
              <a:extLst>
                <a:ext uri="{FF2B5EF4-FFF2-40B4-BE49-F238E27FC236}">
                  <a16:creationId xmlns:a16="http://schemas.microsoft.com/office/drawing/2014/main" id="{9C753B12-DF17-E7A8-F1EB-BD7830BDEBA1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3">
            <a:extLst>
              <a:ext uri="{FF2B5EF4-FFF2-40B4-BE49-F238E27FC236}">
                <a16:creationId xmlns:a16="http://schemas.microsoft.com/office/drawing/2014/main" id="{3D83B4FD-4999-E817-18A1-0B0A72D1D019}"/>
              </a:ext>
            </a:extLst>
          </p:cNvPr>
          <p:cNvGrpSpPr/>
          <p:nvPr/>
        </p:nvGrpSpPr>
        <p:grpSpPr>
          <a:xfrm>
            <a:off x="3687838" y="1349890"/>
            <a:ext cx="2123971" cy="827688"/>
            <a:chOff x="3673100" y="376400"/>
            <a:chExt cx="790982" cy="620766"/>
          </a:xfrm>
        </p:grpSpPr>
        <p:sp>
          <p:nvSpPr>
            <p:cNvPr id="39" name="Google Shape;393;p19">
              <a:extLst>
                <a:ext uri="{FF2B5EF4-FFF2-40B4-BE49-F238E27FC236}">
                  <a16:creationId xmlns:a16="http://schemas.microsoft.com/office/drawing/2014/main" id="{F574A5B9-374F-FDA2-AB85-50D3E2C71E44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4;p19">
              <a:extLst>
                <a:ext uri="{FF2B5EF4-FFF2-40B4-BE49-F238E27FC236}">
                  <a16:creationId xmlns:a16="http://schemas.microsoft.com/office/drawing/2014/main" id="{5D8E825A-D90D-08C6-B1D1-3E45918A49F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5;p19">
              <a:extLst>
                <a:ext uri="{FF2B5EF4-FFF2-40B4-BE49-F238E27FC236}">
                  <a16:creationId xmlns:a16="http://schemas.microsoft.com/office/drawing/2014/main" id="{1675AA60-9897-9B33-98AB-90BA753A046F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من رَّبِهم</a:t>
              </a:r>
            </a:p>
          </p:txBody>
        </p:sp>
        <p:sp>
          <p:nvSpPr>
            <p:cNvPr id="43" name="Google Shape;396;p19">
              <a:extLst>
                <a:ext uri="{FF2B5EF4-FFF2-40B4-BE49-F238E27FC236}">
                  <a16:creationId xmlns:a16="http://schemas.microsoft.com/office/drawing/2014/main" id="{45943EEC-B39F-FDB7-9200-D249DE54EA01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5">
            <a:extLst>
              <a:ext uri="{FF2B5EF4-FFF2-40B4-BE49-F238E27FC236}">
                <a16:creationId xmlns:a16="http://schemas.microsoft.com/office/drawing/2014/main" id="{0F704F20-7C37-D574-A81D-F90B0A439308}"/>
              </a:ext>
            </a:extLst>
          </p:cNvPr>
          <p:cNvGrpSpPr/>
          <p:nvPr/>
        </p:nvGrpSpPr>
        <p:grpSpPr>
          <a:xfrm>
            <a:off x="8120404" y="2688774"/>
            <a:ext cx="2233622" cy="827688"/>
            <a:chOff x="3673100" y="376400"/>
            <a:chExt cx="790982" cy="620766"/>
          </a:xfrm>
        </p:grpSpPr>
        <p:sp>
          <p:nvSpPr>
            <p:cNvPr id="45" name="Google Shape;398;p19">
              <a:extLst>
                <a:ext uri="{FF2B5EF4-FFF2-40B4-BE49-F238E27FC236}">
                  <a16:creationId xmlns:a16="http://schemas.microsoft.com/office/drawing/2014/main" id="{F86A7C92-CA98-7472-DF46-93C9EF282233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99;p19">
              <a:extLst>
                <a:ext uri="{FF2B5EF4-FFF2-40B4-BE49-F238E27FC236}">
                  <a16:creationId xmlns:a16="http://schemas.microsoft.com/office/drawing/2014/main" id="{334219D1-2BBB-C8B2-A55B-AFB2A03B2597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00;p19">
              <a:extLst>
                <a:ext uri="{FF2B5EF4-FFF2-40B4-BE49-F238E27FC236}">
                  <a16:creationId xmlns:a16="http://schemas.microsoft.com/office/drawing/2014/main" id="{FBF7D869-A994-D024-BAD5-13C4A9CCAD73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غفُوراً رَّحِيم</a:t>
              </a:r>
            </a:p>
          </p:txBody>
        </p:sp>
        <p:sp>
          <p:nvSpPr>
            <p:cNvPr id="48" name="Google Shape;401;p19">
              <a:extLst>
                <a:ext uri="{FF2B5EF4-FFF2-40B4-BE49-F238E27FC236}">
                  <a16:creationId xmlns:a16="http://schemas.microsoft.com/office/drawing/2014/main" id="{E0EA0E9C-9020-2AA3-68C9-6CD6F2DCB8DE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4D184B78-A14C-C0F2-5834-1A0D6469FA1D}"/>
              </a:ext>
            </a:extLst>
          </p:cNvPr>
          <p:cNvGrpSpPr/>
          <p:nvPr/>
        </p:nvGrpSpPr>
        <p:grpSpPr>
          <a:xfrm>
            <a:off x="6693410" y="1463585"/>
            <a:ext cx="2233622" cy="827688"/>
            <a:chOff x="3673100" y="376400"/>
            <a:chExt cx="790982" cy="620766"/>
          </a:xfrm>
        </p:grpSpPr>
        <p:sp>
          <p:nvSpPr>
            <p:cNvPr id="50" name="Google Shape;398;p19">
              <a:extLst>
                <a:ext uri="{FF2B5EF4-FFF2-40B4-BE49-F238E27FC236}">
                  <a16:creationId xmlns:a16="http://schemas.microsoft.com/office/drawing/2014/main" id="{682EEFEF-AE1C-128D-C694-5C82326668A1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99;p19">
              <a:extLst>
                <a:ext uri="{FF2B5EF4-FFF2-40B4-BE49-F238E27FC236}">
                  <a16:creationId xmlns:a16="http://schemas.microsoft.com/office/drawing/2014/main" id="{A26655A1-A038-7BCE-D5A8-146A7838668B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00;p19">
              <a:extLst>
                <a:ext uri="{FF2B5EF4-FFF2-40B4-BE49-F238E27FC236}">
                  <a16:creationId xmlns:a16="http://schemas.microsoft.com/office/drawing/2014/main" id="{5CDE4FDF-2432-7913-35F4-0285E69EBD8A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قومٌ مُّسرفون</a:t>
              </a:r>
            </a:p>
          </p:txBody>
        </p:sp>
        <p:sp>
          <p:nvSpPr>
            <p:cNvPr id="53" name="Google Shape;401;p19">
              <a:extLst>
                <a:ext uri="{FF2B5EF4-FFF2-40B4-BE49-F238E27FC236}">
                  <a16:creationId xmlns:a16="http://schemas.microsoft.com/office/drawing/2014/main" id="{5FE4CCC4-B0F0-E43A-C1B2-894784922CF9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6">
            <a:extLst>
              <a:ext uri="{FF2B5EF4-FFF2-40B4-BE49-F238E27FC236}">
                <a16:creationId xmlns:a16="http://schemas.microsoft.com/office/drawing/2014/main" id="{422B9071-21A5-1665-8FBA-5E4EAD3AE367}"/>
              </a:ext>
            </a:extLst>
          </p:cNvPr>
          <p:cNvGrpSpPr/>
          <p:nvPr/>
        </p:nvGrpSpPr>
        <p:grpSpPr>
          <a:xfrm>
            <a:off x="5340697" y="2693184"/>
            <a:ext cx="2233622" cy="827688"/>
            <a:chOff x="3673100" y="376400"/>
            <a:chExt cx="790982" cy="620766"/>
          </a:xfrm>
        </p:grpSpPr>
        <p:sp>
          <p:nvSpPr>
            <p:cNvPr id="55" name="Google Shape;398;p19">
              <a:extLst>
                <a:ext uri="{FF2B5EF4-FFF2-40B4-BE49-F238E27FC236}">
                  <a16:creationId xmlns:a16="http://schemas.microsoft.com/office/drawing/2014/main" id="{C66092D2-104F-1BD9-5D49-F74D2EA3A189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99;p19">
              <a:extLst>
                <a:ext uri="{FF2B5EF4-FFF2-40B4-BE49-F238E27FC236}">
                  <a16:creationId xmlns:a16="http://schemas.microsoft.com/office/drawing/2014/main" id="{3DDFBA66-9493-0FF7-65C9-53DA051CE9BB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00;p19">
              <a:extLst>
                <a:ext uri="{FF2B5EF4-FFF2-40B4-BE49-F238E27FC236}">
                  <a16:creationId xmlns:a16="http://schemas.microsoft.com/office/drawing/2014/main" id="{4123978F-2D32-6AF7-F875-042591F5645F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صنوان</a:t>
              </a:r>
            </a:p>
          </p:txBody>
        </p:sp>
        <p:sp>
          <p:nvSpPr>
            <p:cNvPr id="58" name="Google Shape;401;p19">
              <a:extLst>
                <a:ext uri="{FF2B5EF4-FFF2-40B4-BE49-F238E27FC236}">
                  <a16:creationId xmlns:a16="http://schemas.microsoft.com/office/drawing/2014/main" id="{D3055264-A8A5-A6AA-00AB-CE77B832A6AC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4">
            <a:extLst>
              <a:ext uri="{FF2B5EF4-FFF2-40B4-BE49-F238E27FC236}">
                <a16:creationId xmlns:a16="http://schemas.microsoft.com/office/drawing/2014/main" id="{E75E6F07-13CC-5B85-AB5F-29EEF722DAEE}"/>
              </a:ext>
            </a:extLst>
          </p:cNvPr>
          <p:cNvGrpSpPr/>
          <p:nvPr/>
        </p:nvGrpSpPr>
        <p:grpSpPr>
          <a:xfrm>
            <a:off x="603127" y="1455289"/>
            <a:ext cx="2123971" cy="827688"/>
            <a:chOff x="3673100" y="376400"/>
            <a:chExt cx="790982" cy="620766"/>
          </a:xfrm>
        </p:grpSpPr>
        <p:sp>
          <p:nvSpPr>
            <p:cNvPr id="64" name="Google Shape;393;p19">
              <a:extLst>
                <a:ext uri="{FF2B5EF4-FFF2-40B4-BE49-F238E27FC236}">
                  <a16:creationId xmlns:a16="http://schemas.microsoft.com/office/drawing/2014/main" id="{D2D66A6B-B6EB-4C5D-A0BF-9E19CD06266C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94;p19">
              <a:extLst>
                <a:ext uri="{FF2B5EF4-FFF2-40B4-BE49-F238E27FC236}">
                  <a16:creationId xmlns:a16="http://schemas.microsoft.com/office/drawing/2014/main" id="{52E3A009-8DFC-3226-405B-4899E359F0C5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95;p19">
              <a:extLst>
                <a:ext uri="{FF2B5EF4-FFF2-40B4-BE49-F238E27FC236}">
                  <a16:creationId xmlns:a16="http://schemas.microsoft.com/office/drawing/2014/main" id="{9E0EA8B3-AF24-105C-BF62-5AAFEC3F9F46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يُطع</a:t>
              </a:r>
            </a:p>
          </p:txBody>
        </p:sp>
        <p:sp>
          <p:nvSpPr>
            <p:cNvPr id="67" name="Google Shape;396;p19">
              <a:extLst>
                <a:ext uri="{FF2B5EF4-FFF2-40B4-BE49-F238E27FC236}">
                  <a16:creationId xmlns:a16="http://schemas.microsoft.com/office/drawing/2014/main" id="{028C5D75-E043-BC38-AF7B-75F9A73B0BB3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1">
            <a:extLst>
              <a:ext uri="{FF2B5EF4-FFF2-40B4-BE49-F238E27FC236}">
                <a16:creationId xmlns:a16="http://schemas.microsoft.com/office/drawing/2014/main" id="{BEC561A6-2756-733E-D238-D30446CD1C7E}"/>
              </a:ext>
            </a:extLst>
          </p:cNvPr>
          <p:cNvGrpSpPr/>
          <p:nvPr/>
        </p:nvGrpSpPr>
        <p:grpSpPr>
          <a:xfrm>
            <a:off x="9485809" y="1422696"/>
            <a:ext cx="2123971" cy="827688"/>
            <a:chOff x="3673100" y="376400"/>
            <a:chExt cx="790982" cy="620766"/>
          </a:xfrm>
        </p:grpSpPr>
        <p:sp>
          <p:nvSpPr>
            <p:cNvPr id="69" name="Google Shape;393;p19">
              <a:extLst>
                <a:ext uri="{FF2B5EF4-FFF2-40B4-BE49-F238E27FC236}">
                  <a16:creationId xmlns:a16="http://schemas.microsoft.com/office/drawing/2014/main" id="{CD8112CF-E4C2-B526-4CC2-788066B78241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94;p19">
              <a:extLst>
                <a:ext uri="{FF2B5EF4-FFF2-40B4-BE49-F238E27FC236}">
                  <a16:creationId xmlns:a16="http://schemas.microsoft.com/office/drawing/2014/main" id="{4174BA9E-1ED7-F598-A28F-7AC80C8536F9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95;p19">
              <a:extLst>
                <a:ext uri="{FF2B5EF4-FFF2-40B4-BE49-F238E27FC236}">
                  <a16:creationId xmlns:a16="http://schemas.microsoft.com/office/drawing/2014/main" id="{AF63C398-79B4-835A-9492-3F73B07AD650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9E90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رَاق</a:t>
              </a:r>
            </a:p>
          </p:txBody>
        </p:sp>
        <p:sp>
          <p:nvSpPr>
            <p:cNvPr id="72" name="Google Shape;396;p19">
              <a:extLst>
                <a:ext uri="{FF2B5EF4-FFF2-40B4-BE49-F238E27FC236}">
                  <a16:creationId xmlns:a16="http://schemas.microsoft.com/office/drawing/2014/main" id="{FC5E4DFC-2F03-6AFB-9DD5-1F977456B63B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B6D76E79-B7B1-DD78-1A22-640AE5BE7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610" y="2050122"/>
            <a:ext cx="640135" cy="72548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5D6439-BE3F-49C6-46DF-B25AC532E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451" y="1915025"/>
            <a:ext cx="640135" cy="72548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3CC1CD7-719A-71EC-3BCF-370B26392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27" y="2034702"/>
            <a:ext cx="640135" cy="7254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F432859-DCD8-46DC-D289-50DB40952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481" y="3293131"/>
            <a:ext cx="640135" cy="725487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C44DA38-7AED-1D08-1174-224DD5E6F07E}"/>
              </a:ext>
            </a:extLst>
          </p:cNvPr>
          <p:cNvSpPr/>
          <p:nvPr/>
        </p:nvSpPr>
        <p:spPr>
          <a:xfrm>
            <a:off x="540608" y="6007223"/>
            <a:ext cx="10210800" cy="586618"/>
          </a:xfrm>
          <a:prstGeom prst="rect">
            <a:avLst/>
          </a:prstGeom>
          <a:solidFill>
            <a:srgbClr val="BD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4FF1ECD-D73F-6F72-D345-A78BD877602C}"/>
              </a:ext>
            </a:extLst>
          </p:cNvPr>
          <p:cNvSpPr/>
          <p:nvPr/>
        </p:nvSpPr>
        <p:spPr>
          <a:xfrm>
            <a:off x="540607" y="6006427"/>
            <a:ext cx="10210800" cy="5866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F732F03-667C-41B0-FA7A-B75B018C89ED}"/>
              </a:ext>
            </a:extLst>
          </p:cNvPr>
          <p:cNvSpPr/>
          <p:nvPr/>
        </p:nvSpPr>
        <p:spPr>
          <a:xfrm>
            <a:off x="1942040" y="5953821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استخرجي حكم الإدغام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قبل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نهاية الوقت</a:t>
            </a: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DD96F2F9-E1D9-05A9-1860-D15C18E29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2" y="5362901"/>
            <a:ext cx="1751335" cy="13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alarm">
            <a:hlinkClick r:id="" action="ppaction://media"/>
            <a:extLst>
              <a:ext uri="{FF2B5EF4-FFF2-40B4-BE49-F238E27FC236}">
                <a16:creationId xmlns:a16="http://schemas.microsoft.com/office/drawing/2014/main" id="{597E46AC-7B9D-608C-84F8-4CEB6C1E7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926" y="7372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55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2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7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72C82F-3BF5-853B-C62F-68AEF9C89610}"/>
              </a:ext>
            </a:extLst>
          </p:cNvPr>
          <p:cNvGrpSpPr/>
          <p:nvPr/>
        </p:nvGrpSpPr>
        <p:grpSpPr>
          <a:xfrm>
            <a:off x="0" y="-58128"/>
            <a:ext cx="12460977" cy="6916128"/>
            <a:chOff x="-38232" y="-58128"/>
            <a:chExt cx="12460977" cy="69161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92E3F6A-5F00-C1A8-919B-6CE7A62FA90E}"/>
                </a:ext>
              </a:extLst>
            </p:cNvPr>
            <p:cNvGrpSpPr/>
            <p:nvPr/>
          </p:nvGrpSpPr>
          <p:grpSpPr>
            <a:xfrm>
              <a:off x="-38232" y="0"/>
              <a:ext cx="12230231" cy="6858000"/>
              <a:chOff x="-38232" y="0"/>
              <a:chExt cx="12230231" cy="68580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F67F3EB-2E8B-D03C-9013-2F47399F6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99" r="5932"/>
              <a:stretch/>
            </p:blipFill>
            <p:spPr>
              <a:xfrm>
                <a:off x="-38232" y="0"/>
                <a:ext cx="12230231" cy="6858000"/>
              </a:xfrm>
              <a:prstGeom prst="rect">
                <a:avLst/>
              </a:prstGeom>
            </p:spPr>
          </p:pic>
          <p:pic>
            <p:nvPicPr>
              <p:cNvPr id="41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6DC0E18D-50C3-0043-3342-61EDB9083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9089" y="3495741"/>
                <a:ext cx="1502795" cy="1359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2A3FA537-8AFC-2F1F-0795-BAEB1E02B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4365" y="3908502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37564408-3EEA-69E3-A9E6-BBBD2D420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87437" y="3908502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BFF695D2-03AA-7B3A-086E-40BD4AA2BF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95741"/>
                <a:ext cx="1502795" cy="1359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001F8E8F-54F2-06B2-9085-7D6E4E79D7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459" y="3993027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3995F2D8-0D72-5F3F-2937-00A7A2C01E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0277" y="4061954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0EF9A25A-7D1A-FD34-605F-DD72251C0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508" y="4229104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6C8AF4BA-22DF-48C1-DBDD-49135898F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40" y="4298963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0DEB08D1-552C-A569-3B05-7978E77BD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7342" y="4131783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7C621755-36F7-F960-501F-13CB0863C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9326" y="4197879"/>
                <a:ext cx="983264" cy="88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4D2988E6-AA15-133D-1431-B5FF42BB8A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8218" y="4143966"/>
                <a:ext cx="675306" cy="610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Trees, Forest, Conifer Nature, Landscape, Ecology">
                <a:extLst>
                  <a:ext uri="{FF2B5EF4-FFF2-40B4-BE49-F238E27FC236}">
                    <a16:creationId xmlns:a16="http://schemas.microsoft.com/office/drawing/2014/main" id="{EE1C1323-7D9D-768E-6FA7-91D7D10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519" y="4368289"/>
                <a:ext cx="675306" cy="610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E97138C-C8CE-C706-F2FA-4E4431C1832F}"/>
                </a:ext>
              </a:extLst>
            </p:cNvPr>
            <p:cNvGrpSpPr/>
            <p:nvPr/>
          </p:nvGrpSpPr>
          <p:grpSpPr>
            <a:xfrm>
              <a:off x="230745" y="205459"/>
              <a:ext cx="12192000" cy="6340489"/>
              <a:chOff x="12854" y="-2867539"/>
              <a:chExt cx="12192000" cy="6340489"/>
            </a:xfrm>
          </p:grpSpPr>
          <p:pic>
            <p:nvPicPr>
              <p:cNvPr id="54" name="الأشعة">
                <a:extLst>
                  <a:ext uri="{FF2B5EF4-FFF2-40B4-BE49-F238E27FC236}">
                    <a16:creationId xmlns:a16="http://schemas.microsoft.com/office/drawing/2014/main" id="{4462412F-2388-41B8-1C0D-0FAD8D6AD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800000">
                <a:off x="12854" y="-1545025"/>
                <a:ext cx="12192000" cy="5017975"/>
              </a:xfrm>
              <a:prstGeom prst="rect">
                <a:avLst/>
              </a:prstGeom>
            </p:spPr>
          </p:pic>
          <p:sp>
            <p:nvSpPr>
              <p:cNvPr id="55" name="Trapezoid 54">
                <a:extLst>
                  <a:ext uri="{FF2B5EF4-FFF2-40B4-BE49-F238E27FC236}">
                    <a16:creationId xmlns:a16="http://schemas.microsoft.com/office/drawing/2014/main" id="{03D5EFCC-5613-2C49-98D4-EB48355F32B8}"/>
                  </a:ext>
                </a:extLst>
              </p:cNvPr>
              <p:cNvSpPr/>
              <p:nvPr/>
            </p:nvSpPr>
            <p:spPr>
              <a:xfrm rot="4929036">
                <a:off x="2719691" y="-3986906"/>
                <a:ext cx="739713" cy="5417559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5BF374B8-F977-1B29-8794-9726CD3A47CF}"/>
                  </a:ext>
                </a:extLst>
              </p:cNvPr>
              <p:cNvSpPr/>
              <p:nvPr/>
            </p:nvSpPr>
            <p:spPr>
              <a:xfrm rot="5899023">
                <a:off x="2969432" y="-5225779"/>
                <a:ext cx="739713" cy="5456193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8F8C8D48-386B-151C-6490-B8A928685796}"/>
                  </a:ext>
                </a:extLst>
              </p:cNvPr>
              <p:cNvSpPr/>
              <p:nvPr/>
            </p:nvSpPr>
            <p:spPr>
              <a:xfrm rot="15517801">
                <a:off x="8777156" y="-5216021"/>
                <a:ext cx="739713" cy="5456193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5152E78F-050E-C34D-9286-5354EE75748D}"/>
                  </a:ext>
                </a:extLst>
              </p:cNvPr>
              <p:cNvSpPr/>
              <p:nvPr/>
            </p:nvSpPr>
            <p:spPr>
              <a:xfrm rot="16546058">
                <a:off x="8938798" y="-3869651"/>
                <a:ext cx="739713" cy="5417559"/>
              </a:xfrm>
              <a:prstGeom prst="trapezoid">
                <a:avLst>
                  <a:gd name="adj" fmla="val 36052"/>
                </a:avLst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F49474A-476D-F3F1-64CC-18C06CD2F38E}"/>
                </a:ext>
              </a:extLst>
            </p:cNvPr>
            <p:cNvGrpSpPr/>
            <p:nvPr/>
          </p:nvGrpSpPr>
          <p:grpSpPr>
            <a:xfrm>
              <a:off x="5007036" y="-58128"/>
              <a:ext cx="2768070" cy="2628329"/>
              <a:chOff x="4916817" y="207469"/>
              <a:chExt cx="2505829" cy="238088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DD459B2-37B5-41E1-654E-E2790A7DA43F}"/>
                  </a:ext>
                </a:extLst>
              </p:cNvPr>
              <p:cNvGrpSpPr/>
              <p:nvPr/>
            </p:nvGrpSpPr>
            <p:grpSpPr>
              <a:xfrm>
                <a:off x="5143290" y="364490"/>
                <a:ext cx="2048544" cy="2049472"/>
                <a:chOff x="4870456" y="326364"/>
                <a:chExt cx="2048544" cy="2157022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BF84D7B-0B84-CEAA-D52A-423C55892BF7}"/>
                    </a:ext>
                  </a:extLst>
                </p:cNvPr>
                <p:cNvSpPr/>
                <p:nvPr/>
              </p:nvSpPr>
              <p:spPr>
                <a:xfrm>
                  <a:off x="4870456" y="326364"/>
                  <a:ext cx="2048544" cy="21570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alpha val="37000"/>
                        <a:lumMod val="0"/>
                        <a:lumOff val="100000"/>
                      </a:srgbClr>
                    </a:gs>
                    <a:gs pos="27000">
                      <a:schemeClr val="bg1">
                        <a:lumMod val="95000"/>
                      </a:schemeClr>
                    </a:gs>
                    <a:gs pos="76000">
                      <a:srgbClr val="F8F270">
                        <a:alpha val="23000"/>
                        <a:lumMod val="0"/>
                        <a:lumOff val="10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3CDE074-A652-23CE-1AE7-FBDB37A8D1F1}"/>
                    </a:ext>
                  </a:extLst>
                </p:cNvPr>
                <p:cNvSpPr/>
                <p:nvPr/>
              </p:nvSpPr>
              <p:spPr>
                <a:xfrm>
                  <a:off x="4942228" y="452375"/>
                  <a:ext cx="1905000" cy="1905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E9AAA05-8E56-E7B2-0E73-4F076646AAAE}"/>
                  </a:ext>
                </a:extLst>
              </p:cNvPr>
              <p:cNvSpPr/>
              <p:nvPr/>
            </p:nvSpPr>
            <p:spPr>
              <a:xfrm>
                <a:off x="4916817" y="207469"/>
                <a:ext cx="2505829" cy="2380888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السحابة اليسار">
              <a:extLst>
                <a:ext uri="{FF2B5EF4-FFF2-40B4-BE49-F238E27FC236}">
                  <a16:creationId xmlns:a16="http://schemas.microsoft.com/office/drawing/2014/main" id="{5A5D04B8-9964-B5EB-3831-BE8E3E9B2259}"/>
                </a:ext>
              </a:extLst>
            </p:cNvPr>
            <p:cNvGrpSpPr/>
            <p:nvPr/>
          </p:nvGrpSpPr>
          <p:grpSpPr>
            <a:xfrm>
              <a:off x="427534" y="247383"/>
              <a:ext cx="4576660" cy="1826978"/>
              <a:chOff x="1719406" y="610754"/>
              <a:chExt cx="4299349" cy="1826978"/>
            </a:xfrm>
          </p:grpSpPr>
          <p:pic>
            <p:nvPicPr>
              <p:cNvPr id="65" name="图形 7">
                <a:extLst>
                  <a:ext uri="{FF2B5EF4-FFF2-40B4-BE49-F238E27FC236}">
                    <a16:creationId xmlns:a16="http://schemas.microsoft.com/office/drawing/2014/main" id="{42F73771-4813-E6E3-CF46-36ABEA4CC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476117">
                <a:off x="2354504" y="610754"/>
                <a:ext cx="3664251" cy="1525583"/>
              </a:xfrm>
              <a:prstGeom prst="rect">
                <a:avLst/>
              </a:prstGeom>
            </p:spPr>
          </p:pic>
          <p:pic>
            <p:nvPicPr>
              <p:cNvPr id="66" name="图形 7">
                <a:extLst>
                  <a:ext uri="{FF2B5EF4-FFF2-40B4-BE49-F238E27FC236}">
                    <a16:creationId xmlns:a16="http://schemas.microsoft.com/office/drawing/2014/main" id="{AB76E239-D3CB-9074-DFC8-2E8F3DD2D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476117">
                <a:off x="1719406" y="1315380"/>
                <a:ext cx="2831417" cy="1122352"/>
              </a:xfrm>
              <a:prstGeom prst="rect">
                <a:avLst/>
              </a:prstGeom>
            </p:spPr>
          </p:pic>
        </p:grpSp>
        <p:grpSp>
          <p:nvGrpSpPr>
            <p:cNvPr id="67" name="سحابة اليمين">
              <a:extLst>
                <a:ext uri="{FF2B5EF4-FFF2-40B4-BE49-F238E27FC236}">
                  <a16:creationId xmlns:a16="http://schemas.microsoft.com/office/drawing/2014/main" id="{62986BF2-A40C-9C19-7964-A90E6AD0EA7A}"/>
                </a:ext>
              </a:extLst>
            </p:cNvPr>
            <p:cNvGrpSpPr/>
            <p:nvPr/>
          </p:nvGrpSpPr>
          <p:grpSpPr>
            <a:xfrm>
              <a:off x="7897534" y="482075"/>
              <a:ext cx="4285522" cy="1568732"/>
              <a:chOff x="6264360" y="1019684"/>
              <a:chExt cx="4285522" cy="1568732"/>
            </a:xfrm>
          </p:grpSpPr>
          <p:pic>
            <p:nvPicPr>
              <p:cNvPr id="68" name="图形 7">
                <a:extLst>
                  <a:ext uri="{FF2B5EF4-FFF2-40B4-BE49-F238E27FC236}">
                    <a16:creationId xmlns:a16="http://schemas.microsoft.com/office/drawing/2014/main" id="{16BB98D3-4C7E-6C1B-FD4D-73C248A5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476117">
                <a:off x="6264360" y="1062833"/>
                <a:ext cx="3664251" cy="1525583"/>
              </a:xfrm>
              <a:prstGeom prst="rect">
                <a:avLst/>
              </a:prstGeom>
            </p:spPr>
          </p:pic>
          <p:pic>
            <p:nvPicPr>
              <p:cNvPr id="69" name="图形 7">
                <a:extLst>
                  <a:ext uri="{FF2B5EF4-FFF2-40B4-BE49-F238E27FC236}">
                    <a16:creationId xmlns:a16="http://schemas.microsoft.com/office/drawing/2014/main" id="{E7AC683D-189A-FB10-1AF5-49A9A0D27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476117">
                <a:off x="7529306" y="1019684"/>
                <a:ext cx="3020576" cy="1257594"/>
              </a:xfrm>
              <a:prstGeom prst="rect">
                <a:avLst/>
              </a:prstGeom>
            </p:spPr>
          </p:pic>
        </p:grp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A9AE8A6-9E2B-9F2E-D46D-3738E089449D}"/>
              </a:ext>
            </a:extLst>
          </p:cNvPr>
          <p:cNvSpPr/>
          <p:nvPr/>
        </p:nvSpPr>
        <p:spPr>
          <a:xfrm>
            <a:off x="4832419" y="855406"/>
            <a:ext cx="3111420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769D9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حكم القلب</a:t>
            </a:r>
          </a:p>
        </p:txBody>
      </p:sp>
      <p:grpSp>
        <p:nvGrpSpPr>
          <p:cNvPr id="88" name="7">
            <a:extLst>
              <a:ext uri="{FF2B5EF4-FFF2-40B4-BE49-F238E27FC236}">
                <a16:creationId xmlns:a16="http://schemas.microsoft.com/office/drawing/2014/main" id="{BF9865E0-5533-A1EE-8D6A-E7CCE87AA878}"/>
              </a:ext>
            </a:extLst>
          </p:cNvPr>
          <p:cNvGrpSpPr/>
          <p:nvPr/>
        </p:nvGrpSpPr>
        <p:grpSpPr>
          <a:xfrm>
            <a:off x="6994390" y="4636812"/>
            <a:ext cx="2172207" cy="827688"/>
            <a:chOff x="3673100" y="376400"/>
            <a:chExt cx="790982" cy="620766"/>
          </a:xfrm>
        </p:grpSpPr>
        <p:sp>
          <p:nvSpPr>
            <p:cNvPr id="89" name="Google Shape;388;p19">
              <a:extLst>
                <a:ext uri="{FF2B5EF4-FFF2-40B4-BE49-F238E27FC236}">
                  <a16:creationId xmlns:a16="http://schemas.microsoft.com/office/drawing/2014/main" id="{40119C0D-85A9-AB19-8920-83DD5D78C3CB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89;p19">
              <a:extLst>
                <a:ext uri="{FF2B5EF4-FFF2-40B4-BE49-F238E27FC236}">
                  <a16:creationId xmlns:a16="http://schemas.microsoft.com/office/drawing/2014/main" id="{8F798092-6A9C-C1B3-6EFD-C8B02ABB854A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90;p19">
              <a:extLst>
                <a:ext uri="{FF2B5EF4-FFF2-40B4-BE49-F238E27FC236}">
                  <a16:creationId xmlns:a16="http://schemas.microsoft.com/office/drawing/2014/main" id="{97B01C3F-C73F-6B27-5D6B-69AB9EE8CB5C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ومن تاب</a:t>
              </a:r>
            </a:p>
          </p:txBody>
        </p:sp>
        <p:sp>
          <p:nvSpPr>
            <p:cNvPr id="92" name="Google Shape;391;p19">
              <a:extLst>
                <a:ext uri="{FF2B5EF4-FFF2-40B4-BE49-F238E27FC236}">
                  <a16:creationId xmlns:a16="http://schemas.microsoft.com/office/drawing/2014/main" id="{42E2B02E-49F9-F15D-0E0A-B7757412FB5E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3">
            <a:extLst>
              <a:ext uri="{FF2B5EF4-FFF2-40B4-BE49-F238E27FC236}">
                <a16:creationId xmlns:a16="http://schemas.microsoft.com/office/drawing/2014/main" id="{793E7CD6-D21A-1D5F-A8EB-A4E045024474}"/>
              </a:ext>
            </a:extLst>
          </p:cNvPr>
          <p:cNvGrpSpPr/>
          <p:nvPr/>
        </p:nvGrpSpPr>
        <p:grpSpPr>
          <a:xfrm>
            <a:off x="3852577" y="2310384"/>
            <a:ext cx="2123971" cy="827688"/>
            <a:chOff x="3673100" y="376400"/>
            <a:chExt cx="790982" cy="620766"/>
          </a:xfrm>
        </p:grpSpPr>
        <p:sp>
          <p:nvSpPr>
            <p:cNvPr id="94" name="Google Shape;393;p19">
              <a:extLst>
                <a:ext uri="{FF2B5EF4-FFF2-40B4-BE49-F238E27FC236}">
                  <a16:creationId xmlns:a16="http://schemas.microsoft.com/office/drawing/2014/main" id="{C344A82A-D0EE-F915-7309-3C5AFBDF652F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94;p19">
              <a:extLst>
                <a:ext uri="{FF2B5EF4-FFF2-40B4-BE49-F238E27FC236}">
                  <a16:creationId xmlns:a16="http://schemas.microsoft.com/office/drawing/2014/main" id="{246E43CC-3066-A94D-C922-DCA2B4EAE773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95;p19">
              <a:extLst>
                <a:ext uri="{FF2B5EF4-FFF2-40B4-BE49-F238E27FC236}">
                  <a16:creationId xmlns:a16="http://schemas.microsoft.com/office/drawing/2014/main" id="{71F04BC9-4F96-7F08-D5F1-52260E78B38E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BB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من بخل</a:t>
              </a:r>
            </a:p>
          </p:txBody>
        </p:sp>
        <p:sp>
          <p:nvSpPr>
            <p:cNvPr id="97" name="Google Shape;396;p19">
              <a:extLst>
                <a:ext uri="{FF2B5EF4-FFF2-40B4-BE49-F238E27FC236}">
                  <a16:creationId xmlns:a16="http://schemas.microsoft.com/office/drawing/2014/main" id="{748A4008-AD75-2841-9C74-C33A12E8AF14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" name="5">
            <a:extLst>
              <a:ext uri="{FF2B5EF4-FFF2-40B4-BE49-F238E27FC236}">
                <a16:creationId xmlns:a16="http://schemas.microsoft.com/office/drawing/2014/main" id="{F355782F-FB39-2895-9754-96DC04D766D4}"/>
              </a:ext>
            </a:extLst>
          </p:cNvPr>
          <p:cNvGrpSpPr/>
          <p:nvPr/>
        </p:nvGrpSpPr>
        <p:grpSpPr>
          <a:xfrm>
            <a:off x="8285143" y="3561804"/>
            <a:ext cx="2233622" cy="827688"/>
            <a:chOff x="3673100" y="376400"/>
            <a:chExt cx="790982" cy="620766"/>
          </a:xfrm>
        </p:grpSpPr>
        <p:sp>
          <p:nvSpPr>
            <p:cNvPr id="99" name="Google Shape;398;p19">
              <a:extLst>
                <a:ext uri="{FF2B5EF4-FFF2-40B4-BE49-F238E27FC236}">
                  <a16:creationId xmlns:a16="http://schemas.microsoft.com/office/drawing/2014/main" id="{2286ECA7-7AD3-269C-69F7-0F5E126A36A3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99;p19">
              <a:extLst>
                <a:ext uri="{FF2B5EF4-FFF2-40B4-BE49-F238E27FC236}">
                  <a16:creationId xmlns:a16="http://schemas.microsoft.com/office/drawing/2014/main" id="{9170FDCB-141B-21D1-FC57-F1E081517D1E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0;p19">
              <a:extLst>
                <a:ext uri="{FF2B5EF4-FFF2-40B4-BE49-F238E27FC236}">
                  <a16:creationId xmlns:a16="http://schemas.microsoft.com/office/drawing/2014/main" id="{0C63E1F7-4C37-1328-8A8F-025A8842CBC0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AD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أنبتنا</a:t>
              </a:r>
            </a:p>
          </p:txBody>
        </p:sp>
        <p:sp>
          <p:nvSpPr>
            <p:cNvPr id="102" name="Google Shape;401;p19">
              <a:extLst>
                <a:ext uri="{FF2B5EF4-FFF2-40B4-BE49-F238E27FC236}">
                  <a16:creationId xmlns:a16="http://schemas.microsoft.com/office/drawing/2014/main" id="{C66673A9-EC41-0A01-7964-839FF7D513DE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2">
            <a:extLst>
              <a:ext uri="{FF2B5EF4-FFF2-40B4-BE49-F238E27FC236}">
                <a16:creationId xmlns:a16="http://schemas.microsoft.com/office/drawing/2014/main" id="{A02B44CA-8E89-C635-0C0E-848C2D3BF0D6}"/>
              </a:ext>
            </a:extLst>
          </p:cNvPr>
          <p:cNvGrpSpPr/>
          <p:nvPr/>
        </p:nvGrpSpPr>
        <p:grpSpPr>
          <a:xfrm>
            <a:off x="6858149" y="2424079"/>
            <a:ext cx="2233622" cy="827688"/>
            <a:chOff x="3673100" y="376400"/>
            <a:chExt cx="790982" cy="620766"/>
          </a:xfrm>
        </p:grpSpPr>
        <p:sp>
          <p:nvSpPr>
            <p:cNvPr id="104" name="Google Shape;398;p19">
              <a:extLst>
                <a:ext uri="{FF2B5EF4-FFF2-40B4-BE49-F238E27FC236}">
                  <a16:creationId xmlns:a16="http://schemas.microsoft.com/office/drawing/2014/main" id="{D8B46C41-FCCF-2F8B-030D-85D789DD8710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99;p19">
              <a:extLst>
                <a:ext uri="{FF2B5EF4-FFF2-40B4-BE49-F238E27FC236}">
                  <a16:creationId xmlns:a16="http://schemas.microsoft.com/office/drawing/2014/main" id="{AB71DAE4-4518-F184-8352-C105359CFD74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0;p19">
              <a:extLst>
                <a:ext uri="{FF2B5EF4-FFF2-40B4-BE49-F238E27FC236}">
                  <a16:creationId xmlns:a16="http://schemas.microsoft.com/office/drawing/2014/main" id="{F92F0643-59A0-7B46-9FAB-A4C8DFF8F2D3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D18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أنبئوني</a:t>
              </a:r>
            </a:p>
          </p:txBody>
        </p:sp>
        <p:sp>
          <p:nvSpPr>
            <p:cNvPr id="107" name="Google Shape;401;p19">
              <a:extLst>
                <a:ext uri="{FF2B5EF4-FFF2-40B4-BE49-F238E27FC236}">
                  <a16:creationId xmlns:a16="http://schemas.microsoft.com/office/drawing/2014/main" id="{0683997A-6EA6-4BFF-DC7D-C2438597E745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6">
            <a:extLst>
              <a:ext uri="{FF2B5EF4-FFF2-40B4-BE49-F238E27FC236}">
                <a16:creationId xmlns:a16="http://schemas.microsoft.com/office/drawing/2014/main" id="{45AC773A-16EF-29CF-3442-FC14E76EA36B}"/>
              </a:ext>
            </a:extLst>
          </p:cNvPr>
          <p:cNvGrpSpPr/>
          <p:nvPr/>
        </p:nvGrpSpPr>
        <p:grpSpPr>
          <a:xfrm>
            <a:off x="5505436" y="3566214"/>
            <a:ext cx="2233622" cy="827688"/>
            <a:chOff x="3673100" y="376400"/>
            <a:chExt cx="790982" cy="620766"/>
          </a:xfrm>
        </p:grpSpPr>
        <p:sp>
          <p:nvSpPr>
            <p:cNvPr id="109" name="Google Shape;398;p19">
              <a:extLst>
                <a:ext uri="{FF2B5EF4-FFF2-40B4-BE49-F238E27FC236}">
                  <a16:creationId xmlns:a16="http://schemas.microsoft.com/office/drawing/2014/main" id="{938F4B70-BA7D-C45D-47FA-A82E0BBD9641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99;p19">
              <a:extLst>
                <a:ext uri="{FF2B5EF4-FFF2-40B4-BE49-F238E27FC236}">
                  <a16:creationId xmlns:a16="http://schemas.microsoft.com/office/drawing/2014/main" id="{B6B2956E-E7BB-9D79-E249-34A4DAC57032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0;p19">
              <a:extLst>
                <a:ext uri="{FF2B5EF4-FFF2-40B4-BE49-F238E27FC236}">
                  <a16:creationId xmlns:a16="http://schemas.microsoft.com/office/drawing/2014/main" id="{66E5B9EF-07AF-CC69-5BB8-9E3DFCEF122C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قرار</a:t>
              </a:r>
            </a:p>
          </p:txBody>
        </p:sp>
        <p:sp>
          <p:nvSpPr>
            <p:cNvPr id="112" name="Google Shape;401;p19">
              <a:extLst>
                <a:ext uri="{FF2B5EF4-FFF2-40B4-BE49-F238E27FC236}">
                  <a16:creationId xmlns:a16="http://schemas.microsoft.com/office/drawing/2014/main" id="{3005BDD4-A0BE-6CE0-1C2F-03805CD274E9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4">
            <a:extLst>
              <a:ext uri="{FF2B5EF4-FFF2-40B4-BE49-F238E27FC236}">
                <a16:creationId xmlns:a16="http://schemas.microsoft.com/office/drawing/2014/main" id="{CEB14DF1-A8EB-53C2-A058-0C7FF5DA050C}"/>
              </a:ext>
            </a:extLst>
          </p:cNvPr>
          <p:cNvGrpSpPr/>
          <p:nvPr/>
        </p:nvGrpSpPr>
        <p:grpSpPr>
          <a:xfrm>
            <a:off x="767866" y="2415783"/>
            <a:ext cx="2123971" cy="827688"/>
            <a:chOff x="3673100" y="376400"/>
            <a:chExt cx="790982" cy="620766"/>
          </a:xfrm>
        </p:grpSpPr>
        <p:sp>
          <p:nvSpPr>
            <p:cNvPr id="114" name="Google Shape;393;p19">
              <a:extLst>
                <a:ext uri="{FF2B5EF4-FFF2-40B4-BE49-F238E27FC236}">
                  <a16:creationId xmlns:a16="http://schemas.microsoft.com/office/drawing/2014/main" id="{C9CB2382-09F9-98C6-8DB2-FD4DAE2D1D2E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94;p19">
              <a:extLst>
                <a:ext uri="{FF2B5EF4-FFF2-40B4-BE49-F238E27FC236}">
                  <a16:creationId xmlns:a16="http://schemas.microsoft.com/office/drawing/2014/main" id="{ECE012EC-6F51-755A-157A-906FB9DD16A6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95;p19">
              <a:extLst>
                <a:ext uri="{FF2B5EF4-FFF2-40B4-BE49-F238E27FC236}">
                  <a16:creationId xmlns:a16="http://schemas.microsoft.com/office/drawing/2014/main" id="{AB621A8F-F232-00C1-543A-6785769B7432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A1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أنبياء</a:t>
              </a:r>
            </a:p>
          </p:txBody>
        </p:sp>
        <p:sp>
          <p:nvSpPr>
            <p:cNvPr id="117" name="Google Shape;396;p19">
              <a:extLst>
                <a:ext uri="{FF2B5EF4-FFF2-40B4-BE49-F238E27FC236}">
                  <a16:creationId xmlns:a16="http://schemas.microsoft.com/office/drawing/2014/main" id="{814D00FD-421B-97EC-4069-6BCD6641DFE6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1">
            <a:extLst>
              <a:ext uri="{FF2B5EF4-FFF2-40B4-BE49-F238E27FC236}">
                <a16:creationId xmlns:a16="http://schemas.microsoft.com/office/drawing/2014/main" id="{626422AF-972F-8957-5FBB-5AE8DD5D5938}"/>
              </a:ext>
            </a:extLst>
          </p:cNvPr>
          <p:cNvGrpSpPr/>
          <p:nvPr/>
        </p:nvGrpSpPr>
        <p:grpSpPr>
          <a:xfrm>
            <a:off x="9650548" y="2383190"/>
            <a:ext cx="2123971" cy="827688"/>
            <a:chOff x="3673100" y="376400"/>
            <a:chExt cx="790982" cy="620766"/>
          </a:xfrm>
        </p:grpSpPr>
        <p:sp>
          <p:nvSpPr>
            <p:cNvPr id="119" name="Google Shape;393;p19">
              <a:extLst>
                <a:ext uri="{FF2B5EF4-FFF2-40B4-BE49-F238E27FC236}">
                  <a16:creationId xmlns:a16="http://schemas.microsoft.com/office/drawing/2014/main" id="{C7D3F179-F93F-97D1-9E18-288F6AE030A4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4;p19">
              <a:extLst>
                <a:ext uri="{FF2B5EF4-FFF2-40B4-BE49-F238E27FC236}">
                  <a16:creationId xmlns:a16="http://schemas.microsoft.com/office/drawing/2014/main" id="{B87D147B-E2FC-2BB1-3FE7-BB1FFD7BE3AC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;p19">
              <a:extLst>
                <a:ext uri="{FF2B5EF4-FFF2-40B4-BE49-F238E27FC236}">
                  <a16:creationId xmlns:a16="http://schemas.microsoft.com/office/drawing/2014/main" id="{8991E69F-4D52-36D3-CA1E-E047C171F9BE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9E90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أنعمت</a:t>
              </a:r>
            </a:p>
          </p:txBody>
        </p:sp>
        <p:sp>
          <p:nvSpPr>
            <p:cNvPr id="122" name="Google Shape;396;p19">
              <a:extLst>
                <a:ext uri="{FF2B5EF4-FFF2-40B4-BE49-F238E27FC236}">
                  <a16:creationId xmlns:a16="http://schemas.microsoft.com/office/drawing/2014/main" id="{9FEBDDFA-D783-6E89-72B7-E7C451E706E9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3">
            <a:extLst>
              <a:ext uri="{FF2B5EF4-FFF2-40B4-BE49-F238E27FC236}">
                <a16:creationId xmlns:a16="http://schemas.microsoft.com/office/drawing/2014/main" id="{F1D25ADF-1FB9-183E-A62B-FDCED0A73359}"/>
              </a:ext>
            </a:extLst>
          </p:cNvPr>
          <p:cNvGrpSpPr/>
          <p:nvPr/>
        </p:nvGrpSpPr>
        <p:grpSpPr>
          <a:xfrm>
            <a:off x="2530660" y="3538831"/>
            <a:ext cx="2123971" cy="827688"/>
            <a:chOff x="3673100" y="376400"/>
            <a:chExt cx="790982" cy="620766"/>
          </a:xfrm>
        </p:grpSpPr>
        <p:sp>
          <p:nvSpPr>
            <p:cNvPr id="124" name="Google Shape;393;p19">
              <a:extLst>
                <a:ext uri="{FF2B5EF4-FFF2-40B4-BE49-F238E27FC236}">
                  <a16:creationId xmlns:a16="http://schemas.microsoft.com/office/drawing/2014/main" id="{DCD78BEC-3B0E-B323-5EFA-B11168D3C5D8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4;p19">
              <a:extLst>
                <a:ext uri="{FF2B5EF4-FFF2-40B4-BE49-F238E27FC236}">
                  <a16:creationId xmlns:a16="http://schemas.microsoft.com/office/drawing/2014/main" id="{F0AD5976-3666-5B9B-1110-1F9766BA2C82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5;p19">
              <a:extLst>
                <a:ext uri="{FF2B5EF4-FFF2-40B4-BE49-F238E27FC236}">
                  <a16:creationId xmlns:a16="http://schemas.microsoft.com/office/drawing/2014/main" id="{FFACB4B7-8CEB-52F5-8DD1-AD5BD7AFAFE9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CE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كرامٍ بررة</a:t>
              </a:r>
            </a:p>
          </p:txBody>
        </p:sp>
        <p:sp>
          <p:nvSpPr>
            <p:cNvPr id="127" name="Google Shape;396;p19">
              <a:extLst>
                <a:ext uri="{FF2B5EF4-FFF2-40B4-BE49-F238E27FC236}">
                  <a16:creationId xmlns:a16="http://schemas.microsoft.com/office/drawing/2014/main" id="{F5CE5FED-D86D-17A2-D127-029E3D84B8C0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" name="1">
            <a:extLst>
              <a:ext uri="{FF2B5EF4-FFF2-40B4-BE49-F238E27FC236}">
                <a16:creationId xmlns:a16="http://schemas.microsoft.com/office/drawing/2014/main" id="{5405C900-7827-869A-9FDF-DDD1972CD2F0}"/>
              </a:ext>
            </a:extLst>
          </p:cNvPr>
          <p:cNvGrpSpPr/>
          <p:nvPr/>
        </p:nvGrpSpPr>
        <p:grpSpPr>
          <a:xfrm>
            <a:off x="4067072" y="4635005"/>
            <a:ext cx="2123971" cy="827688"/>
            <a:chOff x="3673100" y="376400"/>
            <a:chExt cx="790982" cy="620766"/>
          </a:xfrm>
        </p:grpSpPr>
        <p:sp>
          <p:nvSpPr>
            <p:cNvPr id="129" name="Google Shape;393;p19">
              <a:extLst>
                <a:ext uri="{FF2B5EF4-FFF2-40B4-BE49-F238E27FC236}">
                  <a16:creationId xmlns:a16="http://schemas.microsoft.com/office/drawing/2014/main" id="{9BC4F47E-621A-7EC7-898D-2B0600D1AD01}"/>
                </a:ext>
              </a:extLst>
            </p:cNvPr>
            <p:cNvSpPr/>
            <p:nvPr/>
          </p:nvSpPr>
          <p:spPr>
            <a:xfrm>
              <a:off x="3725121" y="414272"/>
              <a:ext cx="738253" cy="582895"/>
            </a:xfrm>
            <a:custGeom>
              <a:avLst/>
              <a:gdLst/>
              <a:ahLst/>
              <a:cxnLst/>
              <a:rect l="l" t="t" r="r" b="b"/>
              <a:pathLst>
                <a:path w="17739" h="14006" extrusionOk="0">
                  <a:moveTo>
                    <a:pt x="8643" y="101"/>
                  </a:moveTo>
                  <a:cubicBezTo>
                    <a:pt x="6889" y="369"/>
                    <a:pt x="1569" y="151"/>
                    <a:pt x="663" y="1486"/>
                  </a:cubicBezTo>
                  <a:cubicBezTo>
                    <a:pt x="101" y="2073"/>
                    <a:pt x="26" y="6126"/>
                    <a:pt x="67" y="6864"/>
                  </a:cubicBezTo>
                  <a:cubicBezTo>
                    <a:pt x="126" y="7972"/>
                    <a:pt x="0" y="10951"/>
                    <a:pt x="638" y="11848"/>
                  </a:cubicBezTo>
                  <a:cubicBezTo>
                    <a:pt x="1939" y="14005"/>
                    <a:pt x="6403" y="13325"/>
                    <a:pt x="8760" y="13216"/>
                  </a:cubicBezTo>
                  <a:cubicBezTo>
                    <a:pt x="10128" y="13149"/>
                    <a:pt x="14886" y="13560"/>
                    <a:pt x="16220" y="12755"/>
                  </a:cubicBezTo>
                  <a:cubicBezTo>
                    <a:pt x="17739" y="11756"/>
                    <a:pt x="17277" y="8652"/>
                    <a:pt x="17177" y="6806"/>
                  </a:cubicBezTo>
                  <a:cubicBezTo>
                    <a:pt x="17118" y="5698"/>
                    <a:pt x="17235" y="2812"/>
                    <a:pt x="16581" y="1737"/>
                  </a:cubicBezTo>
                  <a:cubicBezTo>
                    <a:pt x="15515" y="126"/>
                    <a:pt x="12301" y="0"/>
                    <a:pt x="8643" y="10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4;p19">
              <a:extLst>
                <a:ext uri="{FF2B5EF4-FFF2-40B4-BE49-F238E27FC236}">
                  <a16:creationId xmlns:a16="http://schemas.microsoft.com/office/drawing/2014/main" id="{45823125-1902-CA02-63AE-9259B9A4AF09}"/>
                </a:ext>
              </a:extLst>
            </p:cNvPr>
            <p:cNvSpPr/>
            <p:nvPr/>
          </p:nvSpPr>
          <p:spPr>
            <a:xfrm>
              <a:off x="3710805" y="401620"/>
              <a:ext cx="753277" cy="586266"/>
            </a:xfrm>
            <a:custGeom>
              <a:avLst/>
              <a:gdLst/>
              <a:ahLst/>
              <a:cxnLst/>
              <a:rect l="l" t="t" r="r" b="b"/>
              <a:pathLst>
                <a:path w="18100" h="14087" extrusionOk="0">
                  <a:moveTo>
                    <a:pt x="3744" y="1175"/>
                  </a:moveTo>
                  <a:lnTo>
                    <a:pt x="3744" y="1175"/>
                  </a:lnTo>
                  <a:cubicBezTo>
                    <a:pt x="3745" y="1175"/>
                    <a:pt x="3721" y="1179"/>
                    <a:pt x="3704" y="1183"/>
                  </a:cubicBezTo>
                  <a:lnTo>
                    <a:pt x="3704" y="1183"/>
                  </a:lnTo>
                  <a:cubicBezTo>
                    <a:pt x="3713" y="1177"/>
                    <a:pt x="3727" y="1177"/>
                    <a:pt x="3734" y="1177"/>
                  </a:cubicBezTo>
                  <a:cubicBezTo>
                    <a:pt x="3741" y="1176"/>
                    <a:pt x="3744" y="1175"/>
                    <a:pt x="3744" y="1175"/>
                  </a:cubicBezTo>
                  <a:close/>
                  <a:moveTo>
                    <a:pt x="15445" y="1370"/>
                  </a:moveTo>
                  <a:cubicBezTo>
                    <a:pt x="15453" y="1374"/>
                    <a:pt x="15465" y="1379"/>
                    <a:pt x="15481" y="1387"/>
                  </a:cubicBezTo>
                  <a:cubicBezTo>
                    <a:pt x="15469" y="1381"/>
                    <a:pt x="15457" y="1375"/>
                    <a:pt x="15445" y="1370"/>
                  </a:cubicBezTo>
                  <a:close/>
                  <a:moveTo>
                    <a:pt x="1928" y="1592"/>
                  </a:moveTo>
                  <a:cubicBezTo>
                    <a:pt x="1928" y="1592"/>
                    <a:pt x="1922" y="1595"/>
                    <a:pt x="1906" y="1601"/>
                  </a:cubicBezTo>
                  <a:lnTo>
                    <a:pt x="1906" y="1601"/>
                  </a:lnTo>
                  <a:cubicBezTo>
                    <a:pt x="1918" y="1596"/>
                    <a:pt x="1928" y="1592"/>
                    <a:pt x="1928" y="1592"/>
                  </a:cubicBezTo>
                  <a:close/>
                  <a:moveTo>
                    <a:pt x="16145" y="1756"/>
                  </a:moveTo>
                  <a:lnTo>
                    <a:pt x="16145" y="1756"/>
                  </a:lnTo>
                  <a:cubicBezTo>
                    <a:pt x="16157" y="1762"/>
                    <a:pt x="16164" y="1768"/>
                    <a:pt x="16171" y="1777"/>
                  </a:cubicBezTo>
                  <a:lnTo>
                    <a:pt x="16171" y="1777"/>
                  </a:lnTo>
                  <a:lnTo>
                    <a:pt x="16145" y="1756"/>
                  </a:lnTo>
                  <a:close/>
                  <a:moveTo>
                    <a:pt x="1511" y="1816"/>
                  </a:moveTo>
                  <a:cubicBezTo>
                    <a:pt x="1510" y="1816"/>
                    <a:pt x="1502" y="1822"/>
                    <a:pt x="1477" y="1840"/>
                  </a:cubicBezTo>
                  <a:cubicBezTo>
                    <a:pt x="1488" y="1835"/>
                    <a:pt x="1512" y="1816"/>
                    <a:pt x="1511" y="1816"/>
                  </a:cubicBezTo>
                  <a:close/>
                  <a:moveTo>
                    <a:pt x="1329" y="1984"/>
                  </a:moveTo>
                  <a:cubicBezTo>
                    <a:pt x="1323" y="1990"/>
                    <a:pt x="1318" y="1997"/>
                    <a:pt x="1313" y="2003"/>
                  </a:cubicBezTo>
                  <a:lnTo>
                    <a:pt x="1313" y="2003"/>
                  </a:lnTo>
                  <a:cubicBezTo>
                    <a:pt x="1319" y="1996"/>
                    <a:pt x="1325" y="1990"/>
                    <a:pt x="1329" y="1984"/>
                  </a:cubicBezTo>
                  <a:close/>
                  <a:moveTo>
                    <a:pt x="1313" y="2003"/>
                  </a:moveTo>
                  <a:lnTo>
                    <a:pt x="1313" y="2003"/>
                  </a:lnTo>
                  <a:cubicBezTo>
                    <a:pt x="1312" y="2005"/>
                    <a:pt x="1311" y="2006"/>
                    <a:pt x="1309" y="2008"/>
                  </a:cubicBezTo>
                  <a:cubicBezTo>
                    <a:pt x="1311" y="2007"/>
                    <a:pt x="1312" y="2005"/>
                    <a:pt x="1313" y="2003"/>
                  </a:cubicBezTo>
                  <a:close/>
                  <a:moveTo>
                    <a:pt x="1295" y="2023"/>
                  </a:moveTo>
                  <a:cubicBezTo>
                    <a:pt x="1295" y="2023"/>
                    <a:pt x="1291" y="2029"/>
                    <a:pt x="1285" y="2037"/>
                  </a:cubicBezTo>
                  <a:lnTo>
                    <a:pt x="1285" y="2037"/>
                  </a:lnTo>
                  <a:lnTo>
                    <a:pt x="1293" y="2025"/>
                  </a:lnTo>
                  <a:cubicBezTo>
                    <a:pt x="1294" y="2024"/>
                    <a:pt x="1294" y="2023"/>
                    <a:pt x="1295" y="2023"/>
                  </a:cubicBezTo>
                  <a:close/>
                  <a:moveTo>
                    <a:pt x="1281" y="2043"/>
                  </a:moveTo>
                  <a:cubicBezTo>
                    <a:pt x="1267" y="2060"/>
                    <a:pt x="1249" y="2083"/>
                    <a:pt x="1248" y="2083"/>
                  </a:cubicBezTo>
                  <a:cubicBezTo>
                    <a:pt x="1247" y="2083"/>
                    <a:pt x="1250" y="2078"/>
                    <a:pt x="1259" y="2066"/>
                  </a:cubicBezTo>
                  <a:cubicBezTo>
                    <a:pt x="1266" y="2059"/>
                    <a:pt x="1273" y="2051"/>
                    <a:pt x="1281" y="2043"/>
                  </a:cubicBezTo>
                  <a:close/>
                  <a:moveTo>
                    <a:pt x="16531" y="2125"/>
                  </a:moveTo>
                  <a:cubicBezTo>
                    <a:pt x="16531" y="2125"/>
                    <a:pt x="16534" y="2127"/>
                    <a:pt x="16539" y="2133"/>
                  </a:cubicBezTo>
                  <a:cubicBezTo>
                    <a:pt x="16545" y="2144"/>
                    <a:pt x="16552" y="2154"/>
                    <a:pt x="16559" y="2165"/>
                  </a:cubicBezTo>
                  <a:lnTo>
                    <a:pt x="16559" y="2165"/>
                  </a:lnTo>
                  <a:cubicBezTo>
                    <a:pt x="16550" y="2153"/>
                    <a:pt x="16530" y="2125"/>
                    <a:pt x="16531" y="2125"/>
                  </a:cubicBezTo>
                  <a:close/>
                  <a:moveTo>
                    <a:pt x="1215" y="2165"/>
                  </a:moveTo>
                  <a:lnTo>
                    <a:pt x="1215" y="2165"/>
                  </a:lnTo>
                  <a:cubicBezTo>
                    <a:pt x="1214" y="2168"/>
                    <a:pt x="1213" y="2172"/>
                    <a:pt x="1211" y="2176"/>
                  </a:cubicBezTo>
                  <a:lnTo>
                    <a:pt x="1211" y="2176"/>
                  </a:lnTo>
                  <a:cubicBezTo>
                    <a:pt x="1213" y="2172"/>
                    <a:pt x="1214" y="2168"/>
                    <a:pt x="1215" y="2165"/>
                  </a:cubicBezTo>
                  <a:close/>
                  <a:moveTo>
                    <a:pt x="16978" y="3589"/>
                  </a:moveTo>
                  <a:cubicBezTo>
                    <a:pt x="16980" y="3608"/>
                    <a:pt x="16981" y="3615"/>
                    <a:pt x="16981" y="3615"/>
                  </a:cubicBezTo>
                  <a:cubicBezTo>
                    <a:pt x="16982" y="3615"/>
                    <a:pt x="16981" y="3602"/>
                    <a:pt x="16978" y="3589"/>
                  </a:cubicBezTo>
                  <a:close/>
                  <a:moveTo>
                    <a:pt x="940" y="10701"/>
                  </a:moveTo>
                  <a:lnTo>
                    <a:pt x="944" y="10728"/>
                  </a:lnTo>
                  <a:lnTo>
                    <a:pt x="944" y="10728"/>
                  </a:lnTo>
                  <a:cubicBezTo>
                    <a:pt x="941" y="10720"/>
                    <a:pt x="940" y="10711"/>
                    <a:pt x="940" y="10701"/>
                  </a:cubicBezTo>
                  <a:close/>
                  <a:moveTo>
                    <a:pt x="945" y="10730"/>
                  </a:moveTo>
                  <a:cubicBezTo>
                    <a:pt x="948" y="10744"/>
                    <a:pt x="950" y="10758"/>
                    <a:pt x="951" y="10758"/>
                  </a:cubicBezTo>
                  <a:cubicBezTo>
                    <a:pt x="951" y="10758"/>
                    <a:pt x="950" y="10751"/>
                    <a:pt x="948" y="10735"/>
                  </a:cubicBezTo>
                  <a:cubicBezTo>
                    <a:pt x="947" y="10733"/>
                    <a:pt x="946" y="10732"/>
                    <a:pt x="945" y="10730"/>
                  </a:cubicBezTo>
                  <a:close/>
                  <a:moveTo>
                    <a:pt x="17226" y="10942"/>
                  </a:moveTo>
                  <a:lnTo>
                    <a:pt x="17226" y="10942"/>
                  </a:lnTo>
                  <a:cubicBezTo>
                    <a:pt x="17225" y="10948"/>
                    <a:pt x="17224" y="10955"/>
                    <a:pt x="17223" y="10962"/>
                  </a:cubicBezTo>
                  <a:lnTo>
                    <a:pt x="17223" y="10962"/>
                  </a:lnTo>
                  <a:cubicBezTo>
                    <a:pt x="17225" y="10957"/>
                    <a:pt x="17226" y="10950"/>
                    <a:pt x="17226" y="10942"/>
                  </a:cubicBezTo>
                  <a:close/>
                  <a:moveTo>
                    <a:pt x="17223" y="10962"/>
                  </a:moveTo>
                  <a:lnTo>
                    <a:pt x="17223" y="10962"/>
                  </a:lnTo>
                  <a:cubicBezTo>
                    <a:pt x="17222" y="10965"/>
                    <a:pt x="17220" y="10968"/>
                    <a:pt x="17219" y="10969"/>
                  </a:cubicBezTo>
                  <a:cubicBezTo>
                    <a:pt x="17217" y="10986"/>
                    <a:pt x="17217" y="10993"/>
                    <a:pt x="17217" y="10993"/>
                  </a:cubicBezTo>
                  <a:cubicBezTo>
                    <a:pt x="17218" y="10993"/>
                    <a:pt x="17220" y="10977"/>
                    <a:pt x="17223" y="10962"/>
                  </a:cubicBezTo>
                  <a:close/>
                  <a:moveTo>
                    <a:pt x="16975" y="11934"/>
                  </a:moveTo>
                  <a:lnTo>
                    <a:pt x="16975" y="11934"/>
                  </a:lnTo>
                  <a:cubicBezTo>
                    <a:pt x="16975" y="11939"/>
                    <a:pt x="16966" y="11964"/>
                    <a:pt x="16961" y="11980"/>
                  </a:cubicBezTo>
                  <a:lnTo>
                    <a:pt x="16961" y="11980"/>
                  </a:lnTo>
                  <a:cubicBezTo>
                    <a:pt x="16968" y="11965"/>
                    <a:pt x="16975" y="11949"/>
                    <a:pt x="16975" y="11934"/>
                  </a:cubicBezTo>
                  <a:close/>
                  <a:moveTo>
                    <a:pt x="1776" y="12494"/>
                  </a:moveTo>
                  <a:cubicBezTo>
                    <a:pt x="1777" y="12494"/>
                    <a:pt x="1789" y="12502"/>
                    <a:pt x="1801" y="12511"/>
                  </a:cubicBezTo>
                  <a:lnTo>
                    <a:pt x="1801" y="12511"/>
                  </a:lnTo>
                  <a:cubicBezTo>
                    <a:pt x="1797" y="12508"/>
                    <a:pt x="1792" y="12506"/>
                    <a:pt x="1787" y="12505"/>
                  </a:cubicBezTo>
                  <a:cubicBezTo>
                    <a:pt x="1778" y="12497"/>
                    <a:pt x="1775" y="12494"/>
                    <a:pt x="1776" y="12494"/>
                  </a:cubicBezTo>
                  <a:close/>
                  <a:moveTo>
                    <a:pt x="1807" y="12514"/>
                  </a:moveTo>
                  <a:lnTo>
                    <a:pt x="1807" y="12514"/>
                  </a:lnTo>
                  <a:cubicBezTo>
                    <a:pt x="1819" y="12523"/>
                    <a:pt x="1830" y="12530"/>
                    <a:pt x="1830" y="12530"/>
                  </a:cubicBezTo>
                  <a:cubicBezTo>
                    <a:pt x="1822" y="12526"/>
                    <a:pt x="1814" y="12520"/>
                    <a:pt x="1807" y="12514"/>
                  </a:cubicBezTo>
                  <a:close/>
                  <a:moveTo>
                    <a:pt x="16412" y="12707"/>
                  </a:moveTo>
                  <a:cubicBezTo>
                    <a:pt x="16411" y="12708"/>
                    <a:pt x="16410" y="12709"/>
                    <a:pt x="16410" y="12709"/>
                  </a:cubicBezTo>
                  <a:cubicBezTo>
                    <a:pt x="16410" y="12709"/>
                    <a:pt x="16410" y="12708"/>
                    <a:pt x="16412" y="12707"/>
                  </a:cubicBezTo>
                  <a:close/>
                  <a:moveTo>
                    <a:pt x="2443" y="12879"/>
                  </a:moveTo>
                  <a:cubicBezTo>
                    <a:pt x="2458" y="12885"/>
                    <a:pt x="2470" y="12891"/>
                    <a:pt x="2470" y="12891"/>
                  </a:cubicBezTo>
                  <a:cubicBezTo>
                    <a:pt x="2469" y="12891"/>
                    <a:pt x="2464" y="12888"/>
                    <a:pt x="2450" y="12883"/>
                  </a:cubicBezTo>
                  <a:cubicBezTo>
                    <a:pt x="2448" y="12881"/>
                    <a:pt x="2446" y="12880"/>
                    <a:pt x="2443" y="12879"/>
                  </a:cubicBezTo>
                  <a:close/>
                  <a:moveTo>
                    <a:pt x="15135" y="13070"/>
                  </a:moveTo>
                  <a:cubicBezTo>
                    <a:pt x="15131" y="13070"/>
                    <a:pt x="15129" y="13071"/>
                    <a:pt x="15130" y="13071"/>
                  </a:cubicBezTo>
                  <a:cubicBezTo>
                    <a:pt x="15130" y="13071"/>
                    <a:pt x="15131" y="13070"/>
                    <a:pt x="15135" y="13070"/>
                  </a:cubicBezTo>
                  <a:close/>
                  <a:moveTo>
                    <a:pt x="3874" y="13241"/>
                  </a:moveTo>
                  <a:cubicBezTo>
                    <a:pt x="3875" y="13242"/>
                    <a:pt x="3876" y="13242"/>
                    <a:pt x="3877" y="13243"/>
                  </a:cubicBezTo>
                  <a:cubicBezTo>
                    <a:pt x="3880" y="13243"/>
                    <a:pt x="3883" y="13243"/>
                    <a:pt x="3885" y="13243"/>
                  </a:cubicBezTo>
                  <a:lnTo>
                    <a:pt x="3885" y="13243"/>
                  </a:lnTo>
                  <a:cubicBezTo>
                    <a:pt x="3882" y="13243"/>
                    <a:pt x="3878" y="13242"/>
                    <a:pt x="3874" y="13241"/>
                  </a:cubicBezTo>
                  <a:close/>
                  <a:moveTo>
                    <a:pt x="10735" y="755"/>
                  </a:moveTo>
                  <a:cubicBezTo>
                    <a:pt x="11507" y="755"/>
                    <a:pt x="12279" y="778"/>
                    <a:pt x="13048" y="850"/>
                  </a:cubicBezTo>
                  <a:lnTo>
                    <a:pt x="13476" y="900"/>
                  </a:lnTo>
                  <a:cubicBezTo>
                    <a:pt x="13515" y="900"/>
                    <a:pt x="13546" y="907"/>
                    <a:pt x="13577" y="908"/>
                  </a:cubicBezTo>
                  <a:lnTo>
                    <a:pt x="13577" y="908"/>
                  </a:lnTo>
                  <a:cubicBezTo>
                    <a:pt x="13583" y="910"/>
                    <a:pt x="13597" y="914"/>
                    <a:pt x="13607" y="915"/>
                  </a:cubicBezTo>
                  <a:lnTo>
                    <a:pt x="13607" y="915"/>
                  </a:lnTo>
                  <a:cubicBezTo>
                    <a:pt x="13615" y="917"/>
                    <a:pt x="13622" y="918"/>
                    <a:pt x="13625" y="918"/>
                  </a:cubicBezTo>
                  <a:cubicBezTo>
                    <a:pt x="13626" y="918"/>
                    <a:pt x="13627" y="918"/>
                    <a:pt x="13627" y="918"/>
                  </a:cubicBezTo>
                  <a:lnTo>
                    <a:pt x="13627" y="918"/>
                  </a:lnTo>
                  <a:cubicBezTo>
                    <a:pt x="13700" y="926"/>
                    <a:pt x="13772" y="935"/>
                    <a:pt x="13837" y="951"/>
                  </a:cubicBezTo>
                  <a:cubicBezTo>
                    <a:pt x="14105" y="992"/>
                    <a:pt x="14374" y="1043"/>
                    <a:pt x="14634" y="1110"/>
                  </a:cubicBezTo>
                  <a:cubicBezTo>
                    <a:pt x="14869" y="1169"/>
                    <a:pt x="15104" y="1236"/>
                    <a:pt x="15330" y="1320"/>
                  </a:cubicBezTo>
                  <a:cubicBezTo>
                    <a:pt x="15368" y="1339"/>
                    <a:pt x="15407" y="1353"/>
                    <a:pt x="15445" y="1370"/>
                  </a:cubicBezTo>
                  <a:lnTo>
                    <a:pt x="15445" y="1370"/>
                  </a:lnTo>
                  <a:cubicBezTo>
                    <a:pt x="15431" y="1363"/>
                    <a:pt x="15426" y="1360"/>
                    <a:pt x="15427" y="1360"/>
                  </a:cubicBezTo>
                  <a:lnTo>
                    <a:pt x="15427" y="1360"/>
                  </a:lnTo>
                  <a:cubicBezTo>
                    <a:pt x="15429" y="1360"/>
                    <a:pt x="15466" y="1377"/>
                    <a:pt x="15481" y="1387"/>
                  </a:cubicBezTo>
                  <a:cubicBezTo>
                    <a:pt x="15515" y="1395"/>
                    <a:pt x="15540" y="1412"/>
                    <a:pt x="15574" y="1421"/>
                  </a:cubicBezTo>
                  <a:cubicBezTo>
                    <a:pt x="15675" y="1471"/>
                    <a:pt x="15767" y="1521"/>
                    <a:pt x="15859" y="1572"/>
                  </a:cubicBezTo>
                  <a:cubicBezTo>
                    <a:pt x="15951" y="1630"/>
                    <a:pt x="16044" y="1680"/>
                    <a:pt x="16128" y="1747"/>
                  </a:cubicBezTo>
                  <a:cubicBezTo>
                    <a:pt x="16141" y="1754"/>
                    <a:pt x="16155" y="1767"/>
                    <a:pt x="16173" y="1780"/>
                  </a:cubicBezTo>
                  <a:lnTo>
                    <a:pt x="16173" y="1780"/>
                  </a:lnTo>
                  <a:cubicBezTo>
                    <a:pt x="16174" y="1783"/>
                    <a:pt x="16176" y="1786"/>
                    <a:pt x="16178" y="1790"/>
                  </a:cubicBezTo>
                  <a:cubicBezTo>
                    <a:pt x="16220" y="1815"/>
                    <a:pt x="16262" y="1848"/>
                    <a:pt x="16296" y="1882"/>
                  </a:cubicBezTo>
                  <a:cubicBezTo>
                    <a:pt x="16371" y="1949"/>
                    <a:pt x="16438" y="2025"/>
                    <a:pt x="16505" y="2100"/>
                  </a:cubicBezTo>
                  <a:cubicBezTo>
                    <a:pt x="16514" y="2117"/>
                    <a:pt x="16531" y="2133"/>
                    <a:pt x="16547" y="2150"/>
                  </a:cubicBezTo>
                  <a:cubicBezTo>
                    <a:pt x="16557" y="2164"/>
                    <a:pt x="16562" y="2169"/>
                    <a:pt x="16563" y="2170"/>
                  </a:cubicBezTo>
                  <a:lnTo>
                    <a:pt x="16563" y="2170"/>
                  </a:lnTo>
                  <a:cubicBezTo>
                    <a:pt x="16583" y="2200"/>
                    <a:pt x="16605" y="2230"/>
                    <a:pt x="16623" y="2260"/>
                  </a:cubicBezTo>
                  <a:cubicBezTo>
                    <a:pt x="16639" y="2301"/>
                    <a:pt x="16665" y="2335"/>
                    <a:pt x="16682" y="2377"/>
                  </a:cubicBezTo>
                  <a:cubicBezTo>
                    <a:pt x="16685" y="2384"/>
                    <a:pt x="16689" y="2393"/>
                    <a:pt x="16692" y="2402"/>
                  </a:cubicBezTo>
                  <a:lnTo>
                    <a:pt x="16692" y="2402"/>
                  </a:lnTo>
                  <a:cubicBezTo>
                    <a:pt x="16695" y="2411"/>
                    <a:pt x="16699" y="2420"/>
                    <a:pt x="16703" y="2429"/>
                  </a:cubicBezTo>
                  <a:lnTo>
                    <a:pt x="16703" y="2429"/>
                  </a:lnTo>
                  <a:cubicBezTo>
                    <a:pt x="16703" y="2428"/>
                    <a:pt x="16703" y="2428"/>
                    <a:pt x="16703" y="2428"/>
                  </a:cubicBezTo>
                  <a:lnTo>
                    <a:pt x="16703" y="2428"/>
                  </a:lnTo>
                  <a:cubicBezTo>
                    <a:pt x="16704" y="2430"/>
                    <a:pt x="16705" y="2433"/>
                    <a:pt x="16706" y="2436"/>
                  </a:cubicBezTo>
                  <a:cubicBezTo>
                    <a:pt x="16705" y="2433"/>
                    <a:pt x="16704" y="2431"/>
                    <a:pt x="16703" y="2429"/>
                  </a:cubicBezTo>
                  <a:lnTo>
                    <a:pt x="16703" y="2429"/>
                  </a:lnTo>
                  <a:cubicBezTo>
                    <a:pt x="16711" y="2453"/>
                    <a:pt x="16714" y="2461"/>
                    <a:pt x="16714" y="2461"/>
                  </a:cubicBezTo>
                  <a:cubicBezTo>
                    <a:pt x="16714" y="2461"/>
                    <a:pt x="16711" y="2447"/>
                    <a:pt x="16706" y="2436"/>
                  </a:cubicBezTo>
                  <a:lnTo>
                    <a:pt x="16706" y="2436"/>
                  </a:lnTo>
                  <a:cubicBezTo>
                    <a:pt x="16740" y="2528"/>
                    <a:pt x="16774" y="2620"/>
                    <a:pt x="16799" y="2721"/>
                  </a:cubicBezTo>
                  <a:cubicBezTo>
                    <a:pt x="16866" y="2939"/>
                    <a:pt x="16917" y="3166"/>
                    <a:pt x="16950" y="3401"/>
                  </a:cubicBezTo>
                  <a:lnTo>
                    <a:pt x="16975" y="3577"/>
                  </a:lnTo>
                  <a:cubicBezTo>
                    <a:pt x="16976" y="3580"/>
                    <a:pt x="16977" y="3585"/>
                    <a:pt x="16978" y="3589"/>
                  </a:cubicBezTo>
                  <a:lnTo>
                    <a:pt x="16978" y="3589"/>
                  </a:lnTo>
                  <a:cubicBezTo>
                    <a:pt x="16978" y="3586"/>
                    <a:pt x="16977" y="3582"/>
                    <a:pt x="16977" y="3577"/>
                  </a:cubicBezTo>
                  <a:lnTo>
                    <a:pt x="16977" y="3577"/>
                  </a:lnTo>
                  <a:cubicBezTo>
                    <a:pt x="16978" y="3582"/>
                    <a:pt x="16980" y="3587"/>
                    <a:pt x="16984" y="3593"/>
                  </a:cubicBezTo>
                  <a:cubicBezTo>
                    <a:pt x="16984" y="3627"/>
                    <a:pt x="16992" y="3661"/>
                    <a:pt x="16992" y="3694"/>
                  </a:cubicBezTo>
                  <a:cubicBezTo>
                    <a:pt x="17009" y="3820"/>
                    <a:pt x="17017" y="3955"/>
                    <a:pt x="17034" y="4080"/>
                  </a:cubicBezTo>
                  <a:cubicBezTo>
                    <a:pt x="17059" y="4349"/>
                    <a:pt x="17068" y="4617"/>
                    <a:pt x="17084" y="4886"/>
                  </a:cubicBezTo>
                  <a:cubicBezTo>
                    <a:pt x="17109" y="5381"/>
                    <a:pt x="17109" y="5876"/>
                    <a:pt x="17118" y="6371"/>
                  </a:cubicBezTo>
                  <a:cubicBezTo>
                    <a:pt x="17135" y="7277"/>
                    <a:pt x="17227" y="8175"/>
                    <a:pt x="17269" y="9073"/>
                  </a:cubicBezTo>
                  <a:cubicBezTo>
                    <a:pt x="17294" y="9593"/>
                    <a:pt x="17303" y="10122"/>
                    <a:pt x="17252" y="10642"/>
                  </a:cubicBezTo>
                  <a:cubicBezTo>
                    <a:pt x="17252" y="10709"/>
                    <a:pt x="17243" y="10776"/>
                    <a:pt x="17235" y="10843"/>
                  </a:cubicBezTo>
                  <a:cubicBezTo>
                    <a:pt x="17235" y="10869"/>
                    <a:pt x="17227" y="10902"/>
                    <a:pt x="17227" y="10927"/>
                  </a:cubicBezTo>
                  <a:cubicBezTo>
                    <a:pt x="17227" y="10932"/>
                    <a:pt x="17227" y="10938"/>
                    <a:pt x="17226" y="10942"/>
                  </a:cubicBezTo>
                  <a:lnTo>
                    <a:pt x="17226" y="10942"/>
                  </a:lnTo>
                  <a:cubicBezTo>
                    <a:pt x="17227" y="10937"/>
                    <a:pt x="17228" y="10933"/>
                    <a:pt x="17228" y="10933"/>
                  </a:cubicBezTo>
                  <a:lnTo>
                    <a:pt x="17228" y="10933"/>
                  </a:lnTo>
                  <a:cubicBezTo>
                    <a:pt x="17229" y="10933"/>
                    <a:pt x="17228" y="10939"/>
                    <a:pt x="17227" y="10953"/>
                  </a:cubicBezTo>
                  <a:cubicBezTo>
                    <a:pt x="17202" y="11070"/>
                    <a:pt x="17185" y="11196"/>
                    <a:pt x="17160" y="11305"/>
                  </a:cubicBezTo>
                  <a:cubicBezTo>
                    <a:pt x="17118" y="11540"/>
                    <a:pt x="17051" y="11758"/>
                    <a:pt x="16967" y="11976"/>
                  </a:cubicBezTo>
                  <a:cubicBezTo>
                    <a:pt x="16961" y="11988"/>
                    <a:pt x="16958" y="11992"/>
                    <a:pt x="16958" y="11992"/>
                  </a:cubicBezTo>
                  <a:cubicBezTo>
                    <a:pt x="16957" y="11992"/>
                    <a:pt x="16958" y="11987"/>
                    <a:pt x="16961" y="11980"/>
                  </a:cubicBezTo>
                  <a:lnTo>
                    <a:pt x="16961" y="11980"/>
                  </a:lnTo>
                  <a:cubicBezTo>
                    <a:pt x="16960" y="11981"/>
                    <a:pt x="16959" y="11983"/>
                    <a:pt x="16958" y="11984"/>
                  </a:cubicBezTo>
                  <a:cubicBezTo>
                    <a:pt x="16950" y="12001"/>
                    <a:pt x="16941" y="12027"/>
                    <a:pt x="16925" y="12052"/>
                  </a:cubicBezTo>
                  <a:cubicBezTo>
                    <a:pt x="16908" y="12102"/>
                    <a:pt x="16874" y="12144"/>
                    <a:pt x="16849" y="12195"/>
                  </a:cubicBezTo>
                  <a:cubicBezTo>
                    <a:pt x="16824" y="12245"/>
                    <a:pt x="16799" y="12287"/>
                    <a:pt x="16774" y="12329"/>
                  </a:cubicBezTo>
                  <a:cubicBezTo>
                    <a:pt x="16757" y="12346"/>
                    <a:pt x="16740" y="12370"/>
                    <a:pt x="16732" y="12387"/>
                  </a:cubicBezTo>
                  <a:lnTo>
                    <a:pt x="16706" y="12413"/>
                  </a:lnTo>
                  <a:cubicBezTo>
                    <a:pt x="16705" y="12415"/>
                    <a:pt x="16704" y="12417"/>
                    <a:pt x="16703" y="12419"/>
                  </a:cubicBezTo>
                  <a:lnTo>
                    <a:pt x="16703" y="12419"/>
                  </a:lnTo>
                  <a:cubicBezTo>
                    <a:pt x="16642" y="12488"/>
                    <a:pt x="16581" y="12562"/>
                    <a:pt x="16514" y="12622"/>
                  </a:cubicBezTo>
                  <a:cubicBezTo>
                    <a:pt x="16497" y="12639"/>
                    <a:pt x="16471" y="12656"/>
                    <a:pt x="16455" y="12673"/>
                  </a:cubicBezTo>
                  <a:cubicBezTo>
                    <a:pt x="16449" y="12679"/>
                    <a:pt x="16440" y="12686"/>
                    <a:pt x="16432" y="12692"/>
                  </a:cubicBezTo>
                  <a:lnTo>
                    <a:pt x="16432" y="12692"/>
                  </a:lnTo>
                  <a:cubicBezTo>
                    <a:pt x="16403" y="12711"/>
                    <a:pt x="16377" y="12729"/>
                    <a:pt x="16346" y="12748"/>
                  </a:cubicBezTo>
                  <a:cubicBezTo>
                    <a:pt x="16320" y="12765"/>
                    <a:pt x="16287" y="12782"/>
                    <a:pt x="16262" y="12799"/>
                  </a:cubicBezTo>
                  <a:cubicBezTo>
                    <a:pt x="16242" y="12805"/>
                    <a:pt x="16214" y="12816"/>
                    <a:pt x="16195" y="12823"/>
                  </a:cubicBezTo>
                  <a:lnTo>
                    <a:pt x="16195" y="12823"/>
                  </a:lnTo>
                  <a:cubicBezTo>
                    <a:pt x="16205" y="12819"/>
                    <a:pt x="16218" y="12814"/>
                    <a:pt x="16237" y="12807"/>
                  </a:cubicBezTo>
                  <a:lnTo>
                    <a:pt x="16237" y="12807"/>
                  </a:lnTo>
                  <a:cubicBezTo>
                    <a:pt x="16161" y="12832"/>
                    <a:pt x="16086" y="12866"/>
                    <a:pt x="16018" y="12891"/>
                  </a:cubicBezTo>
                  <a:cubicBezTo>
                    <a:pt x="15843" y="12941"/>
                    <a:pt x="15666" y="12983"/>
                    <a:pt x="15490" y="13017"/>
                  </a:cubicBezTo>
                  <a:cubicBezTo>
                    <a:pt x="15389" y="13034"/>
                    <a:pt x="15297" y="13050"/>
                    <a:pt x="15196" y="13059"/>
                  </a:cubicBezTo>
                  <a:cubicBezTo>
                    <a:pt x="15186" y="13064"/>
                    <a:pt x="15148" y="13068"/>
                    <a:pt x="15135" y="13070"/>
                  </a:cubicBezTo>
                  <a:lnTo>
                    <a:pt x="15135" y="13070"/>
                  </a:lnTo>
                  <a:cubicBezTo>
                    <a:pt x="15138" y="13070"/>
                    <a:pt x="15144" y="13069"/>
                    <a:pt x="15153" y="13068"/>
                  </a:cubicBezTo>
                  <a:lnTo>
                    <a:pt x="15153" y="13068"/>
                  </a:lnTo>
                  <a:cubicBezTo>
                    <a:pt x="15139" y="13070"/>
                    <a:pt x="15126" y="13073"/>
                    <a:pt x="15121" y="13075"/>
                  </a:cubicBezTo>
                  <a:cubicBezTo>
                    <a:pt x="15062" y="13075"/>
                    <a:pt x="15003" y="13084"/>
                    <a:pt x="14953" y="13092"/>
                  </a:cubicBezTo>
                  <a:cubicBezTo>
                    <a:pt x="14718" y="13118"/>
                    <a:pt x="14491" y="13134"/>
                    <a:pt x="14265" y="13151"/>
                  </a:cubicBezTo>
                  <a:cubicBezTo>
                    <a:pt x="13770" y="13176"/>
                    <a:pt x="13275" y="13185"/>
                    <a:pt x="12788" y="13185"/>
                  </a:cubicBezTo>
                  <a:cubicBezTo>
                    <a:pt x="12693" y="13186"/>
                    <a:pt x="12598" y="13186"/>
                    <a:pt x="12502" y="13186"/>
                  </a:cubicBezTo>
                  <a:cubicBezTo>
                    <a:pt x="11675" y="13186"/>
                    <a:pt x="10847" y="13157"/>
                    <a:pt x="10019" y="13134"/>
                  </a:cubicBezTo>
                  <a:cubicBezTo>
                    <a:pt x="9861" y="13134"/>
                    <a:pt x="9702" y="13132"/>
                    <a:pt x="9544" y="13132"/>
                  </a:cubicBezTo>
                  <a:cubicBezTo>
                    <a:pt x="9392" y="13132"/>
                    <a:pt x="9240" y="13134"/>
                    <a:pt x="9087" y="13142"/>
                  </a:cubicBezTo>
                  <a:cubicBezTo>
                    <a:pt x="8660" y="13159"/>
                    <a:pt x="8232" y="13193"/>
                    <a:pt x="7804" y="13226"/>
                  </a:cubicBezTo>
                  <a:cubicBezTo>
                    <a:pt x="7026" y="13279"/>
                    <a:pt x="6238" y="13332"/>
                    <a:pt x="5451" y="13332"/>
                  </a:cubicBezTo>
                  <a:cubicBezTo>
                    <a:pt x="5237" y="13332"/>
                    <a:pt x="5022" y="13328"/>
                    <a:pt x="4808" y="13319"/>
                  </a:cubicBezTo>
                  <a:cubicBezTo>
                    <a:pt x="4556" y="13302"/>
                    <a:pt x="4305" y="13285"/>
                    <a:pt x="4062" y="13260"/>
                  </a:cubicBezTo>
                  <a:cubicBezTo>
                    <a:pt x="4005" y="13252"/>
                    <a:pt x="3942" y="13244"/>
                    <a:pt x="3885" y="13243"/>
                  </a:cubicBezTo>
                  <a:lnTo>
                    <a:pt x="3885" y="13243"/>
                  </a:lnTo>
                  <a:cubicBezTo>
                    <a:pt x="3893" y="13245"/>
                    <a:pt x="3898" y="13246"/>
                    <a:pt x="3896" y="13246"/>
                  </a:cubicBezTo>
                  <a:cubicBezTo>
                    <a:pt x="3895" y="13246"/>
                    <a:pt x="3889" y="13245"/>
                    <a:pt x="3877" y="13243"/>
                  </a:cubicBezTo>
                  <a:cubicBezTo>
                    <a:pt x="3870" y="13241"/>
                    <a:pt x="3862" y="13240"/>
                    <a:pt x="3855" y="13238"/>
                  </a:cubicBezTo>
                  <a:lnTo>
                    <a:pt x="3855" y="13238"/>
                  </a:lnTo>
                  <a:cubicBezTo>
                    <a:pt x="3861" y="13239"/>
                    <a:pt x="3868" y="13240"/>
                    <a:pt x="3874" y="13241"/>
                  </a:cubicBezTo>
                  <a:lnTo>
                    <a:pt x="3874" y="13241"/>
                  </a:lnTo>
                  <a:cubicBezTo>
                    <a:pt x="3867" y="13236"/>
                    <a:pt x="3855" y="13235"/>
                    <a:pt x="3843" y="13235"/>
                  </a:cubicBezTo>
                  <a:lnTo>
                    <a:pt x="3843" y="13235"/>
                  </a:lnTo>
                  <a:cubicBezTo>
                    <a:pt x="3821" y="13230"/>
                    <a:pt x="3799" y="13226"/>
                    <a:pt x="3776" y="13226"/>
                  </a:cubicBezTo>
                  <a:cubicBezTo>
                    <a:pt x="3659" y="13210"/>
                    <a:pt x="3549" y="13185"/>
                    <a:pt x="3432" y="13168"/>
                  </a:cubicBezTo>
                  <a:cubicBezTo>
                    <a:pt x="3206" y="13118"/>
                    <a:pt x="2979" y="13067"/>
                    <a:pt x="2761" y="12991"/>
                  </a:cubicBezTo>
                  <a:cubicBezTo>
                    <a:pt x="2660" y="12958"/>
                    <a:pt x="2551" y="12924"/>
                    <a:pt x="2450" y="12874"/>
                  </a:cubicBezTo>
                  <a:cubicBezTo>
                    <a:pt x="2440" y="12874"/>
                    <a:pt x="2433" y="12871"/>
                    <a:pt x="2426" y="12869"/>
                  </a:cubicBezTo>
                  <a:lnTo>
                    <a:pt x="2426" y="12869"/>
                  </a:lnTo>
                  <a:cubicBezTo>
                    <a:pt x="2413" y="12861"/>
                    <a:pt x="2398" y="12854"/>
                    <a:pt x="2383" y="12849"/>
                  </a:cubicBezTo>
                  <a:cubicBezTo>
                    <a:pt x="2333" y="12832"/>
                    <a:pt x="2283" y="12807"/>
                    <a:pt x="2240" y="12782"/>
                  </a:cubicBezTo>
                  <a:cubicBezTo>
                    <a:pt x="2148" y="12732"/>
                    <a:pt x="2056" y="12681"/>
                    <a:pt x="1972" y="12622"/>
                  </a:cubicBezTo>
                  <a:cubicBezTo>
                    <a:pt x="1930" y="12597"/>
                    <a:pt x="1888" y="12572"/>
                    <a:pt x="1846" y="12538"/>
                  </a:cubicBezTo>
                  <a:cubicBezTo>
                    <a:pt x="1834" y="12532"/>
                    <a:pt x="1821" y="12521"/>
                    <a:pt x="1804" y="12512"/>
                  </a:cubicBezTo>
                  <a:lnTo>
                    <a:pt x="1804" y="12512"/>
                  </a:lnTo>
                  <a:cubicBezTo>
                    <a:pt x="1797" y="12506"/>
                    <a:pt x="1791" y="12500"/>
                    <a:pt x="1787" y="12497"/>
                  </a:cubicBezTo>
                  <a:cubicBezTo>
                    <a:pt x="1712" y="12438"/>
                    <a:pt x="1636" y="12370"/>
                    <a:pt x="1569" y="12295"/>
                  </a:cubicBezTo>
                  <a:cubicBezTo>
                    <a:pt x="1536" y="12262"/>
                    <a:pt x="1502" y="12228"/>
                    <a:pt x="1468" y="12186"/>
                  </a:cubicBezTo>
                  <a:cubicBezTo>
                    <a:pt x="1452" y="12169"/>
                    <a:pt x="1444" y="12152"/>
                    <a:pt x="1427" y="12135"/>
                  </a:cubicBezTo>
                  <a:cubicBezTo>
                    <a:pt x="1368" y="12060"/>
                    <a:pt x="1317" y="11976"/>
                    <a:pt x="1267" y="11901"/>
                  </a:cubicBezTo>
                  <a:lnTo>
                    <a:pt x="1217" y="11800"/>
                  </a:lnTo>
                  <a:cubicBezTo>
                    <a:pt x="1200" y="11777"/>
                    <a:pt x="1175" y="11704"/>
                    <a:pt x="1174" y="11704"/>
                  </a:cubicBezTo>
                  <a:lnTo>
                    <a:pt x="1174" y="11704"/>
                  </a:lnTo>
                  <a:cubicBezTo>
                    <a:pt x="1173" y="11704"/>
                    <a:pt x="1178" y="11721"/>
                    <a:pt x="1192" y="11766"/>
                  </a:cubicBezTo>
                  <a:cubicBezTo>
                    <a:pt x="1133" y="11574"/>
                    <a:pt x="1066" y="11397"/>
                    <a:pt x="1024" y="11196"/>
                  </a:cubicBezTo>
                  <a:cubicBezTo>
                    <a:pt x="1007" y="11095"/>
                    <a:pt x="982" y="10986"/>
                    <a:pt x="965" y="10877"/>
                  </a:cubicBezTo>
                  <a:lnTo>
                    <a:pt x="944" y="10728"/>
                  </a:lnTo>
                  <a:lnTo>
                    <a:pt x="944" y="10728"/>
                  </a:lnTo>
                  <a:cubicBezTo>
                    <a:pt x="944" y="10728"/>
                    <a:pt x="945" y="10729"/>
                    <a:pt x="945" y="10730"/>
                  </a:cubicBezTo>
                  <a:lnTo>
                    <a:pt x="945" y="10730"/>
                  </a:lnTo>
                  <a:cubicBezTo>
                    <a:pt x="943" y="10717"/>
                    <a:pt x="941" y="10703"/>
                    <a:pt x="940" y="10701"/>
                  </a:cubicBez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lnTo>
                    <a:pt x="940" y="10701"/>
                  </a:lnTo>
                  <a:lnTo>
                    <a:pt x="940" y="10701"/>
                  </a:lnTo>
                  <a:cubicBezTo>
                    <a:pt x="940" y="10701"/>
                    <a:pt x="940" y="10701"/>
                    <a:pt x="940" y="10701"/>
                  </a:cubicBezTo>
                  <a:lnTo>
                    <a:pt x="940" y="10701"/>
                  </a:lnTo>
                  <a:cubicBezTo>
                    <a:pt x="940" y="10698"/>
                    <a:pt x="940" y="10695"/>
                    <a:pt x="940" y="10692"/>
                  </a:cubicBezTo>
                  <a:cubicBezTo>
                    <a:pt x="931" y="10659"/>
                    <a:pt x="931" y="10625"/>
                    <a:pt x="923" y="10592"/>
                  </a:cubicBezTo>
                  <a:cubicBezTo>
                    <a:pt x="898" y="10340"/>
                    <a:pt x="881" y="10080"/>
                    <a:pt x="864" y="9828"/>
                  </a:cubicBezTo>
                  <a:cubicBezTo>
                    <a:pt x="831" y="9325"/>
                    <a:pt x="823" y="8821"/>
                    <a:pt x="814" y="8318"/>
                  </a:cubicBezTo>
                  <a:cubicBezTo>
                    <a:pt x="806" y="7680"/>
                    <a:pt x="772" y="7043"/>
                    <a:pt x="780" y="6396"/>
                  </a:cubicBezTo>
                  <a:cubicBezTo>
                    <a:pt x="789" y="5540"/>
                    <a:pt x="831" y="4676"/>
                    <a:pt x="915" y="3820"/>
                  </a:cubicBezTo>
                  <a:cubicBezTo>
                    <a:pt x="923" y="3711"/>
                    <a:pt x="931" y="3602"/>
                    <a:pt x="948" y="3502"/>
                  </a:cubicBezTo>
                  <a:cubicBezTo>
                    <a:pt x="948" y="3451"/>
                    <a:pt x="957" y="3392"/>
                    <a:pt x="965" y="3342"/>
                  </a:cubicBezTo>
                  <a:cubicBezTo>
                    <a:pt x="965" y="3317"/>
                    <a:pt x="974" y="3291"/>
                    <a:pt x="974" y="3267"/>
                  </a:cubicBezTo>
                  <a:cubicBezTo>
                    <a:pt x="974" y="3259"/>
                    <a:pt x="975" y="3253"/>
                    <a:pt x="975" y="3248"/>
                  </a:cubicBezTo>
                  <a:lnTo>
                    <a:pt x="975" y="3248"/>
                  </a:lnTo>
                  <a:cubicBezTo>
                    <a:pt x="1000" y="3067"/>
                    <a:pt x="1033" y="2877"/>
                    <a:pt x="1066" y="2696"/>
                  </a:cubicBezTo>
                  <a:cubicBezTo>
                    <a:pt x="1099" y="2545"/>
                    <a:pt x="1133" y="2394"/>
                    <a:pt x="1183" y="2243"/>
                  </a:cubicBezTo>
                  <a:cubicBezTo>
                    <a:pt x="1193" y="2227"/>
                    <a:pt x="1200" y="2209"/>
                    <a:pt x="1206" y="2191"/>
                  </a:cubicBezTo>
                  <a:lnTo>
                    <a:pt x="1206" y="2191"/>
                  </a:lnTo>
                  <a:cubicBezTo>
                    <a:pt x="1204" y="2195"/>
                    <a:pt x="1202" y="2199"/>
                    <a:pt x="1200" y="2201"/>
                  </a:cubicBezTo>
                  <a:cubicBezTo>
                    <a:pt x="1204" y="2192"/>
                    <a:pt x="1208" y="2184"/>
                    <a:pt x="1211" y="2176"/>
                  </a:cubicBezTo>
                  <a:lnTo>
                    <a:pt x="1211" y="2176"/>
                  </a:lnTo>
                  <a:cubicBezTo>
                    <a:pt x="1210" y="2181"/>
                    <a:pt x="1208" y="2186"/>
                    <a:pt x="1206" y="2191"/>
                  </a:cubicBezTo>
                  <a:lnTo>
                    <a:pt x="1206" y="2191"/>
                  </a:lnTo>
                  <a:cubicBezTo>
                    <a:pt x="1217" y="2172"/>
                    <a:pt x="1229" y="2135"/>
                    <a:pt x="1227" y="2135"/>
                  </a:cubicBezTo>
                  <a:lnTo>
                    <a:pt x="1227" y="2135"/>
                  </a:lnTo>
                  <a:cubicBezTo>
                    <a:pt x="1227" y="2135"/>
                    <a:pt x="1223" y="2141"/>
                    <a:pt x="1217" y="2159"/>
                  </a:cubicBezTo>
                  <a:cubicBezTo>
                    <a:pt x="1216" y="2161"/>
                    <a:pt x="1215" y="2163"/>
                    <a:pt x="1215" y="2165"/>
                  </a:cubicBezTo>
                  <a:lnTo>
                    <a:pt x="1215" y="2165"/>
                  </a:lnTo>
                  <a:cubicBezTo>
                    <a:pt x="1216" y="2160"/>
                    <a:pt x="1217" y="2155"/>
                    <a:pt x="1217" y="2150"/>
                  </a:cubicBezTo>
                  <a:lnTo>
                    <a:pt x="1284" y="2039"/>
                  </a:lnTo>
                  <a:lnTo>
                    <a:pt x="1284" y="2039"/>
                  </a:lnTo>
                  <a:cubicBezTo>
                    <a:pt x="1301" y="2019"/>
                    <a:pt x="1318" y="1997"/>
                    <a:pt x="1334" y="1974"/>
                  </a:cubicBezTo>
                  <a:cubicBezTo>
                    <a:pt x="1347" y="1961"/>
                    <a:pt x="1363" y="1944"/>
                    <a:pt x="1363" y="1944"/>
                  </a:cubicBezTo>
                  <a:lnTo>
                    <a:pt x="1363" y="1944"/>
                  </a:lnTo>
                  <a:cubicBezTo>
                    <a:pt x="1363" y="1944"/>
                    <a:pt x="1354" y="1954"/>
                    <a:pt x="1329" y="1984"/>
                  </a:cubicBezTo>
                  <a:lnTo>
                    <a:pt x="1329" y="1984"/>
                  </a:lnTo>
                  <a:cubicBezTo>
                    <a:pt x="1333" y="1980"/>
                    <a:pt x="1338" y="1977"/>
                    <a:pt x="1343" y="1974"/>
                  </a:cubicBezTo>
                  <a:cubicBezTo>
                    <a:pt x="1384" y="1924"/>
                    <a:pt x="1427" y="1882"/>
                    <a:pt x="1477" y="1840"/>
                  </a:cubicBezTo>
                  <a:lnTo>
                    <a:pt x="1477" y="1840"/>
                  </a:lnTo>
                  <a:cubicBezTo>
                    <a:pt x="1458" y="1854"/>
                    <a:pt x="1450" y="1858"/>
                    <a:pt x="1449" y="1858"/>
                  </a:cubicBezTo>
                  <a:cubicBezTo>
                    <a:pt x="1447" y="1858"/>
                    <a:pt x="1474" y="1837"/>
                    <a:pt x="1485" y="1831"/>
                  </a:cubicBezTo>
                  <a:cubicBezTo>
                    <a:pt x="1519" y="1807"/>
                    <a:pt x="1544" y="1790"/>
                    <a:pt x="1578" y="1773"/>
                  </a:cubicBezTo>
                  <a:cubicBezTo>
                    <a:pt x="1645" y="1731"/>
                    <a:pt x="1703" y="1697"/>
                    <a:pt x="1770" y="1664"/>
                  </a:cubicBezTo>
                  <a:cubicBezTo>
                    <a:pt x="1804" y="1647"/>
                    <a:pt x="1846" y="1630"/>
                    <a:pt x="1880" y="1613"/>
                  </a:cubicBezTo>
                  <a:lnTo>
                    <a:pt x="1880" y="1613"/>
                  </a:lnTo>
                  <a:cubicBezTo>
                    <a:pt x="1896" y="1608"/>
                    <a:pt x="1910" y="1602"/>
                    <a:pt x="1922" y="1596"/>
                  </a:cubicBezTo>
                  <a:cubicBezTo>
                    <a:pt x="2005" y="1563"/>
                    <a:pt x="2089" y="1538"/>
                    <a:pt x="2165" y="1504"/>
                  </a:cubicBezTo>
                  <a:cubicBezTo>
                    <a:pt x="2350" y="1445"/>
                    <a:pt x="2542" y="1395"/>
                    <a:pt x="2727" y="1353"/>
                  </a:cubicBezTo>
                  <a:cubicBezTo>
                    <a:pt x="2937" y="1311"/>
                    <a:pt x="3155" y="1270"/>
                    <a:pt x="3365" y="1236"/>
                  </a:cubicBezTo>
                  <a:cubicBezTo>
                    <a:pt x="3471" y="1220"/>
                    <a:pt x="3576" y="1203"/>
                    <a:pt x="3689" y="1187"/>
                  </a:cubicBezTo>
                  <a:lnTo>
                    <a:pt x="3689" y="1187"/>
                  </a:lnTo>
                  <a:cubicBezTo>
                    <a:pt x="3689" y="1187"/>
                    <a:pt x="3689" y="1187"/>
                    <a:pt x="3689" y="1187"/>
                  </a:cubicBezTo>
                  <a:cubicBezTo>
                    <a:pt x="3692" y="1187"/>
                    <a:pt x="3698" y="1187"/>
                    <a:pt x="3709" y="1186"/>
                  </a:cubicBezTo>
                  <a:cubicBezTo>
                    <a:pt x="3734" y="1177"/>
                    <a:pt x="3759" y="1177"/>
                    <a:pt x="3784" y="1169"/>
                  </a:cubicBezTo>
                  <a:cubicBezTo>
                    <a:pt x="3843" y="1160"/>
                    <a:pt x="3902" y="1160"/>
                    <a:pt x="3961" y="1152"/>
                  </a:cubicBezTo>
                  <a:cubicBezTo>
                    <a:pt x="4448" y="1093"/>
                    <a:pt x="4925" y="1051"/>
                    <a:pt x="5404" y="1018"/>
                  </a:cubicBezTo>
                  <a:cubicBezTo>
                    <a:pt x="6302" y="959"/>
                    <a:pt x="7191" y="934"/>
                    <a:pt x="8081" y="875"/>
                  </a:cubicBezTo>
                  <a:cubicBezTo>
                    <a:pt x="8382" y="853"/>
                    <a:pt x="8683" y="830"/>
                    <a:pt x="8985" y="783"/>
                  </a:cubicBezTo>
                  <a:lnTo>
                    <a:pt x="8985" y="783"/>
                  </a:lnTo>
                  <a:cubicBezTo>
                    <a:pt x="8986" y="783"/>
                    <a:pt x="8986" y="783"/>
                    <a:pt x="8987" y="783"/>
                  </a:cubicBezTo>
                  <a:cubicBezTo>
                    <a:pt x="9569" y="768"/>
                    <a:pt x="10152" y="755"/>
                    <a:pt x="10735" y="755"/>
                  </a:cubicBezTo>
                  <a:close/>
                  <a:moveTo>
                    <a:pt x="10697" y="0"/>
                  </a:moveTo>
                  <a:cubicBezTo>
                    <a:pt x="10126" y="0"/>
                    <a:pt x="9559" y="14"/>
                    <a:pt x="8987" y="28"/>
                  </a:cubicBezTo>
                  <a:cubicBezTo>
                    <a:pt x="8969" y="28"/>
                    <a:pt x="8951" y="29"/>
                    <a:pt x="8934" y="32"/>
                  </a:cubicBezTo>
                  <a:lnTo>
                    <a:pt x="8934" y="32"/>
                  </a:lnTo>
                  <a:cubicBezTo>
                    <a:pt x="8918" y="32"/>
                    <a:pt x="8902" y="34"/>
                    <a:pt x="8886" y="36"/>
                  </a:cubicBezTo>
                  <a:cubicBezTo>
                    <a:pt x="8862" y="41"/>
                    <a:pt x="8806" y="49"/>
                    <a:pt x="8797" y="51"/>
                  </a:cubicBezTo>
                  <a:lnTo>
                    <a:pt x="8797" y="51"/>
                  </a:lnTo>
                  <a:cubicBezTo>
                    <a:pt x="8787" y="52"/>
                    <a:pt x="8778" y="52"/>
                    <a:pt x="8769" y="52"/>
                  </a:cubicBezTo>
                  <a:cubicBezTo>
                    <a:pt x="8685" y="61"/>
                    <a:pt x="8609" y="69"/>
                    <a:pt x="8526" y="78"/>
                  </a:cubicBezTo>
                  <a:cubicBezTo>
                    <a:pt x="8349" y="95"/>
                    <a:pt x="8173" y="112"/>
                    <a:pt x="7989" y="120"/>
                  </a:cubicBezTo>
                  <a:cubicBezTo>
                    <a:pt x="7560" y="145"/>
                    <a:pt x="7124" y="170"/>
                    <a:pt x="6696" y="187"/>
                  </a:cubicBezTo>
                  <a:cubicBezTo>
                    <a:pt x="5723" y="237"/>
                    <a:pt x="4750" y="287"/>
                    <a:pt x="3784" y="414"/>
                  </a:cubicBezTo>
                  <a:cubicBezTo>
                    <a:pt x="2954" y="522"/>
                    <a:pt x="2056" y="649"/>
                    <a:pt x="1309" y="1051"/>
                  </a:cubicBezTo>
                  <a:cubicBezTo>
                    <a:pt x="1158" y="1135"/>
                    <a:pt x="1015" y="1236"/>
                    <a:pt x="890" y="1345"/>
                  </a:cubicBezTo>
                  <a:cubicBezTo>
                    <a:pt x="847" y="1387"/>
                    <a:pt x="806" y="1437"/>
                    <a:pt x="764" y="1488"/>
                  </a:cubicBezTo>
                  <a:lnTo>
                    <a:pt x="688" y="1588"/>
                  </a:lnTo>
                  <a:cubicBezTo>
                    <a:pt x="686" y="1591"/>
                    <a:pt x="685" y="1592"/>
                    <a:pt x="684" y="1592"/>
                  </a:cubicBezTo>
                  <a:cubicBezTo>
                    <a:pt x="682" y="1592"/>
                    <a:pt x="731" y="1533"/>
                    <a:pt x="727" y="1533"/>
                  </a:cubicBezTo>
                  <a:lnTo>
                    <a:pt x="727" y="1533"/>
                  </a:lnTo>
                  <a:cubicBezTo>
                    <a:pt x="726" y="1533"/>
                    <a:pt x="722" y="1537"/>
                    <a:pt x="713" y="1546"/>
                  </a:cubicBezTo>
                  <a:cubicBezTo>
                    <a:pt x="680" y="1588"/>
                    <a:pt x="655" y="1630"/>
                    <a:pt x="621" y="1672"/>
                  </a:cubicBezTo>
                  <a:cubicBezTo>
                    <a:pt x="453" y="1924"/>
                    <a:pt x="386" y="2260"/>
                    <a:pt x="327" y="2553"/>
                  </a:cubicBezTo>
                  <a:cubicBezTo>
                    <a:pt x="151" y="3442"/>
                    <a:pt x="92" y="4357"/>
                    <a:pt x="59" y="5264"/>
                  </a:cubicBezTo>
                  <a:cubicBezTo>
                    <a:pt x="25" y="5918"/>
                    <a:pt x="0" y="6581"/>
                    <a:pt x="34" y="7235"/>
                  </a:cubicBezTo>
                  <a:cubicBezTo>
                    <a:pt x="76" y="8158"/>
                    <a:pt x="51" y="9090"/>
                    <a:pt x="118" y="10021"/>
                  </a:cubicBezTo>
                  <a:cubicBezTo>
                    <a:pt x="151" y="10524"/>
                    <a:pt x="202" y="11037"/>
                    <a:pt x="327" y="11531"/>
                  </a:cubicBezTo>
                  <a:cubicBezTo>
                    <a:pt x="378" y="11741"/>
                    <a:pt x="445" y="11951"/>
                    <a:pt x="545" y="12144"/>
                  </a:cubicBezTo>
                  <a:cubicBezTo>
                    <a:pt x="629" y="12337"/>
                    <a:pt x="756" y="12505"/>
                    <a:pt x="881" y="12664"/>
                  </a:cubicBezTo>
                  <a:cubicBezTo>
                    <a:pt x="1460" y="13386"/>
                    <a:pt x="2400" y="13739"/>
                    <a:pt x="3281" y="13906"/>
                  </a:cubicBezTo>
                  <a:cubicBezTo>
                    <a:pt x="3999" y="14041"/>
                    <a:pt x="4734" y="14086"/>
                    <a:pt x="5468" y="14086"/>
                  </a:cubicBezTo>
                  <a:cubicBezTo>
                    <a:pt x="5780" y="14086"/>
                    <a:pt x="6092" y="14078"/>
                    <a:pt x="6402" y="14065"/>
                  </a:cubicBezTo>
                  <a:cubicBezTo>
                    <a:pt x="7317" y="14032"/>
                    <a:pt x="8232" y="13931"/>
                    <a:pt x="9146" y="13898"/>
                  </a:cubicBezTo>
                  <a:cubicBezTo>
                    <a:pt x="9330" y="13890"/>
                    <a:pt x="9514" y="13886"/>
                    <a:pt x="9699" y="13886"/>
                  </a:cubicBezTo>
                  <a:cubicBezTo>
                    <a:pt x="10281" y="13886"/>
                    <a:pt x="10867" y="13918"/>
                    <a:pt x="11454" y="13931"/>
                  </a:cubicBezTo>
                  <a:cubicBezTo>
                    <a:pt x="11884" y="13938"/>
                    <a:pt x="12314" y="13946"/>
                    <a:pt x="12743" y="13946"/>
                  </a:cubicBezTo>
                  <a:cubicBezTo>
                    <a:pt x="13319" y="13946"/>
                    <a:pt x="13894" y="13933"/>
                    <a:pt x="14466" y="13890"/>
                  </a:cubicBezTo>
                  <a:cubicBezTo>
                    <a:pt x="14919" y="13856"/>
                    <a:pt x="15381" y="13814"/>
                    <a:pt x="15834" y="13713"/>
                  </a:cubicBezTo>
                  <a:cubicBezTo>
                    <a:pt x="16178" y="13646"/>
                    <a:pt x="16547" y="13545"/>
                    <a:pt x="16833" y="13336"/>
                  </a:cubicBezTo>
                  <a:cubicBezTo>
                    <a:pt x="17689" y="12706"/>
                    <a:pt x="17940" y="11615"/>
                    <a:pt x="18015" y="10600"/>
                  </a:cubicBezTo>
                  <a:cubicBezTo>
                    <a:pt x="18099" y="9560"/>
                    <a:pt x="17991" y="8511"/>
                    <a:pt x="17923" y="7470"/>
                  </a:cubicBezTo>
                  <a:cubicBezTo>
                    <a:pt x="17856" y="6556"/>
                    <a:pt x="17881" y="5641"/>
                    <a:pt x="17831" y="4727"/>
                  </a:cubicBezTo>
                  <a:cubicBezTo>
                    <a:pt x="17806" y="4173"/>
                    <a:pt x="17756" y="3627"/>
                    <a:pt x="17663" y="3082"/>
                  </a:cubicBezTo>
                  <a:cubicBezTo>
                    <a:pt x="17621" y="2855"/>
                    <a:pt x="17571" y="2629"/>
                    <a:pt x="17504" y="2411"/>
                  </a:cubicBezTo>
                  <a:cubicBezTo>
                    <a:pt x="17437" y="2209"/>
                    <a:pt x="17353" y="1991"/>
                    <a:pt x="17235" y="1815"/>
                  </a:cubicBezTo>
                  <a:cubicBezTo>
                    <a:pt x="16673" y="1001"/>
                    <a:pt x="15733" y="598"/>
                    <a:pt x="14802" y="371"/>
                  </a:cubicBezTo>
                  <a:cubicBezTo>
                    <a:pt x="13585" y="69"/>
                    <a:pt x="12310" y="19"/>
                    <a:pt x="11068" y="2"/>
                  </a:cubicBezTo>
                  <a:cubicBezTo>
                    <a:pt x="10944" y="1"/>
                    <a:pt x="10820" y="0"/>
                    <a:pt x="10697" y="0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5;p19">
              <a:extLst>
                <a:ext uri="{FF2B5EF4-FFF2-40B4-BE49-F238E27FC236}">
                  <a16:creationId xmlns:a16="http://schemas.microsoft.com/office/drawing/2014/main" id="{5F7D52D0-632F-C8AF-4C6A-AE2621AAC1B1}"/>
                </a:ext>
              </a:extLst>
            </p:cNvPr>
            <p:cNvSpPr/>
            <p:nvPr/>
          </p:nvSpPr>
          <p:spPr>
            <a:xfrm>
              <a:off x="3687375" y="389135"/>
              <a:ext cx="738294" cy="582853"/>
            </a:xfrm>
            <a:custGeom>
              <a:avLst/>
              <a:gdLst/>
              <a:ahLst/>
              <a:cxnLst/>
              <a:rect l="l" t="t" r="r" b="b"/>
              <a:pathLst>
                <a:path w="17740" h="14005" extrusionOk="0">
                  <a:moveTo>
                    <a:pt x="8644" y="101"/>
                  </a:moveTo>
                  <a:cubicBezTo>
                    <a:pt x="6890" y="369"/>
                    <a:pt x="1570" y="151"/>
                    <a:pt x="655" y="1486"/>
                  </a:cubicBezTo>
                  <a:cubicBezTo>
                    <a:pt x="101" y="2064"/>
                    <a:pt x="26" y="6125"/>
                    <a:pt x="68" y="6864"/>
                  </a:cubicBezTo>
                  <a:cubicBezTo>
                    <a:pt x="127" y="7972"/>
                    <a:pt x="1" y="10951"/>
                    <a:pt x="639" y="11848"/>
                  </a:cubicBezTo>
                  <a:cubicBezTo>
                    <a:pt x="1931" y="14005"/>
                    <a:pt x="6403" y="13325"/>
                    <a:pt x="8761" y="13207"/>
                  </a:cubicBezTo>
                  <a:cubicBezTo>
                    <a:pt x="10129" y="13149"/>
                    <a:pt x="14886" y="13560"/>
                    <a:pt x="16221" y="12754"/>
                  </a:cubicBezTo>
                  <a:cubicBezTo>
                    <a:pt x="17739" y="11756"/>
                    <a:pt x="17278" y="8652"/>
                    <a:pt x="17177" y="6805"/>
                  </a:cubicBezTo>
                  <a:cubicBezTo>
                    <a:pt x="17118" y="5698"/>
                    <a:pt x="17236" y="2811"/>
                    <a:pt x="16581" y="1737"/>
                  </a:cubicBezTo>
                  <a:cubicBezTo>
                    <a:pt x="15507" y="126"/>
                    <a:pt x="12302" y="0"/>
                    <a:pt x="8644" y="101"/>
                  </a:cubicBezTo>
                  <a:close/>
                </a:path>
              </a:pathLst>
            </a:custGeom>
            <a:solidFill>
              <a:srgbClr val="9E90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الأنثى</a:t>
              </a:r>
            </a:p>
          </p:txBody>
        </p:sp>
        <p:sp>
          <p:nvSpPr>
            <p:cNvPr id="132" name="Google Shape;396;p19">
              <a:extLst>
                <a:ext uri="{FF2B5EF4-FFF2-40B4-BE49-F238E27FC236}">
                  <a16:creationId xmlns:a16="http://schemas.microsoft.com/office/drawing/2014/main" id="{F2859456-83BB-5111-E060-6A9DA302B96A}"/>
                </a:ext>
              </a:extLst>
            </p:cNvPr>
            <p:cNvSpPr/>
            <p:nvPr/>
          </p:nvSpPr>
          <p:spPr>
            <a:xfrm>
              <a:off x="3673100" y="376400"/>
              <a:ext cx="752944" cy="586307"/>
            </a:xfrm>
            <a:custGeom>
              <a:avLst/>
              <a:gdLst/>
              <a:ahLst/>
              <a:cxnLst/>
              <a:rect l="l" t="t" r="r" b="b"/>
              <a:pathLst>
                <a:path w="18092" h="14088" extrusionOk="0">
                  <a:moveTo>
                    <a:pt x="13603" y="912"/>
                  </a:moveTo>
                  <a:lnTo>
                    <a:pt x="13603" y="912"/>
                  </a:lnTo>
                  <a:cubicBezTo>
                    <a:pt x="13613" y="913"/>
                    <a:pt x="13622" y="914"/>
                    <a:pt x="13621" y="914"/>
                  </a:cubicBezTo>
                  <a:cubicBezTo>
                    <a:pt x="13620" y="914"/>
                    <a:pt x="13615" y="913"/>
                    <a:pt x="13603" y="912"/>
                  </a:cubicBezTo>
                  <a:close/>
                  <a:moveTo>
                    <a:pt x="3700" y="1179"/>
                  </a:moveTo>
                  <a:cubicBezTo>
                    <a:pt x="3686" y="1181"/>
                    <a:pt x="3681" y="1181"/>
                    <a:pt x="3683" y="1181"/>
                  </a:cubicBezTo>
                  <a:cubicBezTo>
                    <a:pt x="3685" y="1181"/>
                    <a:pt x="3699" y="1180"/>
                    <a:pt x="3713" y="1179"/>
                  </a:cubicBezTo>
                  <a:close/>
                  <a:moveTo>
                    <a:pt x="724" y="1532"/>
                  </a:moveTo>
                  <a:cubicBezTo>
                    <a:pt x="724" y="1533"/>
                    <a:pt x="722" y="1535"/>
                    <a:pt x="720" y="1538"/>
                  </a:cubicBezTo>
                  <a:lnTo>
                    <a:pt x="720" y="1538"/>
                  </a:lnTo>
                  <a:cubicBezTo>
                    <a:pt x="721" y="1536"/>
                    <a:pt x="723" y="1534"/>
                    <a:pt x="724" y="1532"/>
                  </a:cubicBezTo>
                  <a:close/>
                  <a:moveTo>
                    <a:pt x="1928" y="1594"/>
                  </a:moveTo>
                  <a:cubicBezTo>
                    <a:pt x="1928" y="1594"/>
                    <a:pt x="1922" y="1596"/>
                    <a:pt x="1906" y="1603"/>
                  </a:cubicBezTo>
                  <a:lnTo>
                    <a:pt x="1906" y="1603"/>
                  </a:lnTo>
                  <a:cubicBezTo>
                    <a:pt x="1918" y="1598"/>
                    <a:pt x="1928" y="1594"/>
                    <a:pt x="1928" y="1594"/>
                  </a:cubicBezTo>
                  <a:close/>
                  <a:moveTo>
                    <a:pt x="1358" y="1946"/>
                  </a:moveTo>
                  <a:lnTo>
                    <a:pt x="1358" y="1946"/>
                  </a:lnTo>
                  <a:cubicBezTo>
                    <a:pt x="1358" y="1946"/>
                    <a:pt x="1354" y="1950"/>
                    <a:pt x="1349" y="1956"/>
                  </a:cubicBezTo>
                  <a:lnTo>
                    <a:pt x="1349" y="1956"/>
                  </a:lnTo>
                  <a:cubicBezTo>
                    <a:pt x="1356" y="1949"/>
                    <a:pt x="1358" y="1946"/>
                    <a:pt x="1358" y="1946"/>
                  </a:cubicBezTo>
                  <a:close/>
                  <a:moveTo>
                    <a:pt x="16969" y="11952"/>
                  </a:moveTo>
                  <a:lnTo>
                    <a:pt x="16969" y="11952"/>
                  </a:lnTo>
                  <a:cubicBezTo>
                    <a:pt x="16966" y="11961"/>
                    <a:pt x="16964" y="11970"/>
                    <a:pt x="16960" y="11976"/>
                  </a:cubicBezTo>
                  <a:lnTo>
                    <a:pt x="16960" y="11976"/>
                  </a:lnTo>
                  <a:cubicBezTo>
                    <a:pt x="16963" y="11968"/>
                    <a:pt x="16966" y="11960"/>
                    <a:pt x="16969" y="11952"/>
                  </a:cubicBezTo>
                  <a:close/>
                  <a:moveTo>
                    <a:pt x="1408" y="12115"/>
                  </a:moveTo>
                  <a:cubicBezTo>
                    <a:pt x="1408" y="12115"/>
                    <a:pt x="1422" y="12133"/>
                    <a:pt x="1430" y="12144"/>
                  </a:cubicBezTo>
                  <a:lnTo>
                    <a:pt x="1430" y="12144"/>
                  </a:lnTo>
                  <a:cubicBezTo>
                    <a:pt x="1429" y="12142"/>
                    <a:pt x="1428" y="12140"/>
                    <a:pt x="1427" y="12137"/>
                  </a:cubicBezTo>
                  <a:cubicBezTo>
                    <a:pt x="1413" y="12121"/>
                    <a:pt x="1409" y="12115"/>
                    <a:pt x="1408" y="12115"/>
                  </a:cubicBezTo>
                  <a:close/>
                  <a:moveTo>
                    <a:pt x="16692" y="12434"/>
                  </a:moveTo>
                  <a:lnTo>
                    <a:pt x="16692" y="12434"/>
                  </a:lnTo>
                  <a:cubicBezTo>
                    <a:pt x="16688" y="12439"/>
                    <a:pt x="16687" y="12442"/>
                    <a:pt x="16687" y="12442"/>
                  </a:cubicBezTo>
                  <a:cubicBezTo>
                    <a:pt x="16686" y="12442"/>
                    <a:pt x="16689" y="12439"/>
                    <a:pt x="16692" y="12434"/>
                  </a:cubicBezTo>
                  <a:close/>
                  <a:moveTo>
                    <a:pt x="16412" y="12709"/>
                  </a:moveTo>
                  <a:lnTo>
                    <a:pt x="16412" y="12709"/>
                  </a:lnTo>
                  <a:cubicBezTo>
                    <a:pt x="16410" y="12710"/>
                    <a:pt x="16409" y="12711"/>
                    <a:pt x="16409" y="12711"/>
                  </a:cubicBezTo>
                  <a:cubicBezTo>
                    <a:pt x="16409" y="12711"/>
                    <a:pt x="16410" y="12710"/>
                    <a:pt x="16412" y="12709"/>
                  </a:cubicBezTo>
                  <a:close/>
                  <a:moveTo>
                    <a:pt x="2446" y="12882"/>
                  </a:moveTo>
                  <a:cubicBezTo>
                    <a:pt x="2457" y="12886"/>
                    <a:pt x="2466" y="12889"/>
                    <a:pt x="2465" y="12889"/>
                  </a:cubicBezTo>
                  <a:cubicBezTo>
                    <a:pt x="2465" y="12889"/>
                    <a:pt x="2460" y="12888"/>
                    <a:pt x="2450" y="12884"/>
                  </a:cubicBezTo>
                  <a:cubicBezTo>
                    <a:pt x="2449" y="12883"/>
                    <a:pt x="2447" y="12883"/>
                    <a:pt x="2446" y="12882"/>
                  </a:cubicBezTo>
                  <a:close/>
                  <a:moveTo>
                    <a:pt x="10734" y="757"/>
                  </a:moveTo>
                  <a:cubicBezTo>
                    <a:pt x="11505" y="757"/>
                    <a:pt x="12275" y="780"/>
                    <a:pt x="13040" y="852"/>
                  </a:cubicBezTo>
                  <a:cubicBezTo>
                    <a:pt x="13182" y="869"/>
                    <a:pt x="13333" y="877"/>
                    <a:pt x="13476" y="893"/>
                  </a:cubicBezTo>
                  <a:cubicBezTo>
                    <a:pt x="13505" y="901"/>
                    <a:pt x="13540" y="908"/>
                    <a:pt x="13571" y="910"/>
                  </a:cubicBezTo>
                  <a:lnTo>
                    <a:pt x="13571" y="910"/>
                  </a:lnTo>
                  <a:cubicBezTo>
                    <a:pt x="13581" y="913"/>
                    <a:pt x="13613" y="919"/>
                    <a:pt x="13618" y="919"/>
                  </a:cubicBezTo>
                  <a:cubicBezTo>
                    <a:pt x="13694" y="927"/>
                    <a:pt x="13761" y="936"/>
                    <a:pt x="13836" y="953"/>
                  </a:cubicBezTo>
                  <a:cubicBezTo>
                    <a:pt x="14105" y="994"/>
                    <a:pt x="14365" y="1044"/>
                    <a:pt x="14625" y="1104"/>
                  </a:cubicBezTo>
                  <a:cubicBezTo>
                    <a:pt x="14869" y="1162"/>
                    <a:pt x="15095" y="1238"/>
                    <a:pt x="15322" y="1322"/>
                  </a:cubicBezTo>
                  <a:cubicBezTo>
                    <a:pt x="15360" y="1333"/>
                    <a:pt x="15395" y="1347"/>
                    <a:pt x="15428" y="1360"/>
                  </a:cubicBezTo>
                  <a:lnTo>
                    <a:pt x="15428" y="1360"/>
                  </a:lnTo>
                  <a:cubicBezTo>
                    <a:pt x="15430" y="1361"/>
                    <a:pt x="15435" y="1363"/>
                    <a:pt x="15441" y="1365"/>
                  </a:cubicBezTo>
                  <a:lnTo>
                    <a:pt x="15441" y="1365"/>
                  </a:lnTo>
                  <a:cubicBezTo>
                    <a:pt x="15452" y="1370"/>
                    <a:pt x="15463" y="1374"/>
                    <a:pt x="15474" y="1378"/>
                  </a:cubicBezTo>
                  <a:lnTo>
                    <a:pt x="15474" y="1378"/>
                  </a:lnTo>
                  <a:cubicBezTo>
                    <a:pt x="15477" y="1379"/>
                    <a:pt x="15479" y="1379"/>
                    <a:pt x="15481" y="1380"/>
                  </a:cubicBezTo>
                  <a:cubicBezTo>
                    <a:pt x="15515" y="1397"/>
                    <a:pt x="15540" y="1414"/>
                    <a:pt x="15574" y="1422"/>
                  </a:cubicBezTo>
                  <a:cubicBezTo>
                    <a:pt x="15666" y="1473"/>
                    <a:pt x="15766" y="1523"/>
                    <a:pt x="15859" y="1573"/>
                  </a:cubicBezTo>
                  <a:cubicBezTo>
                    <a:pt x="15951" y="1624"/>
                    <a:pt x="16035" y="1682"/>
                    <a:pt x="16128" y="1741"/>
                  </a:cubicBezTo>
                  <a:cubicBezTo>
                    <a:pt x="16134" y="1747"/>
                    <a:pt x="16140" y="1753"/>
                    <a:pt x="16146" y="1759"/>
                  </a:cubicBezTo>
                  <a:lnTo>
                    <a:pt x="16146" y="1759"/>
                  </a:lnTo>
                  <a:cubicBezTo>
                    <a:pt x="16145" y="1758"/>
                    <a:pt x="16144" y="1758"/>
                    <a:pt x="16144" y="1758"/>
                  </a:cubicBezTo>
                  <a:lnTo>
                    <a:pt x="16144" y="1758"/>
                  </a:lnTo>
                  <a:cubicBezTo>
                    <a:pt x="16146" y="1760"/>
                    <a:pt x="16148" y="1761"/>
                    <a:pt x="16150" y="1763"/>
                  </a:cubicBezTo>
                  <a:lnTo>
                    <a:pt x="16150" y="1763"/>
                  </a:lnTo>
                  <a:cubicBezTo>
                    <a:pt x="16159" y="1771"/>
                    <a:pt x="16168" y="1778"/>
                    <a:pt x="16178" y="1783"/>
                  </a:cubicBezTo>
                  <a:cubicBezTo>
                    <a:pt x="16220" y="1816"/>
                    <a:pt x="16253" y="1850"/>
                    <a:pt x="16295" y="1884"/>
                  </a:cubicBezTo>
                  <a:cubicBezTo>
                    <a:pt x="16371" y="1951"/>
                    <a:pt x="16438" y="2027"/>
                    <a:pt x="16497" y="2094"/>
                  </a:cubicBezTo>
                  <a:cubicBezTo>
                    <a:pt x="16511" y="2108"/>
                    <a:pt x="16525" y="2122"/>
                    <a:pt x="16534" y="2136"/>
                  </a:cubicBezTo>
                  <a:lnTo>
                    <a:pt x="16534" y="2136"/>
                  </a:lnTo>
                  <a:cubicBezTo>
                    <a:pt x="16528" y="2129"/>
                    <a:pt x="16524" y="2124"/>
                    <a:pt x="16523" y="2124"/>
                  </a:cubicBezTo>
                  <a:lnTo>
                    <a:pt x="16523" y="2124"/>
                  </a:lnTo>
                  <a:cubicBezTo>
                    <a:pt x="16523" y="2124"/>
                    <a:pt x="16525" y="2127"/>
                    <a:pt x="16530" y="2135"/>
                  </a:cubicBezTo>
                  <a:cubicBezTo>
                    <a:pt x="16564" y="2178"/>
                    <a:pt x="16589" y="2219"/>
                    <a:pt x="16614" y="2262"/>
                  </a:cubicBezTo>
                  <a:cubicBezTo>
                    <a:pt x="16639" y="2303"/>
                    <a:pt x="16656" y="2337"/>
                    <a:pt x="16681" y="2379"/>
                  </a:cubicBezTo>
                  <a:cubicBezTo>
                    <a:pt x="16689" y="2396"/>
                    <a:pt x="16698" y="2413"/>
                    <a:pt x="16706" y="2437"/>
                  </a:cubicBezTo>
                  <a:lnTo>
                    <a:pt x="16681" y="2387"/>
                  </a:lnTo>
                  <a:lnTo>
                    <a:pt x="16681" y="2387"/>
                  </a:lnTo>
                  <a:cubicBezTo>
                    <a:pt x="16704" y="2445"/>
                    <a:pt x="16712" y="2463"/>
                    <a:pt x="16713" y="2463"/>
                  </a:cubicBezTo>
                  <a:cubicBezTo>
                    <a:pt x="16714" y="2463"/>
                    <a:pt x="16710" y="2449"/>
                    <a:pt x="16706" y="2437"/>
                  </a:cubicBezTo>
                  <a:lnTo>
                    <a:pt x="16706" y="2437"/>
                  </a:lnTo>
                  <a:cubicBezTo>
                    <a:pt x="16740" y="2530"/>
                    <a:pt x="16773" y="2622"/>
                    <a:pt x="16799" y="2715"/>
                  </a:cubicBezTo>
                  <a:cubicBezTo>
                    <a:pt x="16866" y="2941"/>
                    <a:pt x="16908" y="3168"/>
                    <a:pt x="16950" y="3394"/>
                  </a:cubicBezTo>
                  <a:cubicBezTo>
                    <a:pt x="16958" y="3453"/>
                    <a:pt x="16967" y="3520"/>
                    <a:pt x="16975" y="3579"/>
                  </a:cubicBezTo>
                  <a:lnTo>
                    <a:pt x="16975" y="3595"/>
                  </a:lnTo>
                  <a:cubicBezTo>
                    <a:pt x="16975" y="3597"/>
                    <a:pt x="16976" y="3598"/>
                    <a:pt x="16976" y="3600"/>
                  </a:cubicBezTo>
                  <a:lnTo>
                    <a:pt x="16976" y="3600"/>
                  </a:lnTo>
                  <a:cubicBezTo>
                    <a:pt x="16977" y="3609"/>
                    <a:pt x="16978" y="3617"/>
                    <a:pt x="16978" y="3617"/>
                  </a:cubicBezTo>
                  <a:cubicBezTo>
                    <a:pt x="16979" y="3617"/>
                    <a:pt x="16979" y="3616"/>
                    <a:pt x="16979" y="3613"/>
                  </a:cubicBezTo>
                  <a:lnTo>
                    <a:pt x="16979" y="3613"/>
                  </a:lnTo>
                  <a:cubicBezTo>
                    <a:pt x="16984" y="3641"/>
                    <a:pt x="16985" y="3668"/>
                    <a:pt x="16992" y="3696"/>
                  </a:cubicBezTo>
                  <a:cubicBezTo>
                    <a:pt x="17008" y="3822"/>
                    <a:pt x="17017" y="3956"/>
                    <a:pt x="17025" y="4082"/>
                  </a:cubicBezTo>
                  <a:cubicBezTo>
                    <a:pt x="17051" y="4351"/>
                    <a:pt x="17067" y="4619"/>
                    <a:pt x="17084" y="4888"/>
                  </a:cubicBezTo>
                  <a:cubicBezTo>
                    <a:pt x="17101" y="5383"/>
                    <a:pt x="17109" y="5878"/>
                    <a:pt x="17118" y="6373"/>
                  </a:cubicBezTo>
                  <a:cubicBezTo>
                    <a:pt x="17134" y="7279"/>
                    <a:pt x="17226" y="8169"/>
                    <a:pt x="17269" y="9075"/>
                  </a:cubicBezTo>
                  <a:cubicBezTo>
                    <a:pt x="17294" y="9595"/>
                    <a:pt x="17294" y="10124"/>
                    <a:pt x="17252" y="10644"/>
                  </a:cubicBezTo>
                  <a:cubicBezTo>
                    <a:pt x="17243" y="10711"/>
                    <a:pt x="17243" y="10778"/>
                    <a:pt x="17235" y="10845"/>
                  </a:cubicBezTo>
                  <a:cubicBezTo>
                    <a:pt x="17226" y="10871"/>
                    <a:pt x="17226" y="10904"/>
                    <a:pt x="17226" y="10929"/>
                  </a:cubicBezTo>
                  <a:cubicBezTo>
                    <a:pt x="17225" y="10931"/>
                    <a:pt x="17225" y="10933"/>
                    <a:pt x="17224" y="10935"/>
                  </a:cubicBezTo>
                  <a:lnTo>
                    <a:pt x="17224" y="10935"/>
                  </a:lnTo>
                  <a:cubicBezTo>
                    <a:pt x="17223" y="10936"/>
                    <a:pt x="17223" y="10937"/>
                    <a:pt x="17222" y="10940"/>
                  </a:cubicBezTo>
                  <a:lnTo>
                    <a:pt x="17222" y="10940"/>
                  </a:lnTo>
                  <a:cubicBezTo>
                    <a:pt x="17221" y="10944"/>
                    <a:pt x="17220" y="10947"/>
                    <a:pt x="17219" y="10950"/>
                  </a:cubicBezTo>
                  <a:lnTo>
                    <a:pt x="17219" y="10950"/>
                  </a:lnTo>
                  <a:cubicBezTo>
                    <a:pt x="17219" y="10951"/>
                    <a:pt x="17219" y="10953"/>
                    <a:pt x="17218" y="10955"/>
                  </a:cubicBezTo>
                  <a:cubicBezTo>
                    <a:pt x="17202" y="11072"/>
                    <a:pt x="17185" y="11190"/>
                    <a:pt x="17159" y="11307"/>
                  </a:cubicBezTo>
                  <a:cubicBezTo>
                    <a:pt x="17109" y="11533"/>
                    <a:pt x="17042" y="11760"/>
                    <a:pt x="16958" y="11978"/>
                  </a:cubicBezTo>
                  <a:cubicBezTo>
                    <a:pt x="16958" y="11978"/>
                    <a:pt x="16958" y="11978"/>
                    <a:pt x="16958" y="11978"/>
                  </a:cubicBezTo>
                  <a:lnTo>
                    <a:pt x="16958" y="11978"/>
                  </a:lnTo>
                  <a:cubicBezTo>
                    <a:pt x="16958" y="11979"/>
                    <a:pt x="16958" y="11980"/>
                    <a:pt x="16957" y="11980"/>
                  </a:cubicBezTo>
                  <a:lnTo>
                    <a:pt x="16957" y="11980"/>
                  </a:lnTo>
                  <a:cubicBezTo>
                    <a:pt x="16949" y="12004"/>
                    <a:pt x="16933" y="12029"/>
                    <a:pt x="16924" y="12045"/>
                  </a:cubicBezTo>
                  <a:lnTo>
                    <a:pt x="16849" y="12196"/>
                  </a:lnTo>
                  <a:cubicBezTo>
                    <a:pt x="16824" y="12238"/>
                    <a:pt x="16799" y="12288"/>
                    <a:pt x="16765" y="12331"/>
                  </a:cubicBezTo>
                  <a:cubicBezTo>
                    <a:pt x="16757" y="12347"/>
                    <a:pt x="16740" y="12364"/>
                    <a:pt x="16732" y="12389"/>
                  </a:cubicBezTo>
                  <a:lnTo>
                    <a:pt x="16723" y="12398"/>
                  </a:lnTo>
                  <a:lnTo>
                    <a:pt x="16723" y="12398"/>
                  </a:lnTo>
                  <a:cubicBezTo>
                    <a:pt x="16716" y="12405"/>
                    <a:pt x="16709" y="12413"/>
                    <a:pt x="16703" y="12421"/>
                  </a:cubicBezTo>
                  <a:lnTo>
                    <a:pt x="16703" y="12421"/>
                  </a:lnTo>
                  <a:cubicBezTo>
                    <a:pt x="16709" y="12413"/>
                    <a:pt x="16716" y="12405"/>
                    <a:pt x="16723" y="12398"/>
                  </a:cubicBezTo>
                  <a:lnTo>
                    <a:pt x="16723" y="12398"/>
                  </a:lnTo>
                  <a:lnTo>
                    <a:pt x="16706" y="12415"/>
                  </a:lnTo>
                  <a:cubicBezTo>
                    <a:pt x="16703" y="12419"/>
                    <a:pt x="16700" y="12423"/>
                    <a:pt x="16698" y="12426"/>
                  </a:cubicBezTo>
                  <a:lnTo>
                    <a:pt x="16698" y="12426"/>
                  </a:lnTo>
                  <a:cubicBezTo>
                    <a:pt x="16639" y="12494"/>
                    <a:pt x="16579" y="12565"/>
                    <a:pt x="16514" y="12624"/>
                  </a:cubicBezTo>
                  <a:cubicBezTo>
                    <a:pt x="16497" y="12641"/>
                    <a:pt x="16471" y="12658"/>
                    <a:pt x="16454" y="12674"/>
                  </a:cubicBezTo>
                  <a:cubicBezTo>
                    <a:pt x="16448" y="12681"/>
                    <a:pt x="16440" y="12688"/>
                    <a:pt x="16432" y="12694"/>
                  </a:cubicBezTo>
                  <a:lnTo>
                    <a:pt x="16432" y="12694"/>
                  </a:lnTo>
                  <a:cubicBezTo>
                    <a:pt x="16403" y="12713"/>
                    <a:pt x="16377" y="12731"/>
                    <a:pt x="16346" y="12750"/>
                  </a:cubicBezTo>
                  <a:cubicBezTo>
                    <a:pt x="16312" y="12767"/>
                    <a:pt x="16287" y="12784"/>
                    <a:pt x="16253" y="12792"/>
                  </a:cubicBezTo>
                  <a:cubicBezTo>
                    <a:pt x="16234" y="12803"/>
                    <a:pt x="16204" y="12818"/>
                    <a:pt x="16187" y="12826"/>
                  </a:cubicBezTo>
                  <a:lnTo>
                    <a:pt x="16187" y="12826"/>
                  </a:lnTo>
                  <a:cubicBezTo>
                    <a:pt x="16128" y="12848"/>
                    <a:pt x="16069" y="12871"/>
                    <a:pt x="16010" y="12884"/>
                  </a:cubicBezTo>
                  <a:cubicBezTo>
                    <a:pt x="15842" y="12943"/>
                    <a:pt x="15666" y="12985"/>
                    <a:pt x="15481" y="13019"/>
                  </a:cubicBezTo>
                  <a:cubicBezTo>
                    <a:pt x="15389" y="13036"/>
                    <a:pt x="15288" y="13052"/>
                    <a:pt x="15196" y="13060"/>
                  </a:cubicBezTo>
                  <a:cubicBezTo>
                    <a:pt x="15188" y="13060"/>
                    <a:pt x="15159" y="13064"/>
                    <a:pt x="15141" y="13068"/>
                  </a:cubicBezTo>
                  <a:lnTo>
                    <a:pt x="15141" y="13068"/>
                  </a:lnTo>
                  <a:cubicBezTo>
                    <a:pt x="15128" y="13068"/>
                    <a:pt x="15117" y="13069"/>
                    <a:pt x="15112" y="13069"/>
                  </a:cubicBezTo>
                  <a:cubicBezTo>
                    <a:pt x="15062" y="13077"/>
                    <a:pt x="15003" y="13086"/>
                    <a:pt x="14944" y="13094"/>
                  </a:cubicBezTo>
                  <a:cubicBezTo>
                    <a:pt x="14718" y="13119"/>
                    <a:pt x="14491" y="13136"/>
                    <a:pt x="14256" y="13144"/>
                  </a:cubicBezTo>
                  <a:cubicBezTo>
                    <a:pt x="13769" y="13178"/>
                    <a:pt x="13275" y="13187"/>
                    <a:pt x="12779" y="13187"/>
                  </a:cubicBezTo>
                  <a:cubicBezTo>
                    <a:pt x="11856" y="13187"/>
                    <a:pt x="10933" y="13153"/>
                    <a:pt x="10010" y="13136"/>
                  </a:cubicBezTo>
                  <a:cubicBezTo>
                    <a:pt x="9855" y="13132"/>
                    <a:pt x="9700" y="13130"/>
                    <a:pt x="9546" y="13130"/>
                  </a:cubicBezTo>
                  <a:cubicBezTo>
                    <a:pt x="9391" y="13130"/>
                    <a:pt x="9238" y="13132"/>
                    <a:pt x="9087" y="13136"/>
                  </a:cubicBezTo>
                  <a:cubicBezTo>
                    <a:pt x="8660" y="13161"/>
                    <a:pt x="8231" y="13195"/>
                    <a:pt x="7804" y="13228"/>
                  </a:cubicBezTo>
                  <a:cubicBezTo>
                    <a:pt x="7038" y="13280"/>
                    <a:pt x="6273" y="13326"/>
                    <a:pt x="5508" y="13326"/>
                  </a:cubicBezTo>
                  <a:cubicBezTo>
                    <a:pt x="5275" y="13326"/>
                    <a:pt x="5041" y="13322"/>
                    <a:pt x="4808" y="13312"/>
                  </a:cubicBezTo>
                  <a:cubicBezTo>
                    <a:pt x="4556" y="13304"/>
                    <a:pt x="4304" y="13287"/>
                    <a:pt x="4053" y="13262"/>
                  </a:cubicBezTo>
                  <a:lnTo>
                    <a:pt x="3883" y="13238"/>
                  </a:lnTo>
                  <a:lnTo>
                    <a:pt x="3883" y="13238"/>
                  </a:lnTo>
                  <a:cubicBezTo>
                    <a:pt x="3881" y="13237"/>
                    <a:pt x="3879" y="13237"/>
                    <a:pt x="3877" y="13237"/>
                  </a:cubicBezTo>
                  <a:lnTo>
                    <a:pt x="3877" y="13237"/>
                  </a:lnTo>
                  <a:lnTo>
                    <a:pt x="3877" y="13237"/>
                  </a:lnTo>
                  <a:cubicBezTo>
                    <a:pt x="3843" y="13237"/>
                    <a:pt x="3810" y="13228"/>
                    <a:pt x="3776" y="13228"/>
                  </a:cubicBezTo>
                  <a:cubicBezTo>
                    <a:pt x="3659" y="13203"/>
                    <a:pt x="3541" y="13187"/>
                    <a:pt x="3432" y="13161"/>
                  </a:cubicBezTo>
                  <a:cubicBezTo>
                    <a:pt x="3205" y="13119"/>
                    <a:pt x="2979" y="13069"/>
                    <a:pt x="2760" y="12993"/>
                  </a:cubicBezTo>
                  <a:cubicBezTo>
                    <a:pt x="2652" y="12960"/>
                    <a:pt x="2551" y="12918"/>
                    <a:pt x="2442" y="12876"/>
                  </a:cubicBezTo>
                  <a:cubicBezTo>
                    <a:pt x="2439" y="12876"/>
                    <a:pt x="2436" y="12875"/>
                    <a:pt x="2433" y="12874"/>
                  </a:cubicBezTo>
                  <a:lnTo>
                    <a:pt x="2433" y="12874"/>
                  </a:lnTo>
                  <a:cubicBezTo>
                    <a:pt x="2416" y="12864"/>
                    <a:pt x="2402" y="12857"/>
                    <a:pt x="2383" y="12851"/>
                  </a:cubicBezTo>
                  <a:cubicBezTo>
                    <a:pt x="2333" y="12825"/>
                    <a:pt x="2282" y="12809"/>
                    <a:pt x="2232" y="12784"/>
                  </a:cubicBezTo>
                  <a:cubicBezTo>
                    <a:pt x="2139" y="12733"/>
                    <a:pt x="2056" y="12683"/>
                    <a:pt x="1964" y="12624"/>
                  </a:cubicBezTo>
                  <a:cubicBezTo>
                    <a:pt x="1921" y="12599"/>
                    <a:pt x="1888" y="12574"/>
                    <a:pt x="1846" y="12540"/>
                  </a:cubicBezTo>
                  <a:cubicBezTo>
                    <a:pt x="1836" y="12535"/>
                    <a:pt x="1824" y="12528"/>
                    <a:pt x="1812" y="12519"/>
                  </a:cubicBezTo>
                  <a:lnTo>
                    <a:pt x="1812" y="12519"/>
                  </a:lnTo>
                  <a:cubicBezTo>
                    <a:pt x="1803" y="12510"/>
                    <a:pt x="1793" y="12504"/>
                    <a:pt x="1787" y="12498"/>
                  </a:cubicBezTo>
                  <a:lnTo>
                    <a:pt x="1787" y="12498"/>
                  </a:lnTo>
                  <a:cubicBezTo>
                    <a:pt x="1787" y="12498"/>
                    <a:pt x="1787" y="12498"/>
                    <a:pt x="1787" y="12498"/>
                  </a:cubicBezTo>
                  <a:cubicBezTo>
                    <a:pt x="1786" y="12498"/>
                    <a:pt x="1785" y="12497"/>
                    <a:pt x="1784" y="12496"/>
                  </a:cubicBezTo>
                  <a:lnTo>
                    <a:pt x="1784" y="12496"/>
                  </a:lnTo>
                  <a:cubicBezTo>
                    <a:pt x="1701" y="12430"/>
                    <a:pt x="1635" y="12363"/>
                    <a:pt x="1561" y="12297"/>
                  </a:cubicBezTo>
                  <a:cubicBezTo>
                    <a:pt x="1527" y="12264"/>
                    <a:pt x="1502" y="12221"/>
                    <a:pt x="1468" y="12188"/>
                  </a:cubicBezTo>
                  <a:cubicBezTo>
                    <a:pt x="1455" y="12175"/>
                    <a:pt x="1442" y="12162"/>
                    <a:pt x="1433" y="12149"/>
                  </a:cubicBezTo>
                  <a:lnTo>
                    <a:pt x="1433" y="12149"/>
                  </a:lnTo>
                  <a:cubicBezTo>
                    <a:pt x="1435" y="12151"/>
                    <a:pt x="1436" y="12152"/>
                    <a:pt x="1436" y="12152"/>
                  </a:cubicBezTo>
                  <a:cubicBezTo>
                    <a:pt x="1436" y="12152"/>
                    <a:pt x="1434" y="12149"/>
                    <a:pt x="1430" y="12144"/>
                  </a:cubicBezTo>
                  <a:lnTo>
                    <a:pt x="1430" y="12144"/>
                  </a:lnTo>
                  <a:cubicBezTo>
                    <a:pt x="1431" y="12146"/>
                    <a:pt x="1432" y="12147"/>
                    <a:pt x="1433" y="12149"/>
                  </a:cubicBezTo>
                  <a:lnTo>
                    <a:pt x="1433" y="12149"/>
                  </a:lnTo>
                  <a:cubicBezTo>
                    <a:pt x="1431" y="12146"/>
                    <a:pt x="1426" y="12140"/>
                    <a:pt x="1418" y="12129"/>
                  </a:cubicBezTo>
                  <a:lnTo>
                    <a:pt x="1267" y="11902"/>
                  </a:lnTo>
                  <a:cubicBezTo>
                    <a:pt x="1250" y="11869"/>
                    <a:pt x="1225" y="11835"/>
                    <a:pt x="1208" y="11802"/>
                  </a:cubicBezTo>
                  <a:cubicBezTo>
                    <a:pt x="1197" y="11779"/>
                    <a:pt x="1169" y="11703"/>
                    <a:pt x="1170" y="11703"/>
                  </a:cubicBezTo>
                  <a:lnTo>
                    <a:pt x="1170" y="11703"/>
                  </a:lnTo>
                  <a:cubicBezTo>
                    <a:pt x="1170" y="11703"/>
                    <a:pt x="1176" y="11719"/>
                    <a:pt x="1192" y="11760"/>
                  </a:cubicBezTo>
                  <a:cubicBezTo>
                    <a:pt x="1124" y="11575"/>
                    <a:pt x="1065" y="11391"/>
                    <a:pt x="1024" y="11198"/>
                  </a:cubicBezTo>
                  <a:cubicBezTo>
                    <a:pt x="998" y="11089"/>
                    <a:pt x="982" y="10988"/>
                    <a:pt x="965" y="10879"/>
                  </a:cubicBezTo>
                  <a:cubicBezTo>
                    <a:pt x="957" y="10820"/>
                    <a:pt x="948" y="10753"/>
                    <a:pt x="940" y="10694"/>
                  </a:cubicBezTo>
                  <a:lnTo>
                    <a:pt x="940" y="10694"/>
                  </a:lnTo>
                  <a:cubicBezTo>
                    <a:pt x="940" y="10701"/>
                    <a:pt x="945" y="10756"/>
                    <a:pt x="943" y="10756"/>
                  </a:cubicBezTo>
                  <a:cubicBezTo>
                    <a:pt x="943" y="10756"/>
                    <a:pt x="942" y="10750"/>
                    <a:pt x="940" y="10736"/>
                  </a:cubicBezTo>
                  <a:lnTo>
                    <a:pt x="940" y="10694"/>
                  </a:lnTo>
                  <a:cubicBezTo>
                    <a:pt x="931" y="10661"/>
                    <a:pt x="931" y="10627"/>
                    <a:pt x="923" y="10593"/>
                  </a:cubicBezTo>
                  <a:cubicBezTo>
                    <a:pt x="898" y="10342"/>
                    <a:pt x="873" y="10082"/>
                    <a:pt x="856" y="9830"/>
                  </a:cubicBezTo>
                  <a:cubicBezTo>
                    <a:pt x="830" y="9327"/>
                    <a:pt x="822" y="8823"/>
                    <a:pt x="814" y="8320"/>
                  </a:cubicBezTo>
                  <a:cubicBezTo>
                    <a:pt x="806" y="7682"/>
                    <a:pt x="772" y="7036"/>
                    <a:pt x="780" y="6398"/>
                  </a:cubicBezTo>
                  <a:cubicBezTo>
                    <a:pt x="789" y="5542"/>
                    <a:pt x="822" y="4678"/>
                    <a:pt x="906" y="3822"/>
                  </a:cubicBezTo>
                  <a:cubicBezTo>
                    <a:pt x="914" y="3713"/>
                    <a:pt x="931" y="3604"/>
                    <a:pt x="940" y="3503"/>
                  </a:cubicBezTo>
                  <a:cubicBezTo>
                    <a:pt x="948" y="3444"/>
                    <a:pt x="957" y="3394"/>
                    <a:pt x="957" y="3344"/>
                  </a:cubicBezTo>
                  <a:cubicBezTo>
                    <a:pt x="962" y="3326"/>
                    <a:pt x="964" y="3308"/>
                    <a:pt x="968" y="3286"/>
                  </a:cubicBezTo>
                  <a:lnTo>
                    <a:pt x="968" y="3286"/>
                  </a:lnTo>
                  <a:cubicBezTo>
                    <a:pt x="968" y="3286"/>
                    <a:pt x="970" y="3279"/>
                    <a:pt x="973" y="3260"/>
                  </a:cubicBezTo>
                  <a:lnTo>
                    <a:pt x="973" y="3260"/>
                  </a:lnTo>
                  <a:cubicBezTo>
                    <a:pt x="973" y="3260"/>
                    <a:pt x="973" y="3260"/>
                    <a:pt x="973" y="3260"/>
                  </a:cubicBezTo>
                  <a:cubicBezTo>
                    <a:pt x="998" y="3075"/>
                    <a:pt x="1024" y="2882"/>
                    <a:pt x="1065" y="2698"/>
                  </a:cubicBezTo>
                  <a:cubicBezTo>
                    <a:pt x="1099" y="2547"/>
                    <a:pt x="1133" y="2396"/>
                    <a:pt x="1183" y="2245"/>
                  </a:cubicBezTo>
                  <a:cubicBezTo>
                    <a:pt x="1191" y="2215"/>
                    <a:pt x="1204" y="2192"/>
                    <a:pt x="1213" y="2164"/>
                  </a:cubicBezTo>
                  <a:lnTo>
                    <a:pt x="1213" y="2164"/>
                  </a:lnTo>
                  <a:cubicBezTo>
                    <a:pt x="1212" y="2167"/>
                    <a:pt x="1210" y="2171"/>
                    <a:pt x="1209" y="2174"/>
                  </a:cubicBezTo>
                  <a:lnTo>
                    <a:pt x="1209" y="2174"/>
                  </a:lnTo>
                  <a:cubicBezTo>
                    <a:pt x="1211" y="2167"/>
                    <a:pt x="1213" y="2160"/>
                    <a:pt x="1216" y="2152"/>
                  </a:cubicBezTo>
                  <a:lnTo>
                    <a:pt x="1216" y="2152"/>
                  </a:lnTo>
                  <a:cubicBezTo>
                    <a:pt x="1215" y="2156"/>
                    <a:pt x="1214" y="2160"/>
                    <a:pt x="1213" y="2164"/>
                  </a:cubicBezTo>
                  <a:lnTo>
                    <a:pt x="1213" y="2164"/>
                  </a:lnTo>
                  <a:cubicBezTo>
                    <a:pt x="1216" y="2157"/>
                    <a:pt x="1219" y="2150"/>
                    <a:pt x="1221" y="2144"/>
                  </a:cubicBezTo>
                  <a:lnTo>
                    <a:pt x="1221" y="2144"/>
                  </a:lnTo>
                  <a:lnTo>
                    <a:pt x="1216" y="2152"/>
                  </a:lnTo>
                  <a:cubicBezTo>
                    <a:pt x="1223" y="2137"/>
                    <a:pt x="1226" y="2132"/>
                    <a:pt x="1226" y="2132"/>
                  </a:cubicBezTo>
                  <a:lnTo>
                    <a:pt x="1226" y="2132"/>
                  </a:lnTo>
                  <a:cubicBezTo>
                    <a:pt x="1226" y="2132"/>
                    <a:pt x="1224" y="2137"/>
                    <a:pt x="1221" y="2144"/>
                  </a:cubicBezTo>
                  <a:lnTo>
                    <a:pt x="1221" y="2144"/>
                  </a:lnTo>
                  <a:lnTo>
                    <a:pt x="1284" y="2041"/>
                  </a:lnTo>
                  <a:lnTo>
                    <a:pt x="1284" y="2041"/>
                  </a:lnTo>
                  <a:cubicBezTo>
                    <a:pt x="1300" y="2021"/>
                    <a:pt x="1317" y="1999"/>
                    <a:pt x="1334" y="1976"/>
                  </a:cubicBezTo>
                  <a:cubicBezTo>
                    <a:pt x="1338" y="1970"/>
                    <a:pt x="1344" y="1962"/>
                    <a:pt x="1349" y="1956"/>
                  </a:cubicBezTo>
                  <a:lnTo>
                    <a:pt x="1349" y="1956"/>
                  </a:lnTo>
                  <a:cubicBezTo>
                    <a:pt x="1344" y="1962"/>
                    <a:pt x="1337" y="1969"/>
                    <a:pt x="1328" y="1980"/>
                  </a:cubicBezTo>
                  <a:lnTo>
                    <a:pt x="1328" y="1980"/>
                  </a:lnTo>
                  <a:cubicBezTo>
                    <a:pt x="1330" y="1976"/>
                    <a:pt x="1332" y="1972"/>
                    <a:pt x="1334" y="1967"/>
                  </a:cubicBezTo>
                  <a:cubicBezTo>
                    <a:pt x="1376" y="1926"/>
                    <a:pt x="1427" y="1876"/>
                    <a:pt x="1477" y="1842"/>
                  </a:cubicBezTo>
                  <a:cubicBezTo>
                    <a:pt x="1478" y="1840"/>
                    <a:pt x="1480" y="1838"/>
                    <a:pt x="1482" y="1835"/>
                  </a:cubicBezTo>
                  <a:lnTo>
                    <a:pt x="1482" y="1835"/>
                  </a:lnTo>
                  <a:cubicBezTo>
                    <a:pt x="1483" y="1834"/>
                    <a:pt x="1484" y="1834"/>
                    <a:pt x="1485" y="1833"/>
                  </a:cubicBezTo>
                  <a:cubicBezTo>
                    <a:pt x="1519" y="1808"/>
                    <a:pt x="1544" y="1792"/>
                    <a:pt x="1578" y="1775"/>
                  </a:cubicBezTo>
                  <a:cubicBezTo>
                    <a:pt x="1636" y="1733"/>
                    <a:pt x="1703" y="1699"/>
                    <a:pt x="1770" y="1665"/>
                  </a:cubicBezTo>
                  <a:cubicBezTo>
                    <a:pt x="1804" y="1649"/>
                    <a:pt x="1846" y="1632"/>
                    <a:pt x="1880" y="1615"/>
                  </a:cubicBezTo>
                  <a:cubicBezTo>
                    <a:pt x="1882" y="1614"/>
                    <a:pt x="1885" y="1612"/>
                    <a:pt x="1888" y="1611"/>
                  </a:cubicBezTo>
                  <a:lnTo>
                    <a:pt x="1888" y="1611"/>
                  </a:lnTo>
                  <a:cubicBezTo>
                    <a:pt x="1899" y="1607"/>
                    <a:pt x="1909" y="1603"/>
                    <a:pt x="1921" y="1598"/>
                  </a:cubicBezTo>
                  <a:cubicBezTo>
                    <a:pt x="2005" y="1565"/>
                    <a:pt x="2081" y="1531"/>
                    <a:pt x="2165" y="1506"/>
                  </a:cubicBezTo>
                  <a:cubicBezTo>
                    <a:pt x="2350" y="1447"/>
                    <a:pt x="2542" y="1397"/>
                    <a:pt x="2727" y="1355"/>
                  </a:cubicBezTo>
                  <a:cubicBezTo>
                    <a:pt x="2937" y="1305"/>
                    <a:pt x="3146" y="1271"/>
                    <a:pt x="3356" y="1229"/>
                  </a:cubicBezTo>
                  <a:cubicBezTo>
                    <a:pt x="3474" y="1212"/>
                    <a:pt x="3583" y="1196"/>
                    <a:pt x="3692" y="1179"/>
                  </a:cubicBezTo>
                  <a:lnTo>
                    <a:pt x="3700" y="1179"/>
                  </a:lnTo>
                  <a:cubicBezTo>
                    <a:pt x="3705" y="1179"/>
                    <a:pt x="3709" y="1179"/>
                    <a:pt x="3714" y="1179"/>
                  </a:cubicBezTo>
                  <a:lnTo>
                    <a:pt x="3714" y="1179"/>
                  </a:lnTo>
                  <a:cubicBezTo>
                    <a:pt x="3714" y="1179"/>
                    <a:pt x="3714" y="1179"/>
                    <a:pt x="3713" y="1179"/>
                  </a:cubicBezTo>
                  <a:lnTo>
                    <a:pt x="3734" y="1179"/>
                  </a:lnTo>
                  <a:cubicBezTo>
                    <a:pt x="3735" y="1178"/>
                    <a:pt x="3737" y="1178"/>
                    <a:pt x="3738" y="1178"/>
                  </a:cubicBezTo>
                  <a:lnTo>
                    <a:pt x="3738" y="1178"/>
                  </a:lnTo>
                  <a:cubicBezTo>
                    <a:pt x="3754" y="1177"/>
                    <a:pt x="3771" y="1175"/>
                    <a:pt x="3784" y="1171"/>
                  </a:cubicBezTo>
                  <a:lnTo>
                    <a:pt x="3961" y="1145"/>
                  </a:lnTo>
                  <a:cubicBezTo>
                    <a:pt x="4439" y="1095"/>
                    <a:pt x="4925" y="1053"/>
                    <a:pt x="5404" y="1020"/>
                  </a:cubicBezTo>
                  <a:cubicBezTo>
                    <a:pt x="6293" y="961"/>
                    <a:pt x="7191" y="936"/>
                    <a:pt x="8080" y="869"/>
                  </a:cubicBezTo>
                  <a:cubicBezTo>
                    <a:pt x="8377" y="854"/>
                    <a:pt x="8673" y="826"/>
                    <a:pt x="8969" y="785"/>
                  </a:cubicBezTo>
                  <a:lnTo>
                    <a:pt x="8969" y="785"/>
                  </a:lnTo>
                  <a:cubicBezTo>
                    <a:pt x="8971" y="785"/>
                    <a:pt x="8972" y="785"/>
                    <a:pt x="8973" y="785"/>
                  </a:cubicBezTo>
                  <a:cubicBezTo>
                    <a:pt x="8978" y="785"/>
                    <a:pt x="8982" y="785"/>
                    <a:pt x="8987" y="785"/>
                  </a:cubicBezTo>
                  <a:cubicBezTo>
                    <a:pt x="9568" y="770"/>
                    <a:pt x="10152" y="757"/>
                    <a:pt x="10734" y="757"/>
                  </a:cubicBezTo>
                  <a:close/>
                  <a:moveTo>
                    <a:pt x="10544" y="1"/>
                  </a:moveTo>
                  <a:cubicBezTo>
                    <a:pt x="10025" y="1"/>
                    <a:pt x="9508" y="10"/>
                    <a:pt x="8987" y="30"/>
                  </a:cubicBezTo>
                  <a:cubicBezTo>
                    <a:pt x="8977" y="30"/>
                    <a:pt x="8967" y="30"/>
                    <a:pt x="8958" y="31"/>
                  </a:cubicBezTo>
                  <a:lnTo>
                    <a:pt x="8958" y="31"/>
                  </a:lnTo>
                  <a:cubicBezTo>
                    <a:pt x="8934" y="31"/>
                    <a:pt x="8910" y="34"/>
                    <a:pt x="8886" y="38"/>
                  </a:cubicBezTo>
                  <a:cubicBezTo>
                    <a:pt x="8862" y="43"/>
                    <a:pt x="8809" y="50"/>
                    <a:pt x="8796" y="53"/>
                  </a:cubicBezTo>
                  <a:lnTo>
                    <a:pt x="8796" y="53"/>
                  </a:lnTo>
                  <a:cubicBezTo>
                    <a:pt x="8785" y="54"/>
                    <a:pt x="8773" y="54"/>
                    <a:pt x="8760" y="54"/>
                  </a:cubicBezTo>
                  <a:cubicBezTo>
                    <a:pt x="8684" y="63"/>
                    <a:pt x="8601" y="71"/>
                    <a:pt x="8525" y="80"/>
                  </a:cubicBezTo>
                  <a:cubicBezTo>
                    <a:pt x="8349" y="97"/>
                    <a:pt x="8164" y="113"/>
                    <a:pt x="7988" y="121"/>
                  </a:cubicBezTo>
                  <a:cubicBezTo>
                    <a:pt x="7560" y="147"/>
                    <a:pt x="7124" y="172"/>
                    <a:pt x="6687" y="189"/>
                  </a:cubicBezTo>
                  <a:cubicBezTo>
                    <a:pt x="5723" y="239"/>
                    <a:pt x="4749" y="289"/>
                    <a:pt x="3784" y="415"/>
                  </a:cubicBezTo>
                  <a:cubicBezTo>
                    <a:pt x="2945" y="524"/>
                    <a:pt x="2056" y="642"/>
                    <a:pt x="1300" y="1053"/>
                  </a:cubicBezTo>
                  <a:cubicBezTo>
                    <a:pt x="1158" y="1137"/>
                    <a:pt x="1015" y="1229"/>
                    <a:pt x="890" y="1347"/>
                  </a:cubicBezTo>
                  <a:cubicBezTo>
                    <a:pt x="839" y="1389"/>
                    <a:pt x="797" y="1439"/>
                    <a:pt x="763" y="1481"/>
                  </a:cubicBezTo>
                  <a:cubicBezTo>
                    <a:pt x="752" y="1497"/>
                    <a:pt x="738" y="1514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4" y="1532"/>
                    <a:pt x="724" y="1532"/>
                  </a:cubicBezTo>
                  <a:lnTo>
                    <a:pt x="724" y="1532"/>
                  </a:lnTo>
                  <a:cubicBezTo>
                    <a:pt x="724" y="1532"/>
                    <a:pt x="721" y="1537"/>
                    <a:pt x="713" y="1548"/>
                  </a:cubicBezTo>
                  <a:cubicBezTo>
                    <a:pt x="709" y="1553"/>
                    <a:pt x="706" y="1557"/>
                    <a:pt x="702" y="1562"/>
                  </a:cubicBezTo>
                  <a:lnTo>
                    <a:pt x="702" y="1562"/>
                  </a:lnTo>
                  <a:cubicBezTo>
                    <a:pt x="709" y="1553"/>
                    <a:pt x="715" y="1544"/>
                    <a:pt x="720" y="1538"/>
                  </a:cubicBezTo>
                  <a:lnTo>
                    <a:pt x="720" y="1538"/>
                  </a:lnTo>
                  <a:cubicBezTo>
                    <a:pt x="711" y="1549"/>
                    <a:pt x="702" y="1560"/>
                    <a:pt x="694" y="1571"/>
                  </a:cubicBezTo>
                  <a:lnTo>
                    <a:pt x="694" y="1571"/>
                  </a:lnTo>
                  <a:cubicBezTo>
                    <a:pt x="667" y="1603"/>
                    <a:pt x="641" y="1633"/>
                    <a:pt x="621" y="1674"/>
                  </a:cubicBezTo>
                  <a:cubicBezTo>
                    <a:pt x="453" y="1926"/>
                    <a:pt x="386" y="2253"/>
                    <a:pt x="327" y="2547"/>
                  </a:cubicBezTo>
                  <a:cubicBezTo>
                    <a:pt x="151" y="3436"/>
                    <a:pt x="92" y="4359"/>
                    <a:pt x="50" y="5257"/>
                  </a:cubicBezTo>
                  <a:cubicBezTo>
                    <a:pt x="25" y="5920"/>
                    <a:pt x="0" y="6574"/>
                    <a:pt x="34" y="7237"/>
                  </a:cubicBezTo>
                  <a:cubicBezTo>
                    <a:pt x="75" y="8160"/>
                    <a:pt x="50" y="9092"/>
                    <a:pt x="118" y="10015"/>
                  </a:cubicBezTo>
                  <a:cubicBezTo>
                    <a:pt x="151" y="10526"/>
                    <a:pt x="201" y="11038"/>
                    <a:pt x="327" y="11533"/>
                  </a:cubicBezTo>
                  <a:cubicBezTo>
                    <a:pt x="377" y="11743"/>
                    <a:pt x="444" y="11953"/>
                    <a:pt x="537" y="12146"/>
                  </a:cubicBezTo>
                  <a:cubicBezTo>
                    <a:pt x="629" y="12331"/>
                    <a:pt x="755" y="12507"/>
                    <a:pt x="881" y="12666"/>
                  </a:cubicBezTo>
                  <a:cubicBezTo>
                    <a:pt x="1460" y="13388"/>
                    <a:pt x="2400" y="13740"/>
                    <a:pt x="3281" y="13908"/>
                  </a:cubicBezTo>
                  <a:cubicBezTo>
                    <a:pt x="3999" y="14043"/>
                    <a:pt x="4730" y="14088"/>
                    <a:pt x="5461" y="14088"/>
                  </a:cubicBezTo>
                  <a:cubicBezTo>
                    <a:pt x="5772" y="14088"/>
                    <a:pt x="6083" y="14080"/>
                    <a:pt x="6394" y="14067"/>
                  </a:cubicBezTo>
                  <a:cubicBezTo>
                    <a:pt x="7317" y="14026"/>
                    <a:pt x="8223" y="13933"/>
                    <a:pt x="9138" y="13891"/>
                  </a:cubicBezTo>
                  <a:cubicBezTo>
                    <a:pt x="9289" y="13886"/>
                    <a:pt x="9440" y="13884"/>
                    <a:pt x="9591" y="13884"/>
                  </a:cubicBezTo>
                  <a:cubicBezTo>
                    <a:pt x="10212" y="13884"/>
                    <a:pt x="10833" y="13920"/>
                    <a:pt x="11453" y="13933"/>
                  </a:cubicBezTo>
                  <a:cubicBezTo>
                    <a:pt x="11880" y="13940"/>
                    <a:pt x="12308" y="13947"/>
                    <a:pt x="12737" y="13947"/>
                  </a:cubicBezTo>
                  <a:cubicBezTo>
                    <a:pt x="13313" y="13947"/>
                    <a:pt x="13889" y="13934"/>
                    <a:pt x="14466" y="13891"/>
                  </a:cubicBezTo>
                  <a:cubicBezTo>
                    <a:pt x="14919" y="13858"/>
                    <a:pt x="15380" y="13807"/>
                    <a:pt x="15834" y="13715"/>
                  </a:cubicBezTo>
                  <a:cubicBezTo>
                    <a:pt x="16169" y="13648"/>
                    <a:pt x="16547" y="13547"/>
                    <a:pt x="16824" y="13338"/>
                  </a:cubicBezTo>
                  <a:cubicBezTo>
                    <a:pt x="17688" y="12700"/>
                    <a:pt x="17931" y="11609"/>
                    <a:pt x="18015" y="10602"/>
                  </a:cubicBezTo>
                  <a:cubicBezTo>
                    <a:pt x="18091" y="9562"/>
                    <a:pt x="17990" y="8512"/>
                    <a:pt x="17923" y="7472"/>
                  </a:cubicBezTo>
                  <a:cubicBezTo>
                    <a:pt x="17856" y="6558"/>
                    <a:pt x="17881" y="5643"/>
                    <a:pt x="17831" y="4728"/>
                  </a:cubicBezTo>
                  <a:cubicBezTo>
                    <a:pt x="17806" y="4175"/>
                    <a:pt x="17755" y="3621"/>
                    <a:pt x="17655" y="3084"/>
                  </a:cubicBezTo>
                  <a:cubicBezTo>
                    <a:pt x="17621" y="2857"/>
                    <a:pt x="17571" y="2631"/>
                    <a:pt x="17495" y="2413"/>
                  </a:cubicBezTo>
                  <a:cubicBezTo>
                    <a:pt x="17428" y="2211"/>
                    <a:pt x="17353" y="1993"/>
                    <a:pt x="17226" y="1816"/>
                  </a:cubicBezTo>
                  <a:cubicBezTo>
                    <a:pt x="16673" y="1003"/>
                    <a:pt x="15725" y="600"/>
                    <a:pt x="14802" y="365"/>
                  </a:cubicBezTo>
                  <a:cubicBezTo>
                    <a:pt x="13585" y="71"/>
                    <a:pt x="12309" y="13"/>
                    <a:pt x="11067" y="4"/>
                  </a:cubicBezTo>
                  <a:cubicBezTo>
                    <a:pt x="10893" y="2"/>
                    <a:pt x="10718" y="1"/>
                    <a:pt x="10544" y="1"/>
                  </a:cubicBezTo>
                  <a:close/>
                </a:path>
              </a:pathLst>
            </a:custGeom>
            <a:solidFill>
              <a:srgbClr val="333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25713AC-FC5C-DD6E-45F9-7633CD7567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2085" y="2861925"/>
            <a:ext cx="640135" cy="72548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6CF6C88-3397-8D07-0140-2385A9BB12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056" y="2855516"/>
            <a:ext cx="640135" cy="72548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1B470ED-001D-B593-17CB-3F104F5D54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5130" y="3970219"/>
            <a:ext cx="640135" cy="72548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8AFCCE4-A64C-E2BF-085A-DDCE1E0311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8764" y="4089910"/>
            <a:ext cx="640135" cy="725487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A973831-9C63-7846-AE69-FCAD86D58D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160" y="2867063"/>
            <a:ext cx="640135" cy="725487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9B515165-CF1B-E4AB-1C21-2F517A3F4AD8}"/>
              </a:ext>
            </a:extLst>
          </p:cNvPr>
          <p:cNvSpPr/>
          <p:nvPr/>
        </p:nvSpPr>
        <p:spPr>
          <a:xfrm>
            <a:off x="540608" y="6007223"/>
            <a:ext cx="10210800" cy="586618"/>
          </a:xfrm>
          <a:prstGeom prst="rect">
            <a:avLst/>
          </a:prstGeom>
          <a:solidFill>
            <a:srgbClr val="BD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A34D93E-2CCE-4BCB-8A89-00BD567DD2AC}"/>
              </a:ext>
            </a:extLst>
          </p:cNvPr>
          <p:cNvSpPr/>
          <p:nvPr/>
        </p:nvSpPr>
        <p:spPr>
          <a:xfrm>
            <a:off x="540607" y="6006427"/>
            <a:ext cx="10210800" cy="5866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375C2F7B-55B7-B911-DF13-F7D5058E5067}"/>
              </a:ext>
            </a:extLst>
          </p:cNvPr>
          <p:cNvSpPr/>
          <p:nvPr/>
        </p:nvSpPr>
        <p:spPr>
          <a:xfrm>
            <a:off x="1942040" y="5953821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استخرجي حكم الإقلاب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قبل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نهاية الوقت</a:t>
            </a:r>
          </a:p>
        </p:txBody>
      </p:sp>
      <p:pic>
        <p:nvPicPr>
          <p:cNvPr id="141" name="Picture 2">
            <a:extLst>
              <a:ext uri="{FF2B5EF4-FFF2-40B4-BE49-F238E27FC236}">
                <a16:creationId xmlns:a16="http://schemas.microsoft.com/office/drawing/2014/main" id="{8E5279B5-CA7D-1ABB-BD02-2195C21881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2" y="5362901"/>
            <a:ext cx="1751335" cy="13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alarm">
            <a:hlinkClick r:id="" action="ppaction://media"/>
            <a:extLst>
              <a:ext uri="{FF2B5EF4-FFF2-40B4-BE49-F238E27FC236}">
                <a16:creationId xmlns:a16="http://schemas.microsoft.com/office/drawing/2014/main" id="{24800EF7-690C-7490-C62D-E36F497F6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6926" y="7372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8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6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6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6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4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4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4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6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6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6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6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3" dur="2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4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4F8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5DC7E3EB-2C86-5593-A1AF-2D261FC8F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" y="5336774"/>
            <a:ext cx="1224195" cy="1492874"/>
          </a:xfrm>
          <a:prstGeom prst="rect">
            <a:avLst/>
          </a:prstGeom>
        </p:spPr>
      </p:pic>
      <p:cxnSp>
        <p:nvCxnSpPr>
          <p:cNvPr id="78" name="Google Shape;1093;p36">
            <a:extLst>
              <a:ext uri="{FF2B5EF4-FFF2-40B4-BE49-F238E27FC236}">
                <a16:creationId xmlns:a16="http://schemas.microsoft.com/office/drawing/2014/main" id="{6DE71B1E-6042-3073-BA86-A780F6E1B08F}"/>
              </a:ext>
            </a:extLst>
          </p:cNvPr>
          <p:cNvCxnSpPr>
            <a:cxnSpLocks/>
          </p:cNvCxnSpPr>
          <p:nvPr/>
        </p:nvCxnSpPr>
        <p:spPr>
          <a:xfrm>
            <a:off x="2833597" y="2097712"/>
            <a:ext cx="2465801" cy="152533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17" name="Google Shape;1617;p62"/>
          <p:cNvSpPr/>
          <p:nvPr/>
        </p:nvSpPr>
        <p:spPr>
          <a:xfrm flipH="1">
            <a:off x="-31" y="6493734"/>
            <a:ext cx="6979764" cy="36425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8" name="Google Shape;1618;p62"/>
          <p:cNvSpPr/>
          <p:nvPr/>
        </p:nvSpPr>
        <p:spPr>
          <a:xfrm flipH="1">
            <a:off x="8422576" y="6591963"/>
            <a:ext cx="3769424" cy="26603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3EC54F-AC4C-4AEA-AFF9-A479B2A25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33" y="3880080"/>
            <a:ext cx="1502329" cy="2895076"/>
          </a:xfrm>
          <a:prstGeom prst="rect">
            <a:avLst/>
          </a:prstGeom>
        </p:spPr>
      </p:pic>
      <p:grpSp>
        <p:nvGrpSpPr>
          <p:cNvPr id="37" name="Google Shape;1062;p36">
            <a:extLst>
              <a:ext uri="{FF2B5EF4-FFF2-40B4-BE49-F238E27FC236}">
                <a16:creationId xmlns:a16="http://schemas.microsoft.com/office/drawing/2014/main" id="{0FEF8D58-2B8C-729E-F0FF-E9223A6CC580}"/>
              </a:ext>
            </a:extLst>
          </p:cNvPr>
          <p:cNvGrpSpPr/>
          <p:nvPr/>
        </p:nvGrpSpPr>
        <p:grpSpPr>
          <a:xfrm flipH="1">
            <a:off x="5129834" y="2213435"/>
            <a:ext cx="2574892" cy="4644566"/>
            <a:chOff x="2873700" y="1314375"/>
            <a:chExt cx="1931169" cy="4342258"/>
          </a:xfrm>
        </p:grpSpPr>
        <p:sp>
          <p:nvSpPr>
            <p:cNvPr id="38" name="Google Shape;1063;p36">
              <a:extLst>
                <a:ext uri="{FF2B5EF4-FFF2-40B4-BE49-F238E27FC236}">
                  <a16:creationId xmlns:a16="http://schemas.microsoft.com/office/drawing/2014/main" id="{2E9E0DE4-B25F-A637-F852-9E3B10937062}"/>
                </a:ext>
              </a:extLst>
            </p:cNvPr>
            <p:cNvSpPr/>
            <p:nvPr/>
          </p:nvSpPr>
          <p:spPr>
            <a:xfrm>
              <a:off x="2873700" y="1314375"/>
              <a:ext cx="1931169" cy="4342258"/>
            </a:xfrm>
            <a:custGeom>
              <a:avLst/>
              <a:gdLst/>
              <a:ahLst/>
              <a:cxnLst/>
              <a:rect l="l" t="t" r="r" b="b"/>
              <a:pathLst>
                <a:path w="54472" h="122481" extrusionOk="0">
                  <a:moveTo>
                    <a:pt x="1" y="1"/>
                  </a:moveTo>
                  <a:lnTo>
                    <a:pt x="1" y="8931"/>
                  </a:lnTo>
                  <a:lnTo>
                    <a:pt x="42566" y="8931"/>
                  </a:lnTo>
                  <a:cubicBezTo>
                    <a:pt x="44197" y="8931"/>
                    <a:pt x="45542" y="10264"/>
                    <a:pt x="45542" y="11907"/>
                  </a:cubicBezTo>
                  <a:lnTo>
                    <a:pt x="45542" y="122480"/>
                  </a:lnTo>
                  <a:lnTo>
                    <a:pt x="54472" y="122480"/>
                  </a:lnTo>
                  <a:lnTo>
                    <a:pt x="54472" y="11907"/>
                  </a:lnTo>
                  <a:cubicBezTo>
                    <a:pt x="54472" y="5347"/>
                    <a:pt x="49126" y="1"/>
                    <a:pt x="42566" y="1"/>
                  </a:cubicBezTo>
                  <a:close/>
                </a:path>
              </a:pathLst>
            </a:custGeom>
            <a:solidFill>
              <a:srgbClr val="D9D9D9"/>
            </a:solidFill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064;p36">
              <a:extLst>
                <a:ext uri="{FF2B5EF4-FFF2-40B4-BE49-F238E27FC236}">
                  <a16:creationId xmlns:a16="http://schemas.microsoft.com/office/drawing/2014/main" id="{8AE4C59A-3B42-D042-066A-D1EA79412A1F}"/>
                </a:ext>
              </a:extLst>
            </p:cNvPr>
            <p:cNvSpPr/>
            <p:nvPr/>
          </p:nvSpPr>
          <p:spPr>
            <a:xfrm>
              <a:off x="2873700" y="1472669"/>
              <a:ext cx="1772873" cy="4183962"/>
            </a:xfrm>
            <a:custGeom>
              <a:avLst/>
              <a:gdLst/>
              <a:ahLst/>
              <a:cxnLst/>
              <a:rect l="l" t="t" r="r" b="b"/>
              <a:pathLst>
                <a:path w="50007" h="118016" fill="none" extrusionOk="0">
                  <a:moveTo>
                    <a:pt x="1" y="1"/>
                  </a:moveTo>
                  <a:lnTo>
                    <a:pt x="42566" y="1"/>
                  </a:lnTo>
                  <a:cubicBezTo>
                    <a:pt x="46673" y="1"/>
                    <a:pt x="50007" y="3334"/>
                    <a:pt x="50007" y="7442"/>
                  </a:cubicBezTo>
                  <a:lnTo>
                    <a:pt x="50007" y="118015"/>
                  </a:lnTo>
                </a:path>
              </a:pathLst>
            </a:custGeom>
            <a:noFill/>
            <a:ln w="19050" cap="flat" cmpd="sng">
              <a:solidFill>
                <a:srgbClr val="919191"/>
              </a:solidFill>
              <a:prstDash val="dash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0" name="Google Shape;1066;p36">
            <a:extLst>
              <a:ext uri="{FF2B5EF4-FFF2-40B4-BE49-F238E27FC236}">
                <a16:creationId xmlns:a16="http://schemas.microsoft.com/office/drawing/2014/main" id="{1D7E3BAE-DE96-024B-BA3F-299249260790}"/>
              </a:ext>
            </a:extLst>
          </p:cNvPr>
          <p:cNvGrpSpPr/>
          <p:nvPr/>
        </p:nvGrpSpPr>
        <p:grpSpPr>
          <a:xfrm>
            <a:off x="-21103" y="437323"/>
            <a:ext cx="2203661" cy="6430091"/>
            <a:chOff x="-294250" y="873900"/>
            <a:chExt cx="1931169" cy="4342258"/>
          </a:xfrm>
        </p:grpSpPr>
        <p:sp>
          <p:nvSpPr>
            <p:cNvPr id="41" name="Google Shape;1067;p36">
              <a:extLst>
                <a:ext uri="{FF2B5EF4-FFF2-40B4-BE49-F238E27FC236}">
                  <a16:creationId xmlns:a16="http://schemas.microsoft.com/office/drawing/2014/main" id="{699D7D1A-AFCD-C2A8-CA23-FFFBCF79F7D5}"/>
                </a:ext>
              </a:extLst>
            </p:cNvPr>
            <p:cNvSpPr/>
            <p:nvPr/>
          </p:nvSpPr>
          <p:spPr>
            <a:xfrm>
              <a:off x="-294250" y="873900"/>
              <a:ext cx="1931169" cy="4342258"/>
            </a:xfrm>
            <a:custGeom>
              <a:avLst/>
              <a:gdLst/>
              <a:ahLst/>
              <a:cxnLst/>
              <a:rect l="l" t="t" r="r" b="b"/>
              <a:pathLst>
                <a:path w="54472" h="122481" extrusionOk="0">
                  <a:moveTo>
                    <a:pt x="1" y="1"/>
                  </a:moveTo>
                  <a:lnTo>
                    <a:pt x="1" y="8931"/>
                  </a:lnTo>
                  <a:lnTo>
                    <a:pt x="42566" y="8931"/>
                  </a:lnTo>
                  <a:cubicBezTo>
                    <a:pt x="44197" y="8931"/>
                    <a:pt x="45542" y="10264"/>
                    <a:pt x="45542" y="11907"/>
                  </a:cubicBezTo>
                  <a:lnTo>
                    <a:pt x="45542" y="122480"/>
                  </a:lnTo>
                  <a:lnTo>
                    <a:pt x="54472" y="122480"/>
                  </a:lnTo>
                  <a:lnTo>
                    <a:pt x="54472" y="11907"/>
                  </a:lnTo>
                  <a:cubicBezTo>
                    <a:pt x="54472" y="5347"/>
                    <a:pt x="49126" y="1"/>
                    <a:pt x="42566" y="1"/>
                  </a:cubicBezTo>
                  <a:close/>
                </a:path>
              </a:pathLst>
            </a:custGeom>
            <a:solidFill>
              <a:srgbClr val="D9D9D9"/>
            </a:solidFill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1068;p36">
              <a:extLst>
                <a:ext uri="{FF2B5EF4-FFF2-40B4-BE49-F238E27FC236}">
                  <a16:creationId xmlns:a16="http://schemas.microsoft.com/office/drawing/2014/main" id="{AF1059D7-812C-DC9D-088F-C1698D5766E5}"/>
                </a:ext>
              </a:extLst>
            </p:cNvPr>
            <p:cNvSpPr/>
            <p:nvPr/>
          </p:nvSpPr>
          <p:spPr>
            <a:xfrm>
              <a:off x="-294250" y="1032194"/>
              <a:ext cx="1772873" cy="4183962"/>
            </a:xfrm>
            <a:custGeom>
              <a:avLst/>
              <a:gdLst/>
              <a:ahLst/>
              <a:cxnLst/>
              <a:rect l="l" t="t" r="r" b="b"/>
              <a:pathLst>
                <a:path w="50007" h="118016" fill="none" extrusionOk="0">
                  <a:moveTo>
                    <a:pt x="1" y="1"/>
                  </a:moveTo>
                  <a:lnTo>
                    <a:pt x="42566" y="1"/>
                  </a:lnTo>
                  <a:cubicBezTo>
                    <a:pt x="46673" y="1"/>
                    <a:pt x="50007" y="3334"/>
                    <a:pt x="50007" y="7442"/>
                  </a:cubicBezTo>
                  <a:lnTo>
                    <a:pt x="50007" y="118015"/>
                  </a:lnTo>
                </a:path>
              </a:pathLst>
            </a:custGeom>
            <a:noFill/>
            <a:ln w="19050" cap="flat" cmpd="sng">
              <a:solidFill>
                <a:srgbClr val="919191"/>
              </a:solidFill>
              <a:prstDash val="dash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aphicFrame>
        <p:nvGraphicFramePr>
          <p:cNvPr id="58" name="Google Shape;1084;p36">
            <a:extLst>
              <a:ext uri="{FF2B5EF4-FFF2-40B4-BE49-F238E27FC236}">
                <a16:creationId xmlns:a16="http://schemas.microsoft.com/office/drawing/2014/main" id="{55D2966A-98BF-7B15-D35F-663EB195C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457682"/>
              </p:ext>
            </p:extLst>
          </p:nvPr>
        </p:nvGraphicFramePr>
        <p:xfrm>
          <a:off x="5954484" y="1909400"/>
          <a:ext cx="5640066" cy="44061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20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15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AE" sz="4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Fira Sans Extra Condensed Medium"/>
                          <a:cs typeface="Calibri" panose="020F0502020204030204" pitchFamily="34" charset="0"/>
                          <a:sym typeface="Fira Sans Extra Condensed Medium"/>
                        </a:rPr>
                        <a:t>إدغام بلا غنّة</a:t>
                      </a:r>
                      <a:endParaRPr sz="4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Fira Sans Extra Condensed Medium"/>
                        <a:cs typeface="Calibri" panose="020F0502020204030204" pitchFamily="34" charset="0"/>
                        <a:sym typeface="Fira Sans Extra Condensed Medium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C7E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AE" sz="4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Fira Sans Extra Condensed Medium"/>
                          <a:cs typeface="Calibri" panose="020F0502020204030204" pitchFamily="34" charset="0"/>
                          <a:sym typeface="Fira Sans Extra Condensed Medium"/>
                        </a:rPr>
                        <a:t>إدغام بغنّة </a:t>
                      </a:r>
                      <a:endParaRPr sz="4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Fira Sans Extra Condensed Medium"/>
                        <a:cs typeface="Calibri" panose="020F0502020204030204" pitchFamily="34" charset="0"/>
                        <a:sym typeface="Fira Sans Extra Condensed Medium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5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5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5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2" name="Google Shape;1088;p36">
            <a:extLst>
              <a:ext uri="{FF2B5EF4-FFF2-40B4-BE49-F238E27FC236}">
                <a16:creationId xmlns:a16="http://schemas.microsoft.com/office/drawing/2014/main" id="{D98F2A57-30C1-E984-2E64-708E17095A7D}"/>
              </a:ext>
            </a:extLst>
          </p:cNvPr>
          <p:cNvSpPr/>
          <p:nvPr/>
        </p:nvSpPr>
        <p:spPr>
          <a:xfrm>
            <a:off x="5257933" y="3472036"/>
            <a:ext cx="179600" cy="179600"/>
          </a:xfrm>
          <a:prstGeom prst="ellipse">
            <a:avLst/>
          </a:prstGeom>
          <a:solidFill>
            <a:srgbClr val="9FD15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3" name="Google Shape;1089;p36">
            <a:extLst>
              <a:ext uri="{FF2B5EF4-FFF2-40B4-BE49-F238E27FC236}">
                <a16:creationId xmlns:a16="http://schemas.microsoft.com/office/drawing/2014/main" id="{3A2C3BE9-AD72-8C00-7AEA-4259AFE119D9}"/>
              </a:ext>
            </a:extLst>
          </p:cNvPr>
          <p:cNvSpPr/>
          <p:nvPr/>
        </p:nvSpPr>
        <p:spPr>
          <a:xfrm>
            <a:off x="5257900" y="4557536"/>
            <a:ext cx="179600" cy="179600"/>
          </a:xfrm>
          <a:prstGeom prst="ellipse">
            <a:avLst/>
          </a:prstGeom>
          <a:solidFill>
            <a:srgbClr val="C2B1D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4" name="Google Shape;1090;p36">
            <a:extLst>
              <a:ext uri="{FF2B5EF4-FFF2-40B4-BE49-F238E27FC236}">
                <a16:creationId xmlns:a16="http://schemas.microsoft.com/office/drawing/2014/main" id="{6B3CE2F7-B931-2B55-A9EA-2DC582122937}"/>
              </a:ext>
            </a:extLst>
          </p:cNvPr>
          <p:cNvSpPr/>
          <p:nvPr/>
        </p:nvSpPr>
        <p:spPr>
          <a:xfrm>
            <a:off x="5257900" y="5661901"/>
            <a:ext cx="179600" cy="179600"/>
          </a:xfrm>
          <a:prstGeom prst="ellipse">
            <a:avLst/>
          </a:prstGeom>
          <a:solidFill>
            <a:srgbClr val="7ED0C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66" name="Google Shape;1092;p36">
            <a:extLst>
              <a:ext uri="{FF2B5EF4-FFF2-40B4-BE49-F238E27FC236}">
                <a16:creationId xmlns:a16="http://schemas.microsoft.com/office/drawing/2014/main" id="{02C89B3A-1E34-844B-69C0-99C6F85D18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98760" y="2372011"/>
            <a:ext cx="2506508" cy="2189653"/>
          </a:xfrm>
          <a:prstGeom prst="bentConnector3">
            <a:avLst>
              <a:gd name="adj1" fmla="val 98853"/>
            </a:avLst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" name="Google Shape;1093;p36">
            <a:extLst>
              <a:ext uri="{FF2B5EF4-FFF2-40B4-BE49-F238E27FC236}">
                <a16:creationId xmlns:a16="http://schemas.microsoft.com/office/drawing/2014/main" id="{8F575EA8-345F-EA14-993B-8FC410E090D4}"/>
              </a:ext>
            </a:extLst>
          </p:cNvPr>
          <p:cNvCxnSpPr>
            <a:cxnSpLocks/>
            <a:endCxn id="64" idx="2"/>
          </p:cNvCxnSpPr>
          <p:nvPr/>
        </p:nvCxnSpPr>
        <p:spPr>
          <a:xfrm rot="16200000" flipH="1">
            <a:off x="2506346" y="3000147"/>
            <a:ext cx="3368952" cy="2134156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0" name="4">
            <a:extLst>
              <a:ext uri="{FF2B5EF4-FFF2-40B4-BE49-F238E27FC236}">
                <a16:creationId xmlns:a16="http://schemas.microsoft.com/office/drawing/2014/main" id="{E83863D9-AFAD-C5D1-CEC5-18F9F96D36E3}"/>
              </a:ext>
            </a:extLst>
          </p:cNvPr>
          <p:cNvSpPr/>
          <p:nvPr/>
        </p:nvSpPr>
        <p:spPr>
          <a:xfrm>
            <a:off x="688930" y="3994110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9FD15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مِن لَّدُنْه</a:t>
            </a:r>
          </a:p>
        </p:txBody>
      </p:sp>
      <p:sp>
        <p:nvSpPr>
          <p:cNvPr id="81" name="5">
            <a:extLst>
              <a:ext uri="{FF2B5EF4-FFF2-40B4-BE49-F238E27FC236}">
                <a16:creationId xmlns:a16="http://schemas.microsoft.com/office/drawing/2014/main" id="{ACCCFB09-9D7F-CD57-6802-438959CF82AD}"/>
              </a:ext>
            </a:extLst>
          </p:cNvPr>
          <p:cNvSpPr/>
          <p:nvPr/>
        </p:nvSpPr>
        <p:spPr>
          <a:xfrm>
            <a:off x="719443" y="4930367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C2B1D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مِن رَّبِّهِم</a:t>
            </a:r>
          </a:p>
        </p:txBody>
      </p:sp>
      <p:sp>
        <p:nvSpPr>
          <p:cNvPr id="82" name="6">
            <a:extLst>
              <a:ext uri="{FF2B5EF4-FFF2-40B4-BE49-F238E27FC236}">
                <a16:creationId xmlns:a16="http://schemas.microsoft.com/office/drawing/2014/main" id="{0D396249-5E61-E4BD-2EB5-09EE18D20CE2}"/>
              </a:ext>
            </a:extLst>
          </p:cNvPr>
          <p:cNvSpPr/>
          <p:nvPr/>
        </p:nvSpPr>
        <p:spPr>
          <a:xfrm>
            <a:off x="714480" y="5867803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7ED0C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خَيْراً يَرَه</a:t>
            </a:r>
          </a:p>
        </p:txBody>
      </p:sp>
      <p:sp>
        <p:nvSpPr>
          <p:cNvPr id="84" name="1">
            <a:extLst>
              <a:ext uri="{FF2B5EF4-FFF2-40B4-BE49-F238E27FC236}">
                <a16:creationId xmlns:a16="http://schemas.microsoft.com/office/drawing/2014/main" id="{7CB65508-F11F-9C43-C4B6-672C62F467B2}"/>
              </a:ext>
            </a:extLst>
          </p:cNvPr>
          <p:cNvSpPr/>
          <p:nvPr/>
        </p:nvSpPr>
        <p:spPr>
          <a:xfrm>
            <a:off x="735878" y="1171247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9FD15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لآياتٍ لِّقَوْم</a:t>
            </a:r>
            <a:endParaRPr kumimoji="0" lang="ar-AE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2">
            <a:extLst>
              <a:ext uri="{FF2B5EF4-FFF2-40B4-BE49-F238E27FC236}">
                <a16:creationId xmlns:a16="http://schemas.microsoft.com/office/drawing/2014/main" id="{13B252B7-194C-1802-E68D-F21D011BD23E}"/>
              </a:ext>
            </a:extLst>
          </p:cNvPr>
          <p:cNvSpPr/>
          <p:nvPr/>
        </p:nvSpPr>
        <p:spPr>
          <a:xfrm>
            <a:off x="735878" y="2068594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C2B1D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لِقَوْمٍ يُؤْمِنُون</a:t>
            </a:r>
          </a:p>
        </p:txBody>
      </p:sp>
      <p:sp>
        <p:nvSpPr>
          <p:cNvPr id="86" name="3">
            <a:extLst>
              <a:ext uri="{FF2B5EF4-FFF2-40B4-BE49-F238E27FC236}">
                <a16:creationId xmlns:a16="http://schemas.microsoft.com/office/drawing/2014/main" id="{02AF2704-E9F2-BD2D-34E7-5C8D4365ADD8}"/>
              </a:ext>
            </a:extLst>
          </p:cNvPr>
          <p:cNvSpPr/>
          <p:nvPr/>
        </p:nvSpPr>
        <p:spPr>
          <a:xfrm>
            <a:off x="714480" y="3008674"/>
            <a:ext cx="2574891" cy="666407"/>
          </a:xfrm>
          <a:prstGeom prst="roundRect">
            <a:avLst>
              <a:gd name="adj" fmla="val 50000"/>
            </a:avLst>
          </a:prstGeom>
          <a:solidFill>
            <a:srgbClr val="7ED0C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مِن نَّعْمَة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225E76-4B71-C083-6020-10E71AF79806}"/>
              </a:ext>
            </a:extLst>
          </p:cNvPr>
          <p:cNvGrpSpPr/>
          <p:nvPr/>
        </p:nvGrpSpPr>
        <p:grpSpPr>
          <a:xfrm>
            <a:off x="3397401" y="111137"/>
            <a:ext cx="7125023" cy="1924095"/>
            <a:chOff x="3397401" y="111138"/>
            <a:chExt cx="6386497" cy="1711276"/>
          </a:xfrm>
        </p:grpSpPr>
        <p:pic>
          <p:nvPicPr>
            <p:cNvPr id="87" name="图形 7">
              <a:extLst>
                <a:ext uri="{FF2B5EF4-FFF2-40B4-BE49-F238E27FC236}">
                  <a16:creationId xmlns:a16="http://schemas.microsoft.com/office/drawing/2014/main" id="{4A640E17-B793-73AF-C61F-370FD003A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76117">
              <a:off x="3397401" y="111138"/>
              <a:ext cx="3900598" cy="1525583"/>
            </a:xfrm>
            <a:prstGeom prst="rect">
              <a:avLst/>
            </a:prstGeom>
          </p:spPr>
        </p:pic>
        <p:pic>
          <p:nvPicPr>
            <p:cNvPr id="89" name="图形 7">
              <a:extLst>
                <a:ext uri="{FF2B5EF4-FFF2-40B4-BE49-F238E27FC236}">
                  <a16:creationId xmlns:a16="http://schemas.microsoft.com/office/drawing/2014/main" id="{91FA6F30-63D0-E17A-1926-4CA0326D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76117">
              <a:off x="5883300" y="121016"/>
              <a:ext cx="3900598" cy="1701398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19EAC5C-1995-1718-2F5A-129560171864}"/>
              </a:ext>
            </a:extLst>
          </p:cNvPr>
          <p:cNvSpPr/>
          <p:nvPr/>
        </p:nvSpPr>
        <p:spPr>
          <a:xfrm>
            <a:off x="2857187" y="766693"/>
            <a:ext cx="8143234" cy="7024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أجيبي عن نوع الإدغام في ال</a:t>
            </a:r>
            <a:r>
              <a:rPr lang="ar-AE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كلمات القرآنية التالية</a:t>
            </a:r>
            <a:endParaRPr kumimoji="0" lang="ar-AE" sz="3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-4.44444E-6 C 0.0082 0.00394 0.00013 0.00024 0.01601 0.00232 C 0.01731 0.00255 0.01914 0.00394 0.02018 0.00533 C 0.02487 0.01042 0.0164 0.00278 0.02421 0.01019 C 0.02539 0.01135 0.02838 0.0132 0.02955 0.01412 C 0.03346 0.01991 0.03125 0.0169 0.03632 0.02153 L 0.03854 0.02362 C 0.04166 0.03241 0.03763 0.02176 0.04231 0.03102 C 0.04283 0.03218 0.04296 0.03403 0.04349 0.03519 C 0.04466 0.03681 0.04622 0.03727 0.04713 0.03912 C 0.04778 0.04051 0.04843 0.04167 0.04934 0.04283 C 0.05026 0.04422 0.05117 0.04491 0.05221 0.04653 C 0.05234 0.04676 0.05898 0.0588 0.05976 0.06204 C 0.06119 0.06713 0.0608 0.07547 0.06328 0.07755 L 0.07487 0.08727 C 0.0763 0.08843 0.07773 0.08936 0.07903 0.09098 C 0.0802 0.0926 0.08138 0.09399 0.08242 0.09584 C 0.08333 0.09723 0.08424 0.09931 0.08489 0.1007 C 0.0858 0.10186 0.08671 0.10278 0.08763 0.10371 C 0.08828 0.10487 0.08893 0.10695 0.08971 0.10811 C 0.09309 0.11389 0.09453 0.11436 0.0983 0.11806 C 0.09934 0.12014 0.10052 0.12246 0.10156 0.12477 C 0.10273 0.12662 0.10403 0.12778 0.10507 0.12963 C 0.10599 0.13149 0.10664 0.1338 0.10768 0.13519 C 0.10846 0.13681 0.10937 0.13843 0.11015 0.14005 C 0.11067 0.14121 0.11119 0.14237 0.11184 0.14306 C 0.11263 0.14399 0.11354 0.14445 0.11445 0.14514 C 0.11575 0.14607 0.11692 0.14769 0.11836 0.14885 C 0.12031 0.1507 0.12083 0.1507 0.12291 0.15162 C 0.12395 0.15301 0.125 0.1544 0.12617 0.15556 C 0.12682 0.15625 0.12786 0.15649 0.12851 0.15741 C 0.12981 0.1588 0.13072 0.16065 0.1319 0.16227 C 0.13255 0.16343 0.13359 0.16389 0.13411 0.16505 C 0.1358 0.16899 0.13528 0.16806 0.13789 0.17176 C 0.13893 0.17315 0.13997 0.17477 0.14088 0.17593 C 0.14375 0.17848 0.14987 0.18334 0.14987 0.18357 C 0.15169 0.18658 0.15338 0.18936 0.15494 0.19329 C 0.15625 0.19607 0.15703 0.19931 0.15859 0.20186 C 0.16276 0.20973 0.16731 0.21551 0.172 0.222 C 0.17643 0.22801 0.17395 0.2257 0.17786 0.22871 C 0.18242 0.23727 0.17955 0.23241 0.18776 0.24005 L 0.18776 0.24028 C 0.19179 0.24653 0.18958 0.24399 0.19427 0.24792 C 0.19479 0.24931 0.19544 0.2507 0.19635 0.25186 C 0.1983 0.2544 0.19947 0.2551 0.20156 0.25672 C 0.20481 0.26644 0.20104 0.25718 0.20742 0.26551 C 0.21757 0.27848 0.20911 0.26852 0.22057 0.27894 C 0.22226 0.28033 0.22382 0.28195 0.22539 0.28334 C 0.2263 0.2845 0.22734 0.28635 0.22838 0.28727 C 0.22955 0.28843 0.23086 0.28843 0.23216 0.28936 C 0.23997 0.29468 0.22981 0.29167 0.24362 0.29306 C 0.24466 0.29352 0.2457 0.29352 0.24661 0.29422 C 0.24739 0.29445 0.24804 0.29561 0.24882 0.29607 C 0.25052 0.297 0.25234 0.29746 0.25403 0.29792 C 0.25846 0.29954 0.25559 0.29862 0.2625 0.29977 C 0.27526 0.30394 0.25781 0.29862 0.2927 0.30186 C 0.2944 0.30209 0.29583 0.30348 0.29739 0.30371 C 0.3082 0.3044 0.31914 0.30417 0.32981 0.30463 C 0.33099 0.30533 0.33216 0.30556 0.33333 0.30649 C 0.33437 0.30764 0.33541 0.30973 0.33671 0.31065 C 0.33724 0.31088 0.34518 0.3125 0.34518 0.31297 C 0.35078 0.31227 0.3694 0.31482 0.37981 0.30857 C 0.38424 0.30579 0.38893 0.30394 0.39349 0.29977 C 0.39648 0.29723 0.40065 0.29213 0.40403 0.29144 C 0.40729 0.29051 0.41054 0.29051 0.41393 0.29028 C 0.42252 0.29005 0.43099 0.29028 0.43971 0.29028 L 0.43971 0.29051 L 0.43971 0.29028 " pathEditMode="relative" rAng="0" ptsTypes="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0.00023 C 0.02774 -0.0007 0.03386 -0.00371 0.05677 0.00208 C 0.06211 0.00324 0.06771 0.00486 0.07279 0.00694 C 0.07617 0.00833 0.07917 0.01041 0.08255 0.01227 C 0.08503 0.01342 0.08763 0.01435 0.09024 0.01528 C 0.10508 0.02199 0.09584 0.01898 0.10847 0.02222 C 0.11146 0.02407 0.1142 0.02639 0.11693 0.02778 C 0.12409 0.03078 0.13854 0.03565 0.13854 0.03588 C 0.14388 0.04028 0.15039 0.04514 0.15482 0.05069 C 0.15716 0.05324 0.15899 0.05671 0.16107 0.05949 C 0.16615 0.06574 0.17005 0.07245 0.17617 0.07731 C 0.17761 0.07847 0.17891 0.07986 0.18073 0.08032 C 0.18607 0.08171 0.19141 0.08171 0.19675 0.0824 C 0.20091 0.08333 0.20469 0.08403 0.20847 0.08541 C 0.2112 0.08634 0.21354 0.08819 0.21641 0.08981 C 0.21901 0.09097 0.22214 0.09166 0.22487 0.09282 C 0.24701 0.10092 0.21745 0.09004 0.23998 0.09977 C 0.24193 0.10069 0.24453 0.10092 0.24649 0.10162 C 0.24857 0.10301 0.25065 0.10416 0.253 0.10509 C 0.25612 0.10671 0.25925 0.10879 0.26237 0.11018 C 0.26771 0.11203 0.27318 0.11342 0.27865 0.11551 C 0.2819 0.11666 0.28503 0.11782 0.28867 0.11852 C 0.29141 0.11921 0.29414 0.11967 0.29701 0.1206 C 0.29935 0.12129 0.3013 0.12268 0.30365 0.12361 C 0.30625 0.12453 0.30925 0.12453 0.31198 0.12546 C 0.31537 0.12662 0.31849 0.12893 0.32175 0.12986 C 0.32604 0.13125 0.33047 0.13171 0.33477 0.13287 C 0.33789 0.13379 0.34115 0.13518 0.3444 0.13588 C 0.34961 0.13727 0.35977 0.13842 0.36485 0.13981 C 0.38164 0.14514 0.36211 0.14236 0.38321 0.14444 C 0.4017 0.15185 0.38464 0.14606 0.41341 0.15023 C 0.41576 0.15069 0.41771 0.15185 0.41992 0.15231 C 0.42578 0.15324 0.43216 0.15347 0.43815 0.15486 C 0.45039 0.15648 0.44727 0.15694 0.45873 0.15879 C 0.46563 0.15995 0.47604 0.16041 0.48229 0.16065 C 0.49466 0.15995 0.50703 0.16065 0.51888 0.15879 C 0.52279 0.1581 0.525 0.15509 0.52865 0.15324 C 0.53021 0.15278 0.54818 0.14953 0.54935 0.1493 L 0.58347 0.15023 C 0.58659 0.15046 0.58933 0.15092 0.59232 0.15139 C 0.59753 0.15185 0.60222 0.15231 0.60742 0.15324 C 0.61094 0.1544 0.61433 0.15532 0.6181 0.15578 C 0.62422 0.15648 0.63034 0.15648 0.63646 0.15671 C 0.65078 0.16481 0.64545 0.16389 0.65586 0.16574 C 0.65795 0.16597 0.66003 0.16666 0.66224 0.16666 C 0.66537 0.16736 0.6681 0.16666 0.67136 0.16666 L 0.67136 0.16736 " pathEditMode="relative" rAng="0" ptsTypes="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 -0.00162 L 0.1017 -0.00139 C 0.10534 1.48148E-6 0.10925 0.00231 0.11315 0.00417 C 0.11537 0.00509 0.11771 0.00532 0.11966 0.00625 C 0.12292 0.00764 0.12604 0.00926 0.12878 0.01111 C 0.12995 0.0118 0.13086 0.01273 0.13164 0.01342 C 0.13282 0.01389 0.14128 0.01528 0.14193 0.01551 C 0.14336 0.01643 0.14466 0.01782 0.14623 0.01852 C 0.15 0.01967 0.15729 0.0206 0.15729 0.02083 C 0.16849 0.02546 0.15469 0.01921 0.16758 0.02546 C 0.16888 0.02639 0.17045 0.02685 0.17214 0.02754 C 0.17318 0.02847 0.17461 0.02917 0.17591 0.02986 C 0.17761 0.03055 0.17956 0.03102 0.18125 0.03171 C 0.18373 0.03241 0.18607 0.03403 0.18867 0.03472 C 0.19089 0.03565 0.19349 0.03588 0.19584 0.0368 C 0.19831 0.0375 0.20026 0.03912 0.20222 0.04004 C 0.20651 0.04143 0.21524 0.04398 0.21524 0.04421 C 0.2336 0.06088 0.20782 0.03819 0.22696 0.05208 C 0.23216 0.05579 0.23698 0.06018 0.2418 0.06458 C 0.24375 0.06597 0.24505 0.06898 0.24727 0.06944 L 0.25834 0.07153 C 0.28269 0.08264 0.25742 0.07037 0.27201 0.0787 C 0.27357 0.0794 0.27513 0.07986 0.27683 0.08055 C 0.27969 0.08194 0.28229 0.08333 0.2849 0.08495 C 0.28776 0.08634 0.2905 0.08819 0.29323 0.08981 C 0.29987 0.09375 0.31107 0.0993 0.31602 0.10417 C 0.32253 0.11065 0.32513 0.11342 0.33282 0.11852 C 0.33568 0.1206 0.33894 0.12199 0.34193 0.12361 C 0.34414 0.125 0.3461 0.12754 0.34818 0.1287 C 0.35235 0.13102 0.3569 0.13217 0.36107 0.13379 C 0.37071 0.13819 0.37005 0.13935 0.37956 0.14213 C 0.38607 0.14398 0.3931 0.14444 0.39987 0.14722 C 0.4086 0.15069 0.4125 0.15254 0.42175 0.15532 C 0.42461 0.15602 0.42709 0.15694 0.42982 0.15741 C 0.43269 0.15787 0.43555 0.1581 0.43815 0.15833 C 0.44076 0.15949 0.44597 0.16204 0.44818 0.1625 C 0.45235 0.16342 0.45638 0.16366 0.46016 0.16458 C 0.46407 0.16528 0.46771 0.1669 0.47123 0.16759 C 0.47709 0.16875 0.48295 0.16921 0.4888 0.1706 C 0.49323 0.17176 0.49805 0.17338 0.50261 0.17477 C 0.50886 0.17662 0.51537 0.17801 0.52175 0.17963 C 0.52565 0.18079 0.53151 0.1831 0.53568 0.18379 C 0.53763 0.18426 0.53985 0.18449 0.54193 0.18495 L 0.55769 0.18704 C 0.57852 0.18981 0.54675 0.18611 0.57227 0.18912 C 0.57422 0.18958 0.58399 0.19352 0.58698 0.19398 C 0.59011 0.19467 0.59284 0.19467 0.5961 0.19514 C 0.62097 0.20532 0.60274 0.19907 0.66042 0.19629 C 0.6638 0.19606 0.66641 0.19444 0.66979 0.19305 L 0.66979 0.19329 " pathEditMode="relative" rAng="0" ptsTypes="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2.70833E-6 -0.00023 C 0.00443 0.00023 0.00899 0.00116 0.0138 0.00093 C 0.02071 0.00093 0.02071 -0.00023 0.02565 -0.00139 C 0.02657 -0.00162 0.03125 -0.00231 0.0319 -0.00231 L 0.07383 -0.00208 C 0.09857 -0.00208 0.09375 -0.00162 0.10729 -0.00301 C 0.11107 -0.00254 0.11498 -0.00278 0.11875 -0.00208 C 0.12305 -0.00092 0.12696 0.00139 0.13138 0.00232 C 0.13568 0.00347 0.14571 0.00602 0.15052 0.00625 C 0.16315 0.00695 0.17591 0.00672 0.18854 0.00695 C 0.20729 0.00949 0.18399 0.00625 0.2017 0.00834 C 0.20404 0.00857 0.20612 0.00903 0.2086 0.00903 C 0.21927 0.01019 0.23516 0.01065 0.24532 0.01111 L 0.25039 0.01181 C 0.25677 0.01227 0.26341 0.0125 0.26979 0.01297 C 0.27318 0.01343 0.27657 0.01389 0.28008 0.01459 C 0.28594 0.01574 0.29193 0.0176 0.29766 0.01898 C 0.30078 0.01991 0.30391 0.01991 0.30664 0.0213 C 0.31289 0.02454 0.31654 0.02709 0.32318 0.02871 C 0.32787 0.02986 0.34349 0.03056 0.34519 0.03056 C 0.34844 0.03125 0.35196 0.03218 0.35534 0.03287 C 0.35834 0.0331 0.36146 0.03264 0.36459 0.0331 C 0.36758 0.03357 0.37045 0.03496 0.37318 0.03542 C 0.37526 0.03611 0.37735 0.03635 0.37943 0.03658 C 0.38203 0.0375 0.38451 0.03843 0.38698 0.03959 C 0.38959 0.04028 0.39232 0.04097 0.39479 0.04167 C 0.39896 0.04329 0.40261 0.04584 0.4069 0.04676 C 0.41354 0.04792 0.41042 0.04722 0.41628 0.04861 L 0.43542 0.04815 C 0.43594 0.04815 0.43659 0.04792 0.43724 0.04769 C 0.44219 0.04653 0.43737 0.04792 0.44154 0.04676 L 0.44154 0.04653 L 0.44154 0.04676 " pathEditMode="relative" rAng="0" ptsTypes="AAAAAAAAAAAAAAAAAAAAAAAAAAAAAAAAAA">
                                      <p:cBhvr>
                                        <p:cTn id="2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2.70833E-6 0.00023 C 0.00534 -0.00208 0.01081 -0.00555 0.01667 -0.00625 C 0.04896 -0.01018 0.03516 -0.00625 0.05534 -0.00185 C 0.06485 0.00023 0.07422 0.00209 0.08386 0.00394 C 0.11211 0.01644 0.08321 0.00463 0.12188 0.01482 C 0.13164 0.01713 0.14128 0.0213 0.15104 0.02385 L 0.16667 0.02732 C 0.17787 0.03033 0.18841 0.03449 0.19974 0.03565 C 0.21133 0.03704 0.22305 0.03704 0.23451 0.0375 C 0.26641 0.04653 0.23503 0.03658 0.26771 0.05023 C 0.27214 0.05232 0.27683 0.05301 0.28125 0.05486 C 0.28451 0.05625 0.2875 0.05903 0.29076 0.06042 C 0.30013 0.06435 0.31927 0.0706 0.31927 0.07107 C 0.33125 0.07014 0.34323 0.07014 0.35521 0.06945 C 0.35938 0.06922 0.36328 0.06875 0.36732 0.06783 C 0.36979 0.06713 0.37188 0.06528 0.37422 0.06505 C 0.38672 0.06389 0.39909 0.06389 0.41146 0.0632 C 0.41979 0.06551 0.42813 0.06806 0.43646 0.06875 C 0.43802 0.06875 0.43972 0.06875 0.44154 0.06875 L 0.44154 0.06898 " pathEditMode="relative" rAng="0" ptsTypes="AAAAAAAAAAAAAAAAAAAAA">
                                      <p:cBhvr>
                                        <p:cTn id="2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2.70833E-6 0.0007 C 0.00612 -0.0044 0.01211 -0.01018 0.01862 -0.01342 C 0.02318 -0.01574 0.02813 -0.01574 0.03321 -0.01574 C 0.05742 -0.01574 0.0819 -0.01435 0.10625 -0.01342 C 0.11328 -0.0118 0.12045 -0.00787 0.12748 -0.00787 C 0.14584 -0.0074 0.1642 -0.00995 0.18242 -0.01088 L 0.20365 -0.0125 L 0.21953 -0.01574 C 0.22696 -0.01736 0.23425 -0.01967 0.24193 -0.02129 C 0.24558 -0.02199 0.24948 -0.02199 0.25339 -0.02222 C 0.25847 -0.02453 0.26367 -0.02731 0.26901 -0.02801 C 0.28008 -0.02986 0.29128 -0.0287 0.30222 -0.02916 C 0.30677 -0.0294 0.3112 -0.03009 0.31563 -0.03032 C 0.32539 -0.02916 0.3349 -0.02592 0.34466 -0.02708 C 0.36003 -0.0287 0.36407 -0.03657 0.37683 -0.04282 C 0.38138 -0.0449 0.38607 -0.04699 0.39063 -0.04838 C 0.39558 -0.05 0.40821 -0.05115 0.41354 -0.05162 L 0.45612 -0.05532 C 0.46263 -0.05625 0.46927 -0.05787 0.47604 -0.05856 C 0.48138 -0.05902 0.48685 -0.05902 0.49232 -0.05949 L 0.51472 -0.06203 C 0.52709 -0.06736 0.53451 -0.07152 0.5474 -0.07176 C 0.55248 -0.07199 0.55742 -0.0706 0.5625 -0.0699 C 0.56719 -0.06805 0.57175 -0.06527 0.57644 -0.06412 C 0.58099 -0.06273 0.58568 -0.06296 0.59037 -0.06203 C 0.59271 -0.06157 0.59519 -0.06041 0.59766 -0.05949 C 0.59922 -0.05902 0.60091 -0.05879 0.60235 -0.05856 C 0.60716 -0.05879 0.61185 -0.05879 0.61641 -0.05949 C 0.61901 -0.06018 0.62162 -0.0618 0.62422 -0.06203 C 0.63894 -0.06273 0.66862 -0.06296 0.66862 -0.06273 L 0.66862 -0.06296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634;p44">
            <a:extLst>
              <a:ext uri="{FF2B5EF4-FFF2-40B4-BE49-F238E27FC236}">
                <a16:creationId xmlns:a16="http://schemas.microsoft.com/office/drawing/2014/main" id="{40D9D348-5298-05F9-289D-55069969391F}"/>
              </a:ext>
            </a:extLst>
          </p:cNvPr>
          <p:cNvSpPr/>
          <p:nvPr/>
        </p:nvSpPr>
        <p:spPr>
          <a:xfrm>
            <a:off x="0" y="840700"/>
            <a:ext cx="12192000" cy="54304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9" name="الخلفية">
            <a:extLst>
              <a:ext uri="{FF2B5EF4-FFF2-40B4-BE49-F238E27FC236}">
                <a16:creationId xmlns:a16="http://schemas.microsoft.com/office/drawing/2014/main" id="{9146B742-481F-D9FD-1DE5-42B92C5BC15A}"/>
              </a:ext>
            </a:extLst>
          </p:cNvPr>
          <p:cNvSpPr/>
          <p:nvPr/>
        </p:nvSpPr>
        <p:spPr>
          <a:xfrm>
            <a:off x="393368" y="942074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إدغام</a:t>
            </a:r>
          </a:p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بغنّة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102" name="الغطاء"/>
          <p:cNvSpPr/>
          <p:nvPr/>
        </p:nvSpPr>
        <p:spPr>
          <a:xfrm>
            <a:off x="391020" y="942074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صُحُفاً مُّطَهَّرَة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1" name="الخلفية">
            <a:extLst>
              <a:ext uri="{FF2B5EF4-FFF2-40B4-BE49-F238E27FC236}">
                <a16:creationId xmlns:a16="http://schemas.microsoft.com/office/drawing/2014/main" id="{6F00E38E-C710-1AC3-822A-274BF6374BE2}"/>
              </a:ext>
            </a:extLst>
          </p:cNvPr>
          <p:cNvSpPr/>
          <p:nvPr/>
        </p:nvSpPr>
        <p:spPr>
          <a:xfrm>
            <a:off x="1787714" y="2281829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إقلاب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2" name="الغطاء">
            <a:extLst>
              <a:ext uri="{FF2B5EF4-FFF2-40B4-BE49-F238E27FC236}">
                <a16:creationId xmlns:a16="http://schemas.microsoft.com/office/drawing/2014/main" id="{51799402-534A-93F9-7B94-961DCE51FEA8}"/>
              </a:ext>
            </a:extLst>
          </p:cNvPr>
          <p:cNvSpPr/>
          <p:nvPr/>
        </p:nvSpPr>
        <p:spPr>
          <a:xfrm>
            <a:off x="1787512" y="2281829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لَيُنبَذَنَّ</a:t>
            </a:r>
            <a:endParaRPr sz="40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3" name="الخلفية">
            <a:extLst>
              <a:ext uri="{FF2B5EF4-FFF2-40B4-BE49-F238E27FC236}">
                <a16:creationId xmlns:a16="http://schemas.microsoft.com/office/drawing/2014/main" id="{07B1B71D-3BCA-7A82-FBFB-84471B617973}"/>
              </a:ext>
            </a:extLst>
          </p:cNvPr>
          <p:cNvSpPr/>
          <p:nvPr/>
        </p:nvSpPr>
        <p:spPr>
          <a:xfrm>
            <a:off x="393368" y="3614760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إدغام</a:t>
            </a:r>
          </a:p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بلا غنّة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4" name="الغطاء">
            <a:extLst>
              <a:ext uri="{FF2B5EF4-FFF2-40B4-BE49-F238E27FC236}">
                <a16:creationId xmlns:a16="http://schemas.microsoft.com/office/drawing/2014/main" id="{30807D89-AB05-586B-3BF9-E1951D03714F}"/>
              </a:ext>
            </a:extLst>
          </p:cNvPr>
          <p:cNvSpPr/>
          <p:nvPr/>
        </p:nvSpPr>
        <p:spPr>
          <a:xfrm>
            <a:off x="397560" y="3614760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هُمَزَةٍ لُّمَزَة</a:t>
            </a:r>
            <a:endParaRPr sz="40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5" name="الخلفية">
            <a:extLst>
              <a:ext uri="{FF2B5EF4-FFF2-40B4-BE49-F238E27FC236}">
                <a16:creationId xmlns:a16="http://schemas.microsoft.com/office/drawing/2014/main" id="{ADBA6415-EA23-ED32-7BA9-ABE337C63497}"/>
              </a:ext>
            </a:extLst>
          </p:cNvPr>
          <p:cNvSpPr/>
          <p:nvPr/>
        </p:nvSpPr>
        <p:spPr>
          <a:xfrm>
            <a:off x="3111547" y="846386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إقلاب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6" name="الغطاء">
            <a:extLst>
              <a:ext uri="{FF2B5EF4-FFF2-40B4-BE49-F238E27FC236}">
                <a16:creationId xmlns:a16="http://schemas.microsoft.com/office/drawing/2014/main" id="{2BE45DE0-33D4-348B-3C16-868E7B6925AF}"/>
              </a:ext>
            </a:extLst>
          </p:cNvPr>
          <p:cNvSpPr/>
          <p:nvPr/>
        </p:nvSpPr>
        <p:spPr>
          <a:xfrm>
            <a:off x="3111013" y="841314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كِرَامٍ بَرَرَة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7" name="الخلفية">
            <a:extLst>
              <a:ext uri="{FF2B5EF4-FFF2-40B4-BE49-F238E27FC236}">
                <a16:creationId xmlns:a16="http://schemas.microsoft.com/office/drawing/2014/main" id="{15D5FE41-68F6-890E-9965-C555E1283038}"/>
              </a:ext>
            </a:extLst>
          </p:cNvPr>
          <p:cNvSpPr/>
          <p:nvPr/>
        </p:nvSpPr>
        <p:spPr>
          <a:xfrm>
            <a:off x="3063755" y="3797867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إظهار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8" name="الغطاء">
            <a:extLst>
              <a:ext uri="{FF2B5EF4-FFF2-40B4-BE49-F238E27FC236}">
                <a16:creationId xmlns:a16="http://schemas.microsoft.com/office/drawing/2014/main" id="{4D2729FB-E9CB-B49C-FAEE-931F6B3C3FE9}"/>
              </a:ext>
            </a:extLst>
          </p:cNvPr>
          <p:cNvSpPr/>
          <p:nvPr/>
        </p:nvSpPr>
        <p:spPr>
          <a:xfrm>
            <a:off x="3064355" y="3797867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نُطْفَةٍ أَمْشَاج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79" name="الخلفية">
            <a:extLst>
              <a:ext uri="{FF2B5EF4-FFF2-40B4-BE49-F238E27FC236}">
                <a16:creationId xmlns:a16="http://schemas.microsoft.com/office/drawing/2014/main" id="{53696190-6183-2694-FBDB-34E0002F2E3C}"/>
              </a:ext>
            </a:extLst>
          </p:cNvPr>
          <p:cNvSpPr/>
          <p:nvPr/>
        </p:nvSpPr>
        <p:spPr>
          <a:xfrm>
            <a:off x="4387588" y="2348131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إدغام</a:t>
            </a:r>
          </a:p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بغنّة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0" name="الغطاء">
            <a:extLst>
              <a:ext uri="{FF2B5EF4-FFF2-40B4-BE49-F238E27FC236}">
                <a16:creationId xmlns:a16="http://schemas.microsoft.com/office/drawing/2014/main" id="{09E8C320-409B-3AE9-5BBD-2DE4BEE0C3BB}"/>
              </a:ext>
            </a:extLst>
          </p:cNvPr>
          <p:cNvSpPr/>
          <p:nvPr/>
        </p:nvSpPr>
        <p:spPr>
          <a:xfrm>
            <a:off x="4385240" y="2341307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وِلْدانٌ مُّخَلَّدُون</a:t>
            </a:r>
            <a:endParaRPr sz="32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1" name="الخلفية">
            <a:extLst>
              <a:ext uri="{FF2B5EF4-FFF2-40B4-BE49-F238E27FC236}">
                <a16:creationId xmlns:a16="http://schemas.microsoft.com/office/drawing/2014/main" id="{26F782A2-0987-B9B8-34C8-20DDD8D0D96B}"/>
              </a:ext>
            </a:extLst>
          </p:cNvPr>
          <p:cNvSpPr/>
          <p:nvPr/>
        </p:nvSpPr>
        <p:spPr>
          <a:xfrm>
            <a:off x="5709220" y="912043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إخفاء</a:t>
            </a:r>
            <a:endParaRPr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2" name="الغطاء">
            <a:extLst>
              <a:ext uri="{FF2B5EF4-FFF2-40B4-BE49-F238E27FC236}">
                <a16:creationId xmlns:a16="http://schemas.microsoft.com/office/drawing/2014/main" id="{C0D1D7F0-3108-7605-D2E4-9EDE198D5A2A}"/>
              </a:ext>
            </a:extLst>
          </p:cNvPr>
          <p:cNvSpPr/>
          <p:nvPr/>
        </p:nvSpPr>
        <p:spPr>
          <a:xfrm>
            <a:off x="5716510" y="918867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E90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الإنسَان</a:t>
            </a:r>
            <a:endParaRPr sz="40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3" name="الخلفية">
            <a:extLst>
              <a:ext uri="{FF2B5EF4-FFF2-40B4-BE49-F238E27FC236}">
                <a16:creationId xmlns:a16="http://schemas.microsoft.com/office/drawing/2014/main" id="{B5E4F9C2-4627-3280-6BBA-B146243384B6}"/>
              </a:ext>
            </a:extLst>
          </p:cNvPr>
          <p:cNvSpPr/>
          <p:nvPr/>
        </p:nvSpPr>
        <p:spPr>
          <a:xfrm>
            <a:off x="5734142" y="3770571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إخفاء</a:t>
            </a:r>
            <a:endParaRPr sz="4800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4" name="الغطاء">
            <a:extLst>
              <a:ext uri="{FF2B5EF4-FFF2-40B4-BE49-F238E27FC236}">
                <a16:creationId xmlns:a16="http://schemas.microsoft.com/office/drawing/2014/main" id="{F8875D00-9ED0-580D-0326-B072F26FAB23}"/>
              </a:ext>
            </a:extLst>
          </p:cNvPr>
          <p:cNvSpPr/>
          <p:nvPr/>
        </p:nvSpPr>
        <p:spPr>
          <a:xfrm>
            <a:off x="5730083" y="3777395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انفَطَرَتْ</a:t>
            </a:r>
            <a:endParaRPr sz="40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5" name="الخلفية">
            <a:extLst>
              <a:ext uri="{FF2B5EF4-FFF2-40B4-BE49-F238E27FC236}">
                <a16:creationId xmlns:a16="http://schemas.microsoft.com/office/drawing/2014/main" id="{029E5BA8-6BFF-7CEC-C036-0525793604DE}"/>
              </a:ext>
            </a:extLst>
          </p:cNvPr>
          <p:cNvSpPr/>
          <p:nvPr/>
        </p:nvSpPr>
        <p:spPr>
          <a:xfrm>
            <a:off x="7030852" y="2334483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إخفاء</a:t>
            </a:r>
            <a:endParaRPr sz="4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6" name="الغطاء">
            <a:extLst>
              <a:ext uri="{FF2B5EF4-FFF2-40B4-BE49-F238E27FC236}">
                <a16:creationId xmlns:a16="http://schemas.microsoft.com/office/drawing/2014/main" id="{8CB36171-8BCA-67E0-2816-E6600C5BCAD1}"/>
              </a:ext>
            </a:extLst>
          </p:cNvPr>
          <p:cNvSpPr/>
          <p:nvPr/>
        </p:nvSpPr>
        <p:spPr>
          <a:xfrm>
            <a:off x="7030851" y="2331071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0A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لَيْلاً طَوِيلاً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7" name="الخلفية">
            <a:extLst>
              <a:ext uri="{FF2B5EF4-FFF2-40B4-BE49-F238E27FC236}">
                <a16:creationId xmlns:a16="http://schemas.microsoft.com/office/drawing/2014/main" id="{AC16FE33-3EEB-BE4B-65F0-2B9BF59B1476}"/>
              </a:ext>
            </a:extLst>
          </p:cNvPr>
          <p:cNvSpPr/>
          <p:nvPr/>
        </p:nvSpPr>
        <p:spPr>
          <a:xfrm>
            <a:off x="8259053" y="849644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إدغام</a:t>
            </a:r>
          </a:p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بغنّة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8" name="الغطاء">
            <a:extLst>
              <a:ext uri="{FF2B5EF4-FFF2-40B4-BE49-F238E27FC236}">
                <a16:creationId xmlns:a16="http://schemas.microsoft.com/office/drawing/2014/main" id="{BBEE67AC-3B2D-5887-1D0E-D43EA3C9A311}"/>
              </a:ext>
            </a:extLst>
          </p:cNvPr>
          <p:cNvSpPr/>
          <p:nvPr/>
        </p:nvSpPr>
        <p:spPr>
          <a:xfrm>
            <a:off x="8259053" y="846386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A1CC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جَزَاءً وِفَاقاً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89" name="الخلفية">
            <a:extLst>
              <a:ext uri="{FF2B5EF4-FFF2-40B4-BE49-F238E27FC236}">
                <a16:creationId xmlns:a16="http://schemas.microsoft.com/office/drawing/2014/main" id="{F70163EC-989A-F8DE-FC67-F55F91CE3B1B}"/>
              </a:ext>
            </a:extLst>
          </p:cNvPr>
          <p:cNvSpPr/>
          <p:nvPr/>
        </p:nvSpPr>
        <p:spPr>
          <a:xfrm>
            <a:off x="8352484" y="3743275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إظهار</a:t>
            </a:r>
            <a:endParaRPr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90" name="الغطاء">
            <a:extLst>
              <a:ext uri="{FF2B5EF4-FFF2-40B4-BE49-F238E27FC236}">
                <a16:creationId xmlns:a16="http://schemas.microsoft.com/office/drawing/2014/main" id="{3DA073F7-BDA1-1460-6522-AFDEF3FA341F}"/>
              </a:ext>
            </a:extLst>
          </p:cNvPr>
          <p:cNvSpPr/>
          <p:nvPr/>
        </p:nvSpPr>
        <p:spPr>
          <a:xfrm>
            <a:off x="8356542" y="3746533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9EB8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مَنْ خَافَ</a:t>
            </a:r>
            <a:endParaRPr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91" name="الخلفية">
            <a:extLst>
              <a:ext uri="{FF2B5EF4-FFF2-40B4-BE49-F238E27FC236}">
                <a16:creationId xmlns:a16="http://schemas.microsoft.com/office/drawing/2014/main" id="{49D3A9D9-4D46-C176-E313-A0E8227CCEDF}"/>
              </a:ext>
            </a:extLst>
          </p:cNvPr>
          <p:cNvSpPr/>
          <p:nvPr/>
        </p:nvSpPr>
        <p:spPr>
          <a:xfrm>
            <a:off x="9653252" y="2275005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إقلاب</a:t>
            </a:r>
            <a:endParaRPr lang="ar-AE" sz="8800" kern="0" dirty="0">
              <a:solidFill>
                <a:srgbClr val="FFFFFF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92" name="الغطاء">
            <a:extLst>
              <a:ext uri="{FF2B5EF4-FFF2-40B4-BE49-F238E27FC236}">
                <a16:creationId xmlns:a16="http://schemas.microsoft.com/office/drawing/2014/main" id="{39E82631-709A-B39D-D7BB-BF99C9EAAB3A}"/>
              </a:ext>
            </a:extLst>
          </p:cNvPr>
          <p:cNvSpPr/>
          <p:nvPr/>
        </p:nvSpPr>
        <p:spPr>
          <a:xfrm>
            <a:off x="9653252" y="2271747"/>
            <a:ext cx="2311267" cy="2364094"/>
          </a:xfrm>
          <a:custGeom>
            <a:avLst/>
            <a:gdLst/>
            <a:ahLst/>
            <a:cxnLst/>
            <a:rect l="l" t="t" r="r" b="b"/>
            <a:pathLst>
              <a:path w="70641" h="69188" extrusionOk="0">
                <a:moveTo>
                  <a:pt x="35315" y="1"/>
                </a:moveTo>
                <a:cubicBezTo>
                  <a:pt x="33410" y="1"/>
                  <a:pt x="31505" y="727"/>
                  <a:pt x="30052" y="2180"/>
                </a:cubicBezTo>
                <a:lnTo>
                  <a:pt x="2906" y="29338"/>
                </a:lnTo>
                <a:cubicBezTo>
                  <a:pt x="1" y="32243"/>
                  <a:pt x="1" y="36958"/>
                  <a:pt x="2906" y="39863"/>
                </a:cubicBezTo>
                <a:lnTo>
                  <a:pt x="30052" y="67009"/>
                </a:lnTo>
                <a:cubicBezTo>
                  <a:pt x="31505" y="68462"/>
                  <a:pt x="33410" y="69188"/>
                  <a:pt x="35315" y="69188"/>
                </a:cubicBezTo>
                <a:cubicBezTo>
                  <a:pt x="37220" y="69188"/>
                  <a:pt x="39125" y="68462"/>
                  <a:pt x="40577" y="67009"/>
                </a:cubicBezTo>
                <a:lnTo>
                  <a:pt x="67736" y="39863"/>
                </a:lnTo>
                <a:cubicBezTo>
                  <a:pt x="70641" y="36958"/>
                  <a:pt x="70641" y="32243"/>
                  <a:pt x="67736" y="29338"/>
                </a:cubicBezTo>
                <a:lnTo>
                  <a:pt x="40577" y="2180"/>
                </a:lnTo>
                <a:cubicBezTo>
                  <a:pt x="39125" y="727"/>
                  <a:pt x="37220" y="1"/>
                  <a:pt x="35315" y="1"/>
                </a:cubicBezTo>
                <a:close/>
              </a:path>
            </a:pathLst>
          </a:custGeom>
          <a:solidFill>
            <a:srgbClr val="CB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مَن بَخِلَ</a:t>
            </a:r>
            <a:endParaRPr sz="40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934B725E-9855-E490-6267-837A3DAD53FE}"/>
              </a:ext>
            </a:extLst>
          </p:cNvPr>
          <p:cNvSpPr/>
          <p:nvPr/>
        </p:nvSpPr>
        <p:spPr>
          <a:xfrm>
            <a:off x="2024383" y="53648"/>
            <a:ext cx="8143234" cy="702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dirty="0">
                <a:solidFill>
                  <a:srgbClr val="719D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اذكري الحكم للكلمات القرآنية التالية ....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srgbClr val="719DA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6467C88-C4EB-705A-CC24-B9A6FA2B2D05}"/>
              </a:ext>
            </a:extLst>
          </p:cNvPr>
          <p:cNvSpPr/>
          <p:nvPr/>
        </p:nvSpPr>
        <p:spPr>
          <a:xfrm>
            <a:off x="2024383" y="6286470"/>
            <a:ext cx="8143234" cy="506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انقر على الكلمات لتظهر لك الإجابة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02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84" grpId="0" animBg="1"/>
      <p:bldP spid="86" grpId="0" animBg="1"/>
      <p:bldP spid="88" grpId="0" animBg="1"/>
      <p:bldP spid="90" grpId="0" animBg="1"/>
      <p:bldP spid="9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4mz0h3s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zdfmyqw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87732"/>
      </a:accent1>
      <a:accent2>
        <a:srgbClr val="DE8D22"/>
      </a:accent2>
      <a:accent3>
        <a:srgbClr val="EF9E1B"/>
      </a:accent3>
      <a:accent4>
        <a:srgbClr val="FAC926"/>
      </a:accent4>
      <a:accent5>
        <a:srgbClr val="404040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FBFBF"/>
      </a:accent1>
      <a:accent2>
        <a:srgbClr val="808080"/>
      </a:accent2>
      <a:accent3>
        <a:srgbClr val="BFBFBF"/>
      </a:accent3>
      <a:accent4>
        <a:srgbClr val="808080"/>
      </a:accent4>
      <a:accent5>
        <a:srgbClr val="BFBFBF"/>
      </a:accent5>
      <a:accent6>
        <a:srgbClr val="808080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 - 副本.pptx" id="{DFFC6697-8C32-4A02-A531-D1D8A7EF0DFB}" vid="{F906C74F-F199-425F-81FB-843E308A45D6}"/>
    </a:ext>
  </a:extLst>
</a:theme>
</file>

<file path=ppt/theme/theme5.xml><?xml version="1.0" encoding="utf-8"?>
<a:theme xmlns:a="http://schemas.openxmlformats.org/drawingml/2006/main" name="TAM SAM SOM Infographics by Slidesgo">
  <a:themeElements>
    <a:clrScheme name="Simple Light">
      <a:dk1>
        <a:srgbClr val="000000"/>
      </a:dk1>
      <a:lt1>
        <a:srgbClr val="FFFFFF"/>
      </a:lt1>
      <a:dk2>
        <a:srgbClr val="8D8D8D"/>
      </a:dk2>
      <a:lt2>
        <a:srgbClr val="C3A360"/>
      </a:lt2>
      <a:accent1>
        <a:srgbClr val="819BB6"/>
      </a:accent1>
      <a:accent2>
        <a:srgbClr val="789974"/>
      </a:accent2>
      <a:accent3>
        <a:srgbClr val="AA8C4D"/>
      </a:accent3>
      <a:accent4>
        <a:srgbClr val="647C96"/>
      </a:accent4>
      <a:accent5>
        <a:srgbClr val="5E7C5A"/>
      </a:accent5>
      <a:accent6>
        <a:srgbClr val="B4C7D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Widescreen</PresentationFormat>
  <Paragraphs>174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微软雅黑</vt:lpstr>
      <vt:lpstr>Arabic Typesetting</vt:lpstr>
      <vt:lpstr>Arial</vt:lpstr>
      <vt:lpstr>Cabin Sketch</vt:lpstr>
      <vt:lpstr>Calibri</vt:lpstr>
      <vt:lpstr>Calibri Light</vt:lpstr>
      <vt:lpstr>Fira Sans Extra Condensed Medium</vt:lpstr>
      <vt:lpstr>Livvic</vt:lpstr>
      <vt:lpstr>Montserrat</vt:lpstr>
      <vt:lpstr>Patrick Hand</vt:lpstr>
      <vt:lpstr>Playfair Display</vt:lpstr>
      <vt:lpstr>Poppins</vt:lpstr>
      <vt:lpstr>Poppins Light</vt:lpstr>
      <vt:lpstr>Roboto</vt:lpstr>
      <vt:lpstr>Roboto Condensed Light</vt:lpstr>
      <vt:lpstr>Roboto Medium</vt:lpstr>
      <vt:lpstr>Office Theme</vt:lpstr>
      <vt:lpstr>Contents Slide Master</vt:lpstr>
      <vt:lpstr> Farm Production Thesis XL by Slidesgo</vt:lpstr>
      <vt:lpstr>自定义设计方案</vt:lpstr>
      <vt:lpstr>TAM SAM SOM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Khaled Aldhaheri</dc:creator>
  <cp:lastModifiedBy>Khaled Aldhaheri</cp:lastModifiedBy>
  <cp:revision>65</cp:revision>
  <dcterms:created xsi:type="dcterms:W3CDTF">2021-11-17T12:10:34Z</dcterms:created>
  <dcterms:modified xsi:type="dcterms:W3CDTF">2022-06-24T13:35:35Z</dcterms:modified>
</cp:coreProperties>
</file>