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F65BC3-43E9-446F-B671-04214C98B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18B86DA-F351-4FF3-A69A-FCB5DE1F50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F89D9D-D560-47C7-BFA9-3C33A5444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3EE1F62-6128-484B-A4F6-BBEA828C8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5ED685-BD16-4531-9FBD-8D46204B7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0041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FA1EB2-EDC6-4E4A-84B5-EAFCF2281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4411419-D8CB-4374-B5AB-B1D8A209C3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84E4B60-3C23-4684-9A76-CB60CC6D3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2159C08-9346-4392-B230-54DFF0767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684554-CB33-4AD7-B50E-5DFBEC390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06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CFCCD8E-30E0-44E6-BDE4-7F23D2ECF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6F6F9C4-7B7D-43B1-BBFA-DCA16F484A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3A09FB-10F4-497B-B191-A48A83978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28700EF-B8A4-4A46-9A6D-367FE366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008BCAF-4762-43A0-AB7F-1CEB6B238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776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0F0D61-C31A-4A31-AD05-7F32F4B74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D29CF5-01BA-4417-9C34-2A99D73CF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8FECCE-D899-47EF-AB67-E537CB296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33C0B4-2A09-4CEB-BC4E-5488DC6D2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629ADA4-10ED-40FD-B017-8B2499AA6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391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0F1A60-0C20-4DFB-9898-47DE57DDB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2098C7-6FB6-4143-BFB9-3EB9333E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3E6E8E-E7B2-4CB2-85D1-BBD7F921C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F785054-A519-465E-8C2F-24182E57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F134951-8290-4F80-B349-E1FC0A433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411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C545D5-6481-4143-9318-FB996F5BF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F4A750F-C1D9-4B33-8909-32AC1B35E3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5CD9435-4515-49BC-AB21-FAC483265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8F5EC9-5D6E-4DA0-96C6-8CFBAD1D3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8DB1359-DC3B-4A47-87E0-52BD3B1AF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BE509E7-2B70-4A9E-B0C7-D44F2BFE0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420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A2FED3-00EA-4410-9538-C9E09851A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D3B66C4-5443-4564-96E6-7A50784A6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65A885F-46EB-48A9-A503-7C3A19B3F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E62F41F-549B-4D62-83CE-4B394CE07E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1F00B6E-3EB9-456C-8037-9F0468006E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1E8693B-BA69-43A9-A060-A3BC25F51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23C3F3C-A198-4344-8DA3-3282F168E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7FC6B6F-0F7A-46D3-BB1B-A1F5FEB3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773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F2DD18-E2D2-4577-9D53-C65E04F07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228E413-E100-4FE5-90B5-29B6E11E3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6CC1513-C060-4AB3-AC29-D66C6FF08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B119C07-001F-49BD-81CC-AFA101C8B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22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FD99475-DA2B-42FA-9BFB-0C8F5272F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3B28996-FBE9-4C7A-B4DB-C15D49115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36B1C46-7A73-4B0C-AED1-3950898CD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2085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075D68-EF1C-4B2A-8767-8998CF978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456D8B-F1FC-491C-9045-8570A395A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F31A1AF-4366-4E3B-BF36-15755C891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3A77F25-CAC3-4FFD-977D-34E177A1E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4A690ED-3FE2-487E-9F0B-2477B72A1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016082D-9325-4194-86CD-877D0D31C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8426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D1D27F-FCDF-4370-91A5-B31FA33F5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3C21CB0-F79F-4EDC-8F15-376E19018E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01E2E9D-CBE9-4AF2-80D1-BB9DE1E66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C0402D9-71EE-4B37-A408-D0EC03084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2F60C02-79B7-487C-B29B-C309748A4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5A5363A-A87C-4E7F-A533-D9D7814D6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5994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14C572E-47DD-47E0-9359-95675550E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F349E8A-FE9F-4D39-9F80-E693950C7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9BECC8-1198-4DEF-8348-123408EE13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C82B7-F90E-4D91-B48F-A424554556A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A0244A-2CB5-48EE-B7DE-5A9CAEE9B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2996A6C-AFBB-461A-8387-E5F72DF5B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EF6B3-89DD-481C-B257-7CC16C83FDF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101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86300" y="2218573"/>
            <a:ext cx="5269643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الأشكال المستوية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94044" y="2057129"/>
            <a:ext cx="2435437" cy="336259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أميز الأشكال الهندسية المستوية ، وأسميها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الشكل المستوي</a:t>
            </a:r>
          </a:p>
          <a:p>
            <a:pPr algn="ctr"/>
            <a:r>
              <a:rPr lang="ar-SA" dirty="0"/>
              <a:t>متوازي الأضلاع</a:t>
            </a:r>
          </a:p>
          <a:p>
            <a:pPr algn="ctr"/>
            <a:r>
              <a:rPr lang="ar-SA" dirty="0"/>
              <a:t>الشكل السداسي</a:t>
            </a:r>
          </a:p>
          <a:p>
            <a:pPr algn="ctr"/>
            <a:r>
              <a:rPr lang="ar-SA" dirty="0"/>
              <a:t>شبه المنحرف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6BC9672-55BA-4853-9B27-910835CCA1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1793" y="1965044"/>
            <a:ext cx="6248400" cy="3362596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5A3EFA1-35B9-48F4-81D4-480BB187B1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7994" y="1676400"/>
            <a:ext cx="3457575" cy="6477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59FFFB0-74B2-422D-8E91-25031D1989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3244" y="2592342"/>
            <a:ext cx="8677275" cy="2293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787323D-80EC-4EEF-8224-37F0EC875C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5510" y="1755961"/>
            <a:ext cx="8593931" cy="217170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6DCB7FC-21B6-4771-AF70-CD2C69FBE4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4227" y="4362309"/>
            <a:ext cx="80391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0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B6B3B75-4D90-478B-B6DA-A059DBC8FE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3043" y="2405062"/>
            <a:ext cx="2824163" cy="5238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DF4A7A5-1194-476A-B8ED-179C9E0C46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1757376"/>
            <a:ext cx="5641181" cy="385046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412F1D6-1606-47F9-ADE4-1351B337F9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2044" y="2071687"/>
            <a:ext cx="4529137" cy="35147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F49DAE3-AE74-4E9E-B5FB-FB2208BC7B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2737" y="1767728"/>
            <a:ext cx="1304925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9549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35</Words>
  <Application>Microsoft Office PowerPoint</Application>
  <PresentationFormat>شاشة عريضة</PresentationFormat>
  <Paragraphs>13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2022-03-27T11:34:15Z</dcterms:created>
  <dcterms:modified xsi:type="dcterms:W3CDTF">2022-03-27T11:44:01Z</dcterms:modified>
</cp:coreProperties>
</file>