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9" r:id="rId3"/>
    <p:sldId id="260" r:id="rId4"/>
    <p:sldId id="263" r:id="rId5"/>
    <p:sldId id="262" r:id="rId6"/>
    <p:sldId id="264" r:id="rId7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1987" autoAdjust="0"/>
    <p:restoredTop sz="94660"/>
  </p:normalViewPr>
  <p:slideViewPr>
    <p:cSldViewPr snapToGrid="0">
      <p:cViewPr varScale="1">
        <p:scale>
          <a:sx n="89" d="100"/>
          <a:sy n="89" d="100"/>
        </p:scale>
        <p:origin x="68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6F65BC3-43E9-446F-B671-04214C98B8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018B86DA-F351-4FF3-A69A-FCB5DE1F50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CF89D9D-D560-47C7-BFA9-3C33A5444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C82B7-F90E-4D91-B48F-A424554556AA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3EE1F62-6128-484B-A4F6-BBEA828C8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E5ED685-BD16-4531-9FBD-8D46204B7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EF6B3-89DD-481C-B257-7CC16C83FDF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60041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7FA1EB2-EDC6-4E4A-84B5-EAFCF2281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94411419-D8CB-4374-B5AB-B1D8A209C3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84E4B60-3C23-4684-9A76-CB60CC6D3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C82B7-F90E-4D91-B48F-A424554556AA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2159C08-9346-4392-B230-54DFF0767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6684554-CB33-4AD7-B50E-5DFBEC390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EF6B3-89DD-481C-B257-7CC16C83FDF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606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DCFCCD8E-30E0-44E6-BDE4-7F23D2ECF9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56F6F9C4-7B7D-43B1-BBFA-DCA16F484A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43A09FB-10F4-497B-B191-A48A839784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C82B7-F90E-4D91-B48F-A424554556AA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28700EF-B8A4-4A46-9A6D-367FE3668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008BCAF-4762-43A0-AB7F-1CEB6B238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EF6B3-89DD-481C-B257-7CC16C83FDF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27765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C0F0D61-C31A-4A31-AD05-7F32F4B74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4D29CF5-01BA-4417-9C34-2A99D73CF8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88FECCE-D899-47EF-AB67-E537CB296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C82B7-F90E-4D91-B48F-A424554556AA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A33C0B4-2A09-4CEB-BC4E-5488DC6D2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629ADA4-10ED-40FD-B017-8B2499AA6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EF6B3-89DD-481C-B257-7CC16C83FDF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03914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E0F1A60-0C20-4DFB-9898-47DE57DDB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762098C7-6FB6-4143-BFB9-3EB9333E23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83E6E8E-E7B2-4CB2-85D1-BBD7F921C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C82B7-F90E-4D91-B48F-A424554556AA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F785054-A519-465E-8C2F-24182E577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F134951-8290-4F80-B349-E1FC0A433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EF6B3-89DD-481C-B257-7CC16C83FDF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54115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5C545D5-6481-4143-9318-FB996F5BF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F4A750F-C1D9-4B33-8909-32AC1B35E3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35CD9435-4515-49BC-AB21-FAC483265D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B28F5EC9-5D6E-4DA0-96C6-8CFBAD1D3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C82B7-F90E-4D91-B48F-A424554556AA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78DB1359-DC3B-4A47-87E0-52BD3B1AF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1BE509E7-2B70-4A9E-B0C7-D44F2BFE0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EF6B3-89DD-481C-B257-7CC16C83FDF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94200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9A2FED3-00EA-4410-9538-C9E09851A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8D3B66C4-5443-4564-96E6-7A50784A6C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765A885F-46EB-48A9-A503-7C3A19B3F0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BE62F41F-549B-4D62-83CE-4B394CE07E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11F00B6E-3EB9-456C-8037-9F0468006E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61E8693B-BA69-43A9-A060-A3BC25F51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C82B7-F90E-4D91-B48F-A424554556AA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123C3F3C-A198-4344-8DA3-3282F168E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17FC6B6F-0F7A-46D3-BB1B-A1F5FEB36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EF6B3-89DD-481C-B257-7CC16C83FDF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97737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AF2DD18-E2D2-4577-9D53-C65E04F07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8228E413-E100-4FE5-90B5-29B6E11E3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C82B7-F90E-4D91-B48F-A424554556AA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36CC1513-C060-4AB3-AC29-D66C6FF08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8B119C07-001F-49BD-81CC-AFA101C8B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EF6B3-89DD-481C-B257-7CC16C83FDF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7226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BFD99475-DA2B-42FA-9BFB-0C8F5272F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C82B7-F90E-4D91-B48F-A424554556AA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A3B28996-FBE9-4C7A-B4DB-C15D49115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836B1C46-7A73-4B0C-AED1-3950898CD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EF6B3-89DD-481C-B257-7CC16C83FDF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82085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6075D68-EF1C-4B2A-8767-8998CF978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6456D8B-F1FC-491C-9045-8570A395A8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3F31A1AF-4366-4E3B-BF36-15755C8914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B3A77F25-CAC3-4FFD-977D-34E177A1E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C82B7-F90E-4D91-B48F-A424554556AA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14A690ED-3FE2-487E-9F0B-2477B72A1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016082D-9325-4194-86CD-877D0D31C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EF6B3-89DD-481C-B257-7CC16C83FDF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28426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BD1D27F-FCDF-4370-91A5-B31FA33F5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03C21CB0-F79F-4EDC-8F15-376E19018E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A01E2E9D-CBE9-4AF2-80D1-BB9DE1E666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EC0402D9-71EE-4B37-A408-D0EC030843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C82B7-F90E-4D91-B48F-A424554556AA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A2F60C02-79B7-487C-B29B-C309748A4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A5A5363A-A87C-4E7F-A533-D9D7814D6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EF6B3-89DD-481C-B257-7CC16C83FDF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25994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414C572E-47DD-47E0-9359-95675550E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6F349E8A-FE9F-4D39-9F80-E693950C72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E9BECC8-1198-4DEF-8348-123408EE13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8C82B7-F90E-4D91-B48F-A424554556AA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5A0244A-2CB5-48EE-B7DE-5A9CAEE9B6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2996A6C-AFBB-461A-8387-E5F72DF5BC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EF6B3-89DD-481C-B257-7CC16C83FDF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71015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89EB78B9-B679-425B-A97E-630BC5782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47" y="1479072"/>
            <a:ext cx="1857374" cy="1949928"/>
          </a:xfrm>
          <a:prstGeom prst="rect">
            <a:avLst/>
          </a:prstGeom>
        </p:spPr>
      </p:pic>
      <p:sp>
        <p:nvSpPr>
          <p:cNvPr id="14" name="مربع نص 13">
            <a:extLst>
              <a:ext uri="{FF2B5EF4-FFF2-40B4-BE49-F238E27FC236}">
                <a16:creationId xmlns:a16="http://schemas.microsoft.com/office/drawing/2014/main" id="{CD8D6248-16DC-41C1-8313-729BE06CE479}"/>
              </a:ext>
            </a:extLst>
          </p:cNvPr>
          <p:cNvSpPr txBox="1"/>
          <p:nvPr/>
        </p:nvSpPr>
        <p:spPr>
          <a:xfrm>
            <a:off x="9658349" y="5383306"/>
            <a:ext cx="185737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80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أ.أحـمـد</a:t>
            </a:r>
            <a:r>
              <a:rPr lang="ar-SA" sz="280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الأحـمـدي  </a:t>
            </a:r>
            <a:r>
              <a:rPr lang="en-US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@ahmad9963 </a:t>
            </a:r>
          </a:p>
          <a:p>
            <a:endParaRPr lang="en-US" sz="28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17" name="Google Shape;104;p15">
            <a:extLst>
              <a:ext uri="{FF2B5EF4-FFF2-40B4-BE49-F238E27FC236}">
                <a16:creationId xmlns:a16="http://schemas.microsoft.com/office/drawing/2014/main" id="{F45B13AA-3B3A-4661-ACD0-FFB74AF6E56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5943" y="2741485"/>
            <a:ext cx="1123418" cy="929003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مربع نص 17">
            <a:extLst>
              <a:ext uri="{FF2B5EF4-FFF2-40B4-BE49-F238E27FC236}">
                <a16:creationId xmlns:a16="http://schemas.microsoft.com/office/drawing/2014/main" id="{16745F15-3C76-4CEB-92E4-AF4DAB9FA374}"/>
              </a:ext>
            </a:extLst>
          </p:cNvPr>
          <p:cNvSpPr txBox="1"/>
          <p:nvPr/>
        </p:nvSpPr>
        <p:spPr>
          <a:xfrm>
            <a:off x="4686300" y="2218573"/>
            <a:ext cx="5269643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40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khbar MT" pitchFamily="2" charset="-78"/>
              </a:rPr>
              <a:t>10 - 3</a:t>
            </a:r>
          </a:p>
          <a:p>
            <a:pPr algn="ctr"/>
            <a:r>
              <a:rPr lang="ar-SA" sz="5400" b="1" cap="none" spc="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khbar MT" pitchFamily="2" charset="-78"/>
              </a:rPr>
              <a:t>الأشكال المستوية</a:t>
            </a:r>
            <a:endParaRPr lang="ar-SA" sz="4800" b="1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07437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89EB78B9-B679-425B-A97E-630BC5782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694"/>
            <a:ext cx="1364456" cy="1367118"/>
          </a:xfrm>
          <a:prstGeom prst="rect">
            <a:avLst/>
          </a:prstGeom>
        </p:spPr>
      </p:pic>
      <p:sp>
        <p:nvSpPr>
          <p:cNvPr id="14" name="مربع نص 13">
            <a:extLst>
              <a:ext uri="{FF2B5EF4-FFF2-40B4-BE49-F238E27FC236}">
                <a16:creationId xmlns:a16="http://schemas.microsoft.com/office/drawing/2014/main" id="{CD8D6248-16DC-41C1-8313-729BE06CE479}"/>
              </a:ext>
            </a:extLst>
          </p:cNvPr>
          <p:cNvSpPr txBox="1"/>
          <p:nvPr/>
        </p:nvSpPr>
        <p:spPr>
          <a:xfrm>
            <a:off x="9788126" y="5793310"/>
            <a:ext cx="174069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40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أ.أحـمـد</a:t>
            </a:r>
            <a:r>
              <a:rPr lang="ar-SA" sz="240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الأحـمـدي  </a:t>
            </a:r>
            <a:r>
              <a:rPr lang="en-US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@ahmad9963 </a:t>
            </a:r>
          </a:p>
          <a:p>
            <a:pPr algn="ctr"/>
            <a:endParaRPr lang="ar-SA" sz="2400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" name="وسيلة الشرح: سهم لليسار 1">
            <a:extLst>
              <a:ext uri="{FF2B5EF4-FFF2-40B4-BE49-F238E27FC236}">
                <a16:creationId xmlns:a16="http://schemas.microsoft.com/office/drawing/2014/main" id="{A94751A9-FD59-4CF6-B6CD-F351AE165F1C}"/>
              </a:ext>
            </a:extLst>
          </p:cNvPr>
          <p:cNvSpPr/>
          <p:nvPr/>
        </p:nvSpPr>
        <p:spPr>
          <a:xfrm>
            <a:off x="9494044" y="2057129"/>
            <a:ext cx="2435437" cy="3362596"/>
          </a:xfrm>
          <a:prstGeom prst="leftArrowCallou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u="sng" dirty="0">
                <a:solidFill>
                  <a:schemeClr val="accent6">
                    <a:lumMod val="75000"/>
                  </a:schemeClr>
                </a:solidFill>
              </a:rPr>
              <a:t>فكرة الدرس</a:t>
            </a:r>
          </a:p>
          <a:p>
            <a:pPr algn="ctr"/>
            <a:endParaRPr lang="ar-SA" dirty="0"/>
          </a:p>
          <a:p>
            <a:pPr algn="ctr"/>
            <a:r>
              <a:rPr lang="ar-SA" dirty="0"/>
              <a:t>أميز الأشكال الهندسية المستوية ، وأسميها .</a:t>
            </a:r>
          </a:p>
          <a:p>
            <a:pPr algn="ctr"/>
            <a:endParaRPr lang="ar-SA" dirty="0"/>
          </a:p>
          <a:p>
            <a:pPr algn="ctr"/>
            <a:r>
              <a:rPr lang="ar-SA" dirty="0">
                <a:solidFill>
                  <a:schemeClr val="accent6">
                    <a:lumMod val="75000"/>
                  </a:schemeClr>
                </a:solidFill>
              </a:rPr>
              <a:t>المفردات</a:t>
            </a:r>
          </a:p>
          <a:p>
            <a:pPr algn="ctr"/>
            <a:r>
              <a:rPr lang="ar-SA" dirty="0"/>
              <a:t>الشكل المستوي</a:t>
            </a:r>
          </a:p>
          <a:p>
            <a:pPr algn="ctr"/>
            <a:r>
              <a:rPr lang="ar-SA" dirty="0"/>
              <a:t>متوازي الأضلاع</a:t>
            </a:r>
          </a:p>
          <a:p>
            <a:pPr algn="ctr"/>
            <a:r>
              <a:rPr lang="ar-SA" dirty="0"/>
              <a:t>الشكل السداسي</a:t>
            </a:r>
          </a:p>
          <a:p>
            <a:pPr algn="ctr"/>
            <a:r>
              <a:rPr lang="ar-SA" dirty="0"/>
              <a:t>شبه المنحرف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06BC9672-55BA-4853-9B27-910835CCA1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1793" y="1965044"/>
            <a:ext cx="6248400" cy="3362596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062970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89EB78B9-B679-425B-A97E-630BC5782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694"/>
            <a:ext cx="1364456" cy="1367118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58EC1C8A-4074-4E80-9326-9CCE7174D7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5569" y="1527221"/>
            <a:ext cx="1831180" cy="690563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15A3EFA1-35B9-48F4-81D4-480BB187B1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7994" y="1676400"/>
            <a:ext cx="3457575" cy="647700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559FFFB0-74B2-422D-8E91-25031D1989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3244" y="2592342"/>
            <a:ext cx="8677275" cy="2293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978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89EB78B9-B679-425B-A97E-630BC5782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694"/>
            <a:ext cx="1364456" cy="1367118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9787323D-80EC-4EEF-8224-37F0EC875C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5510" y="1755961"/>
            <a:ext cx="8593931" cy="2171701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D6DCB7FC-21B6-4771-AF70-CD2C69FBE4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4227" y="4362309"/>
            <a:ext cx="8039100" cy="82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0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89EB78B9-B679-425B-A97E-630BC5782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694"/>
            <a:ext cx="1364456" cy="1367118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566D9A75-16F7-4038-BA68-D47797A922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8431" y="1631156"/>
            <a:ext cx="1535906" cy="628650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9B6B3B75-4D90-478B-B6DA-A059DBC8FE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3043" y="2405062"/>
            <a:ext cx="2824163" cy="523875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6DF4A7A5-1194-476A-B8ED-179C9E0C46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4200" y="1757376"/>
            <a:ext cx="5641181" cy="385046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63877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89EB78B9-B679-425B-A97E-630BC5782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694"/>
            <a:ext cx="1364456" cy="1367118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3412F1D6-1606-47F9-ADE4-1351B337F9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2044" y="2071687"/>
            <a:ext cx="4529137" cy="3514725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8F49DAE3-AE74-4E9E-B5FB-FB2208BC7B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2737" y="1767728"/>
            <a:ext cx="1304925" cy="39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895499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35</Words>
  <Application>Microsoft Office PowerPoint</Application>
  <PresentationFormat>شاشة عريضة</PresentationFormat>
  <Paragraphs>13</Paragraphs>
  <Slides>6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6</vt:i4>
      </vt:variant>
    </vt:vector>
  </HeadingPairs>
  <TitlesOfParts>
    <vt:vector size="11" baseType="lpstr">
      <vt:lpstr>Arabic Typesetting</vt:lpstr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ملك محمد عيد رويشد الأحمدي</dc:creator>
  <cp:lastModifiedBy>ملك محمد عيد رويشد الأحمدي</cp:lastModifiedBy>
  <cp:revision>1</cp:revision>
  <dcterms:created xsi:type="dcterms:W3CDTF">2022-03-27T11:34:15Z</dcterms:created>
  <dcterms:modified xsi:type="dcterms:W3CDTF">2022-03-27T11:44:01Z</dcterms:modified>
</cp:coreProperties>
</file>