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Bahij Muna" panose="02040503050201020203" pitchFamily="18" charset="-78"/>
      <p:regular r:id="rId3"/>
      <p:bold r:id="rId4"/>
    </p:embeddedFont>
    <p:embeddedFont>
      <p:font typeface="Bahij Muna Black" panose="02040703060201020203" pitchFamily="18" charset="-78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1380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font" Target="fonts/font1.fntdata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font" Target="fonts/font3.fntdata" /><Relationship Id="rId4" Type="http://schemas.openxmlformats.org/officeDocument/2006/relationships/font" Target="fonts/font2.fntdata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 /><Relationship Id="rId3" Type="http://schemas.openxmlformats.org/officeDocument/2006/relationships/image" Target="../media/image2.svg" /><Relationship Id="rId7" Type="http://schemas.openxmlformats.org/officeDocument/2006/relationships/image" Target="../media/image6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png" /><Relationship Id="rId5" Type="http://schemas.openxmlformats.org/officeDocument/2006/relationships/image" Target="../media/image4.sv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-1070070" y="-743528"/>
            <a:ext cx="3208433" cy="1623478"/>
            <a:chOff x="0" y="0"/>
            <a:chExt cx="1100939" cy="55707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00939" cy="557079"/>
            </a:xfrm>
            <a:custGeom>
              <a:avLst/>
              <a:gdLst/>
              <a:ahLst/>
              <a:cxnLst/>
              <a:rect l="l" t="t" r="r" b="b"/>
              <a:pathLst>
                <a:path w="1100939" h="557079">
                  <a:moveTo>
                    <a:pt x="550470" y="0"/>
                  </a:moveTo>
                  <a:lnTo>
                    <a:pt x="1100939" y="557079"/>
                  </a:lnTo>
                  <a:lnTo>
                    <a:pt x="0" y="557079"/>
                  </a:lnTo>
                  <a:lnTo>
                    <a:pt x="550470" y="0"/>
                  </a:lnTo>
                  <a:close/>
                </a:path>
              </a:pathLst>
            </a:custGeom>
            <a:solidFill>
              <a:srgbClr val="131F52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72022" y="230069"/>
              <a:ext cx="756896" cy="2872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5400000">
            <a:off x="8530827" y="-743528"/>
            <a:ext cx="3208433" cy="1623478"/>
            <a:chOff x="0" y="0"/>
            <a:chExt cx="1100939" cy="55707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100939" cy="557079"/>
            </a:xfrm>
            <a:custGeom>
              <a:avLst/>
              <a:gdLst/>
              <a:ahLst/>
              <a:cxnLst/>
              <a:rect l="l" t="t" r="r" b="b"/>
              <a:pathLst>
                <a:path w="1100939" h="557079">
                  <a:moveTo>
                    <a:pt x="550470" y="0"/>
                  </a:moveTo>
                  <a:lnTo>
                    <a:pt x="1100939" y="557079"/>
                  </a:lnTo>
                  <a:lnTo>
                    <a:pt x="0" y="557079"/>
                  </a:lnTo>
                  <a:lnTo>
                    <a:pt x="550470" y="0"/>
                  </a:lnTo>
                  <a:close/>
                </a:path>
              </a:pathLst>
            </a:custGeom>
            <a:solidFill>
              <a:srgbClr val="131F52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72022" y="230069"/>
              <a:ext cx="756896" cy="2872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82310" y="-252567"/>
            <a:ext cx="8127380" cy="664165"/>
            <a:chOff x="0" y="0"/>
            <a:chExt cx="3881807" cy="31721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881807" cy="317219"/>
            </a:xfrm>
            <a:custGeom>
              <a:avLst/>
              <a:gdLst/>
              <a:ahLst/>
              <a:cxnLst/>
              <a:rect l="l" t="t" r="r" b="b"/>
              <a:pathLst>
                <a:path w="3881807" h="317219">
                  <a:moveTo>
                    <a:pt x="203200" y="0"/>
                  </a:moveTo>
                  <a:lnTo>
                    <a:pt x="3678607" y="0"/>
                  </a:lnTo>
                  <a:lnTo>
                    <a:pt x="3881807" y="317219"/>
                  </a:lnTo>
                  <a:lnTo>
                    <a:pt x="0" y="317219"/>
                  </a:lnTo>
                  <a:lnTo>
                    <a:pt x="203200" y="0"/>
                  </a:lnTo>
                  <a:close/>
                </a:path>
              </a:pathLst>
            </a:custGeom>
            <a:solidFill>
              <a:srgbClr val="53A55C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27000" y="-28575"/>
              <a:ext cx="3627807" cy="3457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78925" y="411598"/>
            <a:ext cx="9934150" cy="6736804"/>
            <a:chOff x="0" y="0"/>
            <a:chExt cx="3560175" cy="2414319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3560175" cy="2414319"/>
            </a:xfrm>
            <a:custGeom>
              <a:avLst/>
              <a:gdLst/>
              <a:ahLst/>
              <a:cxnLst/>
              <a:rect l="l" t="t" r="r" b="b"/>
              <a:pathLst>
                <a:path w="3560175" h="2414319">
                  <a:moveTo>
                    <a:pt x="0" y="0"/>
                  </a:moveTo>
                  <a:lnTo>
                    <a:pt x="3560175" y="0"/>
                  </a:lnTo>
                  <a:lnTo>
                    <a:pt x="3560175" y="2414319"/>
                  </a:lnTo>
                  <a:lnTo>
                    <a:pt x="0" y="24143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ar-SA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3560175" cy="244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237103">
            <a:off x="-180328" y="4767276"/>
            <a:ext cx="11087162" cy="3205198"/>
          </a:xfrm>
          <a:custGeom>
            <a:avLst/>
            <a:gdLst/>
            <a:ahLst/>
            <a:cxnLst/>
            <a:rect l="l" t="t" r="r" b="b"/>
            <a:pathLst>
              <a:path w="11087162" h="3205198">
                <a:moveTo>
                  <a:pt x="0" y="0"/>
                </a:moveTo>
                <a:lnTo>
                  <a:pt x="11087162" y="0"/>
                </a:lnTo>
                <a:lnTo>
                  <a:pt x="11087162" y="3205198"/>
                </a:lnTo>
                <a:lnTo>
                  <a:pt x="0" y="32051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5" name="Freeform 15"/>
          <p:cNvSpPr/>
          <p:nvPr/>
        </p:nvSpPr>
        <p:spPr>
          <a:xfrm>
            <a:off x="3430628" y="577850"/>
            <a:ext cx="3473214" cy="1879877"/>
          </a:xfrm>
          <a:custGeom>
            <a:avLst/>
            <a:gdLst/>
            <a:ahLst/>
            <a:cxnLst/>
            <a:rect l="l" t="t" r="r" b="b"/>
            <a:pathLst>
              <a:path w="3473214" h="1879877">
                <a:moveTo>
                  <a:pt x="0" y="0"/>
                </a:moveTo>
                <a:lnTo>
                  <a:pt x="3473215" y="0"/>
                </a:lnTo>
                <a:lnTo>
                  <a:pt x="3473215" y="1879878"/>
                </a:lnTo>
                <a:lnTo>
                  <a:pt x="0" y="18798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6" name="Freeform 16"/>
          <p:cNvSpPr/>
          <p:nvPr/>
        </p:nvSpPr>
        <p:spPr>
          <a:xfrm>
            <a:off x="8988586" y="169819"/>
            <a:ext cx="1429248" cy="1430608"/>
          </a:xfrm>
          <a:custGeom>
            <a:avLst/>
            <a:gdLst/>
            <a:ahLst/>
            <a:cxnLst/>
            <a:rect l="l" t="t" r="r" b="b"/>
            <a:pathLst>
              <a:path w="1429248" h="1430608">
                <a:moveTo>
                  <a:pt x="0" y="0"/>
                </a:moveTo>
                <a:lnTo>
                  <a:pt x="1429248" y="0"/>
                </a:lnTo>
                <a:lnTo>
                  <a:pt x="1429248" y="1430608"/>
                </a:lnTo>
                <a:lnTo>
                  <a:pt x="0" y="143060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7" name="Freeform 17"/>
          <p:cNvSpPr/>
          <p:nvPr/>
        </p:nvSpPr>
        <p:spPr>
          <a:xfrm>
            <a:off x="-435286" y="5093386"/>
            <a:ext cx="2918033" cy="1378476"/>
          </a:xfrm>
          <a:custGeom>
            <a:avLst/>
            <a:gdLst/>
            <a:ahLst/>
            <a:cxnLst/>
            <a:rect l="l" t="t" r="r" b="b"/>
            <a:pathLst>
              <a:path w="2918033" h="1378476">
                <a:moveTo>
                  <a:pt x="0" y="0"/>
                </a:moveTo>
                <a:lnTo>
                  <a:pt x="2918033" y="0"/>
                </a:lnTo>
                <a:lnTo>
                  <a:pt x="2918033" y="1378477"/>
                </a:lnTo>
                <a:lnTo>
                  <a:pt x="0" y="137847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18" name="Freeform 18"/>
          <p:cNvSpPr/>
          <p:nvPr/>
        </p:nvSpPr>
        <p:spPr>
          <a:xfrm>
            <a:off x="-24820" y="411598"/>
            <a:ext cx="2097100" cy="1179812"/>
          </a:xfrm>
          <a:custGeom>
            <a:avLst/>
            <a:gdLst/>
            <a:ahLst/>
            <a:cxnLst/>
            <a:rect l="l" t="t" r="r" b="b"/>
            <a:pathLst>
              <a:path w="2097100" h="1179812">
                <a:moveTo>
                  <a:pt x="0" y="0"/>
                </a:moveTo>
                <a:lnTo>
                  <a:pt x="2097101" y="0"/>
                </a:lnTo>
                <a:lnTo>
                  <a:pt x="2097101" y="1179812"/>
                </a:lnTo>
                <a:lnTo>
                  <a:pt x="0" y="117981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ar-SA"/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4FA707A-D7AA-2AD6-304F-D11EC5754302}"/>
              </a:ext>
            </a:extLst>
          </p:cNvPr>
          <p:cNvSpPr txBox="1"/>
          <p:nvPr/>
        </p:nvSpPr>
        <p:spPr>
          <a:xfrm>
            <a:off x="1" y="2788144"/>
            <a:ext cx="1058151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Bahij Muna" panose="02040503050201020203" pitchFamily="18" charset="-78"/>
                <a:cs typeface="Bahij Muna" panose="02040503050201020203" pitchFamily="18" charset="-78"/>
              </a:rPr>
              <a:t>بمناسبة يوم المعلم وتحت شعار تقدير˝ أصوات المعلمين نحو عقد اجتماعي جديد للتعلم˝</a:t>
            </a:r>
          </a:p>
          <a:p>
            <a:pPr algn="ctr"/>
            <a:r>
              <a:rPr lang="ar-SA" sz="2400" b="1" dirty="0">
                <a:solidFill>
                  <a:srgbClr val="131F52"/>
                </a:solidFill>
                <a:latin typeface="Bahij Muna" panose="02040503050201020203" pitchFamily="18" charset="-78"/>
                <a:cs typeface="Bahij Muna" panose="02040503050201020203" pitchFamily="18" charset="-78"/>
              </a:rPr>
              <a:t>تتقدم إدارة المدرسة بالشكر والتقدير الى </a:t>
            </a:r>
          </a:p>
          <a:p>
            <a:pPr algn="ctr"/>
            <a:endParaRPr lang="ar-SA" sz="2400" dirty="0">
              <a:latin typeface="Bahij Muna" panose="02040503050201020203" pitchFamily="18" charset="-78"/>
              <a:cs typeface="Bahij Muna" panose="02040503050201020203" pitchFamily="18" charset="-78"/>
            </a:endParaRPr>
          </a:p>
          <a:p>
            <a:pPr algn="ctr"/>
            <a:r>
              <a:rPr lang="ar-SA" sz="2400" dirty="0">
                <a:latin typeface="Bahij Muna Black" panose="02040703060201020203" pitchFamily="18" charset="-78"/>
                <a:cs typeface="Bahij Muna Black" panose="02040703060201020203" pitchFamily="18" charset="-78"/>
              </a:rPr>
              <a:t>المعلم / المعلمة /............................................. </a:t>
            </a:r>
          </a:p>
          <a:p>
            <a:pPr algn="r"/>
            <a:endParaRPr lang="ar-SA" sz="2400" dirty="0">
              <a:latin typeface="Bahij Muna" panose="02040503050201020203" pitchFamily="18" charset="-78"/>
              <a:cs typeface="Bahij Muna" panose="02040503050201020203" pitchFamily="18" charset="-78"/>
            </a:endParaRPr>
          </a:p>
          <a:p>
            <a:pPr algn="r"/>
            <a:r>
              <a:rPr lang="ar-SA" sz="2400" b="1" dirty="0">
                <a:latin typeface="Bahij Muna" panose="02040503050201020203" pitchFamily="18" charset="-78"/>
                <a:cs typeface="Bahij Muna" panose="02040503050201020203" pitchFamily="18" charset="-78"/>
              </a:rPr>
              <a:t>تقديراً لجهوده/ جهودها المستمرة في بناء جيل واعد ,فأنتم الأساس الذي يقوم عليه نجاح طلابنا وتوجيههم نحو مستقبل مشرق. 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86D63435-5C37-9B64-F1AE-60261DF4ED2E}"/>
              </a:ext>
            </a:extLst>
          </p:cNvPr>
          <p:cNvSpPr txBox="1"/>
          <p:nvPr/>
        </p:nvSpPr>
        <p:spPr>
          <a:xfrm>
            <a:off x="6722534" y="5450184"/>
            <a:ext cx="1219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latin typeface="Bahij Muna Black" panose="02040703060201020203" pitchFamily="18" charset="-78"/>
                <a:cs typeface="Bahij Muna Black" panose="02040703060201020203" pitchFamily="18" charset="-78"/>
              </a:rPr>
              <a:t>التاريخ 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8E47A130-2BAD-2A44-E3FE-945EB052043C}"/>
              </a:ext>
            </a:extLst>
          </p:cNvPr>
          <p:cNvSpPr txBox="1"/>
          <p:nvPr/>
        </p:nvSpPr>
        <p:spPr>
          <a:xfrm>
            <a:off x="2751667" y="5450185"/>
            <a:ext cx="1219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latin typeface="Bahij Muna Black" panose="02040703060201020203" pitchFamily="18" charset="-78"/>
                <a:cs typeface="Bahij Muna Black" panose="02040703060201020203" pitchFamily="18" charset="-78"/>
              </a:rPr>
              <a:t>التوقيع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49</Words>
  <Application>Microsoft Office PowerPoint</Application>
  <PresentationFormat>مخصص</PresentationFormat>
  <Paragraphs>8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Theme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Appreciation Certificate</dc:title>
  <cp:lastModifiedBy>سعاد اسماعيل آل اسماعيل</cp:lastModifiedBy>
  <cp:revision>3</cp:revision>
  <dcterms:created xsi:type="dcterms:W3CDTF">2006-08-16T00:00:00Z</dcterms:created>
  <dcterms:modified xsi:type="dcterms:W3CDTF">2024-10-04T10:30:18Z</dcterms:modified>
  <dc:identifier>DAGSmH0F6SI</dc:identifier>
</cp:coreProperties>
</file>