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5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8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7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3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5823-617D-40BF-9855-2253A3677C7D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63A7-B408-4755-96F4-4E0A6EC6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لغات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sApp Audio 2020-03-24 at 11.39.13 P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8536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sApp Audio 2020-03-24 at 11.39.13 P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9732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sApp Audio 2020-03-24 at 11.39.27 PM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15967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sApp Audio 2020-03-24 at 11.39.27 P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23923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sApp Audio 2020-03-24 at 11.44.54 P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4595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sApp Audio 2020-03-24 at 11.44.55 PM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24091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sApp Audio 2020-03-24 at 11.44.55 P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17927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On-screen Show (4:3)</PresentationFormat>
  <Paragraphs>1</Paragraphs>
  <Slides>8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لغات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لغات</dc:title>
  <dc:creator>Dawood ST</dc:creator>
  <cp:lastModifiedBy>Dawood ST</cp:lastModifiedBy>
  <cp:revision>1</cp:revision>
  <dcterms:created xsi:type="dcterms:W3CDTF">2020-03-28T08:14:27Z</dcterms:created>
  <dcterms:modified xsi:type="dcterms:W3CDTF">2020-03-28T08:20:33Z</dcterms:modified>
</cp:coreProperties>
</file>