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D5823-617D-40BF-9855-2253A3677C7D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963A7-B408-4755-96F4-4E0A6EC611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2580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D5823-617D-40BF-9855-2253A3677C7D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963A7-B408-4755-96F4-4E0A6EC611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6886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D5823-617D-40BF-9855-2253A3677C7D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963A7-B408-4755-96F4-4E0A6EC611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9776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D5823-617D-40BF-9855-2253A3677C7D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963A7-B408-4755-96F4-4E0A6EC611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91822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D5823-617D-40BF-9855-2253A3677C7D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963A7-B408-4755-96F4-4E0A6EC611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90746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D5823-617D-40BF-9855-2253A3677C7D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963A7-B408-4755-96F4-4E0A6EC611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92319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D5823-617D-40BF-9855-2253A3677C7D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963A7-B408-4755-96F4-4E0A6EC611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1710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D5823-617D-40BF-9855-2253A3677C7D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963A7-B408-4755-96F4-4E0A6EC611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39423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D5823-617D-40BF-9855-2253A3677C7D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963A7-B408-4755-96F4-4E0A6EC611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35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D5823-617D-40BF-9855-2253A3677C7D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963A7-B408-4755-96F4-4E0A6EC611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06858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D5823-617D-40BF-9855-2253A3677C7D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963A7-B408-4755-96F4-4E0A6EC611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0718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D5823-617D-40BF-9855-2253A3677C7D}" type="datetimeFigureOut">
              <a:rPr lang="en-US" smtClean="0"/>
              <a:t>3/28/2020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3963A7-B408-4755-96F4-4E0A6EC611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6680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EG" dirty="0" smtClean="0"/>
              <a:t>لغات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6644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WhatsApp Audio 2020-03-24 at 11.39.13 PM.mp3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327525" y="3619500"/>
            <a:ext cx="487363" cy="487363"/>
          </a:xfrm>
        </p:spPr>
      </p:pic>
    </p:spTree>
    <p:extLst>
      <p:ext uri="{BB962C8B-B14F-4D97-AF65-F5344CB8AC3E}">
        <p14:creationId xmlns:p14="http://schemas.microsoft.com/office/powerpoint/2010/main" val="853683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82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WhatsApp Audio 2020-03-24 at 11.39.13 PM.mp3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327525" y="3619500"/>
            <a:ext cx="487363" cy="487363"/>
          </a:xfrm>
        </p:spPr>
      </p:pic>
    </p:spTree>
    <p:extLst>
      <p:ext uri="{BB962C8B-B14F-4D97-AF65-F5344CB8AC3E}">
        <p14:creationId xmlns:p14="http://schemas.microsoft.com/office/powerpoint/2010/main" val="973200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82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WhatsApp Audio 2020-03-24 at 11.39.27 PM (1).mp3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327525" y="3619500"/>
            <a:ext cx="487363" cy="487363"/>
          </a:xfrm>
        </p:spPr>
      </p:pic>
    </p:spTree>
    <p:extLst>
      <p:ext uri="{BB962C8B-B14F-4D97-AF65-F5344CB8AC3E}">
        <p14:creationId xmlns:p14="http://schemas.microsoft.com/office/powerpoint/2010/main" val="1596779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63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WhatsApp Audio 2020-03-24 at 11.39.27 PM.mp3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327525" y="3619500"/>
            <a:ext cx="487363" cy="487363"/>
          </a:xfrm>
        </p:spPr>
      </p:pic>
    </p:spTree>
    <p:extLst>
      <p:ext uri="{BB962C8B-B14F-4D97-AF65-F5344CB8AC3E}">
        <p14:creationId xmlns:p14="http://schemas.microsoft.com/office/powerpoint/2010/main" val="2392372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12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WhatsApp Audio 2020-03-24 at 11.44.54 PM.mp3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327525" y="3619500"/>
            <a:ext cx="487363" cy="487363"/>
          </a:xfrm>
        </p:spPr>
      </p:pic>
    </p:spTree>
    <p:extLst>
      <p:ext uri="{BB962C8B-B14F-4D97-AF65-F5344CB8AC3E}">
        <p14:creationId xmlns:p14="http://schemas.microsoft.com/office/powerpoint/2010/main" val="459571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40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WhatsApp Audio 2020-03-24 at 11.44.55 PM (1).mp3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327525" y="3619500"/>
            <a:ext cx="487363" cy="487363"/>
          </a:xfrm>
        </p:spPr>
      </p:pic>
    </p:spTree>
    <p:extLst>
      <p:ext uri="{BB962C8B-B14F-4D97-AF65-F5344CB8AC3E}">
        <p14:creationId xmlns:p14="http://schemas.microsoft.com/office/powerpoint/2010/main" val="2409100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19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WhatsApp Audio 2020-03-24 at 11.44.55 PM.mp3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327525" y="3619500"/>
            <a:ext cx="487363" cy="487363"/>
          </a:xfrm>
        </p:spPr>
      </p:pic>
    </p:spTree>
    <p:extLst>
      <p:ext uri="{BB962C8B-B14F-4D97-AF65-F5344CB8AC3E}">
        <p14:creationId xmlns:p14="http://schemas.microsoft.com/office/powerpoint/2010/main" val="1792755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06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</Words>
  <Application>Microsoft Office PowerPoint</Application>
  <PresentationFormat>On-screen Show (4:3)</PresentationFormat>
  <Paragraphs>1</Paragraphs>
  <Slides>8</Slides>
  <Notes>0</Notes>
  <HiddenSlides>0</HiddenSlides>
  <MMClips>7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لغات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لغات</dc:title>
  <dc:creator>Dawood ST</dc:creator>
  <cp:lastModifiedBy>Dawood ST</cp:lastModifiedBy>
  <cp:revision>1</cp:revision>
  <dcterms:created xsi:type="dcterms:W3CDTF">2020-03-28T08:14:27Z</dcterms:created>
  <dcterms:modified xsi:type="dcterms:W3CDTF">2020-03-28T08:20:33Z</dcterms:modified>
</cp:coreProperties>
</file>