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4" r:id="rId6"/>
    <p:sldId id="260" r:id="rId7"/>
    <p:sldId id="267" r:id="rId8"/>
    <p:sldId id="263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4660"/>
  </p:normalViewPr>
  <p:slideViewPr>
    <p:cSldViewPr snapToGrid="0">
      <p:cViewPr>
        <p:scale>
          <a:sx n="60" d="100"/>
          <a:sy n="60" d="100"/>
        </p:scale>
        <p:origin x="149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DE74-7A39-4DF1-AEC5-05A6CD1DA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64D26-B6ED-41CD-A352-8C60B90E0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5CE0-CA19-4B1C-B501-6F104A0A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4E197-E260-4C2D-B907-13864D60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1709-F64F-4DCD-BCC9-18C62B17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7A20-0D92-4DE8-B53D-5FF1FE07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45D68-82F5-420E-B6D1-AF6CE5B1E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9178-D724-4579-8FD2-FA6A44D5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CE10-CB77-434C-AD7E-1C47CFF0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AFE0-943D-4880-B764-E86879C1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9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A8C05-BCAF-48E6-95C5-4DC8F9C51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906D-77A8-4077-85E8-14B1AE53A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3D919-C5A9-436A-BA76-0676EE08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80738-A6E5-493E-AB0C-E414BCD7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660D-5578-4B6F-AC31-5954E15D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C47F-652B-4892-8638-69AC21AD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DAF2-95D2-43ED-B9EC-EAD6982B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216BE-385D-49F8-A146-78F82ACC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6180-C372-4C71-A188-2F3FF732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CBCD-4E1F-4AE1-8F0B-91BC0B9F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B845-4BEE-4C00-A95C-C268238D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DAC5-51F3-4FCF-B843-56C19A02C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530A-4682-4CFE-9E8C-B8F61B72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DDB0F-D2A2-413F-A5C6-AE679602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02177-05D9-4FA5-915D-59380ACB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6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D630-1B73-4950-A36E-B069D1EB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1A44-F6A5-4582-AAD5-7FA33844B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CAE3-C4E5-4133-99A7-ACA85EF7D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1FE43-3A94-480D-8BD5-A90239C0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A13C6-7976-4930-97EF-81367CC9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16EF-030E-41C5-8BAB-0C70FFDF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9343-1C65-48F9-9088-E3A16570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B82D-1C86-45E8-9ECA-8E427826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EF7AF-197C-438E-A541-DDF93A5F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967BF-FC91-4D30-8134-DBFD321AD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E49DE-BB6A-40E4-BBB0-4F6AA06CF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1FF5C-9162-4641-9125-693CCA22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1FFDE-48C2-45BD-ADCD-573E6789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3CF2E-6D21-4D5D-B1CE-9D65BC4B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132E-4B2C-41A1-ABD1-7ED3C7C2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5D67D-C5C0-452B-8DB6-CFC079BA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25EBB-23D2-4A27-BFB1-9C58CACB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5E175-3BE6-4A26-AEF3-4FBC2289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99AD5-E3C8-459B-8933-6D56C7CD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5852C-16E2-46AF-AE6A-50F5905C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A711A-E777-4EFD-B875-D77A9A21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D58A-1CA0-4BC5-B5FC-6901D886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F32F-BA5D-4DD3-9BFF-DC01CB24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938C4-BAF9-4D44-A05A-A297031F8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68B6-A3B5-40D0-B768-0EFD3575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55C7F-7C09-4CC3-80A8-383E6711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C2491-45CE-43DA-B4F1-AF84CD63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7855-F698-40A7-B887-A40A1AE6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410EE-D048-496B-AE88-072409EB4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87DCB-31E3-44B4-97AC-9462C9DEB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D5DBF-7C91-423A-8330-E0B16707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BA126-D57B-4BAD-BDF5-A680AEAE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D0FC7-0302-4D3E-8E2B-906FAFA0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4383-5636-4206-A06E-82F73AF1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7399C-8671-42B8-A967-34E01E0B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F09B4-73D9-4D7E-AF3F-FF8908619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B7E8B-B411-4542-951A-C6D99845D60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EC3D4-3A9F-4AD6-8495-0EF21FFB9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9434-61B4-4440-95EA-3D8BBB479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DCA3-6E8B-4067-8F12-B8B7D833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5.jf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54A291-3CCA-42CB-8988-7B0FEE21D818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B2D14-DA2E-4BA9-8447-C082696D7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9976"/>
            <a:ext cx="12191998" cy="2591972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الطعام الصحي و الغير صحي</a:t>
            </a:r>
            <a:b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D2E0C-4A93-4C42-A69C-BD5FCC6DB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3359"/>
            <a:ext cx="9144000" cy="486386"/>
          </a:xfrm>
        </p:spPr>
        <p:txBody>
          <a:bodyPr/>
          <a:lstStyle/>
          <a:p>
            <a:r>
              <a:rPr lang="ar-SA" dirty="0">
                <a:latin typeface="Dubai" panose="020B0503030403030204" pitchFamily="34" charset="-78"/>
                <a:cs typeface="Dubai" panose="020B0503030403030204" pitchFamily="34" charset="-78"/>
              </a:rPr>
              <a:t>تصنيف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7" name="Picture 6" descr="A close up of food&#10;&#10;Description automatically generated">
            <a:extLst>
              <a:ext uri="{FF2B5EF4-FFF2-40B4-BE49-F238E27FC236}">
                <a16:creationId xmlns:a16="http://schemas.microsoft.com/office/drawing/2014/main" id="{620FD4ED-3FF4-402B-BA02-7FBAB37D2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23" b="70769" l="37500" r="98200">
                        <a14:foregroundMark x1="52700" y1="54103" x2="51900" y2="40641"/>
                        <a14:foregroundMark x1="51900" y1="40641" x2="52700" y2="34744"/>
                        <a14:foregroundMark x1="50100" y1="42564" x2="49600" y2="47051"/>
                        <a14:foregroundMark x1="48200" y1="42821" x2="52300" y2="42692"/>
                        <a14:foregroundMark x1="52300" y1="42692" x2="56400" y2="42692"/>
                        <a14:foregroundMark x1="55800" y1="40769" x2="54500" y2="41410"/>
                        <a14:foregroundMark x1="54500" y1="40769" x2="50200" y2="41282"/>
                        <a14:foregroundMark x1="47900" y1="41538" x2="47100" y2="42564"/>
                        <a14:foregroundMark x1="46200" y1="42564" x2="46200" y2="42564"/>
                        <a14:foregroundMark x1="46000" y1="42564" x2="46000" y2="42564"/>
                        <a14:foregroundMark x1="45300" y1="41923" x2="45300" y2="41923"/>
                        <a14:foregroundMark x1="45300" y1="41538" x2="45300" y2="41538"/>
                        <a14:foregroundMark x1="47300" y1="40641" x2="48100" y2="40769"/>
                        <a14:foregroundMark x1="49300" y1="40513" x2="50100" y2="40513"/>
                        <a14:foregroundMark x1="52200" y1="40256" x2="53400" y2="40513"/>
                        <a14:foregroundMark x1="58300" y1="42179" x2="53900" y2="40000"/>
                        <a14:foregroundMark x1="53900" y1="40000" x2="50000" y2="39359"/>
                        <a14:foregroundMark x1="50000" y1="39359" x2="46400" y2="41282"/>
                        <a14:foregroundMark x1="46400" y1="41282" x2="45500" y2="42821"/>
                        <a14:foregroundMark x1="58700" y1="42564" x2="55200" y2="39744"/>
                        <a14:foregroundMark x1="55200" y1="39744" x2="50600" y2="39103"/>
                        <a14:foregroundMark x1="50600" y1="39103" x2="46400" y2="40769"/>
                        <a14:foregroundMark x1="46400" y1="40769" x2="44900" y2="42692"/>
                        <a14:foregroundMark x1="42700" y1="69744" x2="42700" y2="69744"/>
                        <a14:foregroundMark x1="97600" y1="29872" x2="98200" y2="59487"/>
                        <a14:foregroundMark x1="82800" y1="70769" x2="82800" y2="70769"/>
                        <a14:backgroundMark x1="40400" y1="49231" x2="33200" y2="62179"/>
                        <a14:backgroundMark x1="33200" y1="62179" x2="33200" y2="62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77" t="22051" b="25596"/>
          <a:stretch/>
        </p:blipFill>
        <p:spPr>
          <a:xfrm>
            <a:off x="6555543" y="3549993"/>
            <a:ext cx="5636455" cy="3578603"/>
          </a:xfrm>
          <a:prstGeom prst="rect">
            <a:avLst/>
          </a:prstGeom>
        </p:spPr>
      </p:pic>
      <p:pic>
        <p:nvPicPr>
          <p:cNvPr id="9" name="Picture 8" descr="A bunch of different types of fruit&#10;&#10;Description automatically generated">
            <a:extLst>
              <a:ext uri="{FF2B5EF4-FFF2-40B4-BE49-F238E27FC236}">
                <a16:creationId xmlns:a16="http://schemas.microsoft.com/office/drawing/2014/main" id="{F34CE7BE-C22B-4888-8738-ADF47C654F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15" b="80833" l="18100" r="84000">
                        <a14:foregroundMark x1="21400" y1="68426" x2="24900" y2="73333"/>
                        <a14:foregroundMark x1="24900" y1="73333" x2="25600" y2="73796"/>
                        <a14:foregroundMark x1="18100" y1="70093" x2="18100" y2="70093"/>
                        <a14:foregroundMark x1="47900" y1="56389" x2="47900" y2="56389"/>
                        <a14:foregroundMark x1="72400" y1="63704" x2="72400" y2="63704"/>
                        <a14:foregroundMark x1="79500" y1="76111" x2="79500" y2="76111"/>
                        <a14:foregroundMark x1="84000" y1="76944" x2="84000" y2="76944"/>
                        <a14:foregroundMark x1="60700" y1="80833" x2="60700" y2="80833"/>
                        <a14:foregroundMark x1="31600" y1="59907" x2="31600" y2="59907"/>
                        <a14:foregroundMark x1="31600" y1="59537" x2="32400" y2="62222"/>
                        <a14:foregroundMark x1="35000" y1="66204" x2="35700" y2="6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51704" r="15297" b="16834"/>
          <a:stretch/>
        </p:blipFill>
        <p:spPr>
          <a:xfrm>
            <a:off x="-2" y="0"/>
            <a:ext cx="5393544" cy="26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1FC011-2FDB-4236-BF72-3E5457520897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65501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أجسامنا  تصبح أقوى ، أسرع و أكثر صحة عندما نمارس الرياضة و نأكل الطعام الصحي</a:t>
            </a:r>
            <a:endParaRPr lang="en-US" sz="43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1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8FAE1E9-C052-4075-B36B-DC312A3BC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395847" y="1280654"/>
            <a:ext cx="4621875" cy="461214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A7EF9-7848-45EB-B9A4-ABBB13E46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/>
        </p:blipFill>
        <p:spPr>
          <a:xfrm>
            <a:off x="4622498" y="2154883"/>
            <a:ext cx="4621875" cy="450278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C0ECA418-2A49-4E92-B93B-ABB5FC170B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31" b="76154" l="61400" r="80400">
                        <a14:foregroundMark x1="61400" y1="64744" x2="61400" y2="64744"/>
                        <a14:foregroundMark x1="80400" y1="54359" x2="80400" y2="5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7" t="51487" r="18123" b="20890"/>
          <a:stretch/>
        </p:blipFill>
        <p:spPr>
          <a:xfrm>
            <a:off x="3701201" y="1339021"/>
            <a:ext cx="1842594" cy="17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1FC011-2FDB-4236-BF72-3E5457520897}"/>
              </a:ext>
            </a:extLst>
          </p:cNvPr>
          <p:cNvSpPr txBox="1">
            <a:spLocks/>
          </p:cNvSpPr>
          <p:nvPr/>
        </p:nvSpPr>
        <p:spPr>
          <a:xfrm>
            <a:off x="401053" y="166582"/>
            <a:ext cx="11388921" cy="201149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عندما نأكل كثيرا ، و نأكل طعام غير صحي ، يزيد وزن الجسم  ، ويصبح جسمنا متعباً ، ضعيفاً ..</a:t>
            </a:r>
            <a:endParaRPr lang="en-US" sz="43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DB3548C-83EC-486C-A44B-03CA87A84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" b="90463" l="1688" r="89733">
                        <a14:foregroundMark x1="41350" y1="8333" x2="41350" y2="8333"/>
                        <a14:foregroundMark x1="37834" y1="6481" x2="23769" y2="4074"/>
                        <a14:foregroundMark x1="23769" y1="4074" x2="14768" y2="6944"/>
                        <a14:foregroundMark x1="22222" y1="7870" x2="15612" y2="18241"/>
                        <a14:foregroundMark x1="15612" y1="18241" x2="19972" y2="24722"/>
                        <a14:foregroundMark x1="19972" y1="24722" x2="20394" y2="24907"/>
                        <a14:foregroundMark x1="1688" y1="16019" x2="12940" y2="23981"/>
                        <a14:foregroundMark x1="33896" y1="82037" x2="43601" y2="82500"/>
                        <a14:foregroundMark x1="52461" y1="83426" x2="52039" y2="86019"/>
                        <a14:foregroundMark x1="64135" y1="81296" x2="51758" y2="86944"/>
                        <a14:foregroundMark x1="55977" y1="90463" x2="55977" y2="90463"/>
                        <a14:foregroundMark x1="42897" y1="2500" x2="42897" y2="2500"/>
                        <a14:foregroundMark x1="30802" y1="19074" x2="38256" y2="35185"/>
                        <a14:foregroundMark x1="25457" y1="1759" x2="25457" y2="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>
          <a:xfrm>
            <a:off x="1948897" y="1582234"/>
            <a:ext cx="3586538" cy="5034740"/>
          </a:xfrm>
          <a:prstGeom prst="rect">
            <a:avLst/>
          </a:prstGeom>
        </p:spPr>
      </p:pic>
      <p:pic>
        <p:nvPicPr>
          <p:cNvPr id="19" name="Picture 18" descr="A picture containing table, indoor, wall, toy&#10;&#10;Description automatically generated">
            <a:extLst>
              <a:ext uri="{FF2B5EF4-FFF2-40B4-BE49-F238E27FC236}">
                <a16:creationId xmlns:a16="http://schemas.microsoft.com/office/drawing/2014/main" id="{EA342773-1B22-4636-9BF6-4EFE522941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2" b="86727" l="3500" r="97300">
                        <a14:foregroundMark x1="49500" y1="12373" x2="47600" y2="29134"/>
                        <a14:foregroundMark x1="51000" y1="6862" x2="51000" y2="6862"/>
                        <a14:foregroundMark x1="92200" y1="69629" x2="92200" y2="70529"/>
                        <a14:foregroundMark x1="72200" y1="80765" x2="56500" y2="80540"/>
                        <a14:foregroundMark x1="45100" y1="86839" x2="46000" y2="83352"/>
                        <a14:foregroundMark x1="52700" y1="69179" x2="47900" y2="68954"/>
                        <a14:foregroundMark x1="43400" y1="68391" x2="53100" y2="71879"/>
                        <a14:foregroundMark x1="53100" y1="71879" x2="61300" y2="72216"/>
                        <a14:foregroundMark x1="61300" y1="72216" x2="67900" y2="71091"/>
                        <a14:foregroundMark x1="67900" y1="71091" x2="74800" y2="72891"/>
                        <a14:foregroundMark x1="96200" y1="69179" x2="96200" y2="70979"/>
                        <a14:foregroundMark x1="97300" y1="75253" x2="97300" y2="75253"/>
                        <a14:foregroundMark x1="3500" y1="57255" x2="10600" y2="68954"/>
                        <a14:foregroundMark x1="44100" y1="69629" x2="43400" y2="70079"/>
                        <a14:foregroundMark x1="42000" y1="68391" x2="47200" y2="72666"/>
                        <a14:foregroundMark x1="41100" y1="70304" x2="48700" y2="74128"/>
                        <a14:foregroundMark x1="48700" y1="74128" x2="49300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>
          <a:xfrm>
            <a:off x="6618769" y="2639267"/>
            <a:ext cx="5331627" cy="4288741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415E1EB3-7941-40BB-8E85-78A3DF9FDE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50837" r="65461" b="21540"/>
          <a:stretch/>
        </p:blipFill>
        <p:spPr>
          <a:xfrm>
            <a:off x="5188493" y="2623619"/>
            <a:ext cx="1777219" cy="1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79883-ED08-4F55-A7FF-A2661DED4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4" b="90000" l="10000" r="90000">
                        <a14:foregroundMark x1="52900" y1="12130" x2="52900" y2="12130"/>
                        <a14:foregroundMark x1="51600" y1="6944" x2="51600" y2="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3249">
            <a:off x="-372097" y="773723"/>
            <a:ext cx="635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13DCB-3062-41CF-AAE6-2B8F27DA5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4" b="90000" l="10000" r="90000">
                        <a14:foregroundMark x1="52900" y1="12130" x2="52900" y2="12130"/>
                        <a14:foregroundMark x1="51600" y1="6944" x2="51600" y2="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2859">
            <a:off x="2283428" y="1863523"/>
            <a:ext cx="4331851" cy="46783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1FC011-2FDB-4236-BF72-3E5457520897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300" b="1" dirty="0">
                <a:solidFill>
                  <a:schemeClr val="accent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الجزر</a:t>
            </a:r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صحي أم غير صحي ؟ لماذا نأكل </a:t>
            </a:r>
            <a:r>
              <a:rPr lang="ar-SA" sz="4300" b="1" dirty="0">
                <a:solidFill>
                  <a:schemeClr val="accent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الجزر</a:t>
            </a:r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 ؟  </a:t>
            </a:r>
            <a:endParaRPr lang="en-US" sz="43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C0ECA418-2A49-4E92-B93B-ABB5FC170B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7" t="51487" r="18123" b="20890"/>
          <a:stretch/>
        </p:blipFill>
        <p:spPr>
          <a:xfrm>
            <a:off x="6040446" y="2745987"/>
            <a:ext cx="2787718" cy="27092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77B7872-DAD9-427F-8323-D94F9D405995}"/>
              </a:ext>
            </a:extLst>
          </p:cNvPr>
          <p:cNvSpPr txBox="1">
            <a:spLocks/>
          </p:cNvSpPr>
          <p:nvPr/>
        </p:nvSpPr>
        <p:spPr>
          <a:xfrm>
            <a:off x="7573401" y="4589610"/>
            <a:ext cx="4078024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الجزر طعام صحي !</a:t>
            </a:r>
            <a:endParaRPr lang="en-US" sz="43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5AFA1B4E-9242-4DA1-8488-E4EFCBDB42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50837" r="65461" b="21540"/>
          <a:stretch/>
        </p:blipFill>
        <p:spPr>
          <a:xfrm>
            <a:off x="5894007" y="3193484"/>
            <a:ext cx="1777219" cy="189441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B28C947-19AF-4BBD-9E33-885CBE6C2711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رقائق البطاطا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صحي أم غير صحي ولماذا ؟ 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09C6BF7-8BDC-439F-A011-9642EE2CA68A}"/>
              </a:ext>
            </a:extLst>
          </p:cNvPr>
          <p:cNvSpPr txBox="1">
            <a:spLocks/>
          </p:cNvSpPr>
          <p:nvPr/>
        </p:nvSpPr>
        <p:spPr>
          <a:xfrm>
            <a:off x="5499873" y="5148960"/>
            <a:ext cx="627732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رقائق البطاطا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غير صحي !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05F0E-1612-4167-98F3-382D09BB52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r="-550" b="10769"/>
          <a:stretch/>
        </p:blipFill>
        <p:spPr>
          <a:xfrm>
            <a:off x="817252" y="1276036"/>
            <a:ext cx="468262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0CF27950-960B-4AFF-86E8-CFA6EB931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1700" y1="82870" x2="41100" y2="82685"/>
                        <a14:backgroundMark x1="41100" y1="82685" x2="68100" y2="84630"/>
                        <a14:backgroundMark x1="68100" y1="84630" x2="78400" y2="83241"/>
                        <a14:backgroundMark x1="78400" y1="83241" x2="78500" y2="83148"/>
                        <a14:backgroundMark x1="76100" y1="61019" x2="76100" y2="61019"/>
                        <a14:backgroundMark x1="77300" y1="61019" x2="77300" y2="61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70" y="551375"/>
            <a:ext cx="6135007" cy="6625808"/>
          </a:xfrm>
          <a:prstGeom prst="rect">
            <a:avLst/>
          </a:prstGeom>
        </p:spPr>
      </p:pic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7202CF54-89E7-4F01-AD12-0D0AFB26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1700" y1="82870" x2="41100" y2="82685"/>
                        <a14:backgroundMark x1="41100" y1="82685" x2="68100" y2="84630"/>
                        <a14:backgroundMark x1="68100" y1="84630" x2="78400" y2="83241"/>
                        <a14:backgroundMark x1="78400" y1="83241" x2="78500" y2="83148"/>
                        <a14:backgroundMark x1="76100" y1="61019" x2="76100" y2="61019"/>
                        <a14:backgroundMark x1="77300" y1="61019" x2="77300" y2="61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162">
            <a:off x="3133503" y="3577536"/>
            <a:ext cx="3207671" cy="346428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A7B5F95-CD09-496A-AD41-FAFB08A38CC1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البطيخ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صحي أم غير صحي ؟ لماذا نأكل </a:t>
            </a:r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البطيخ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؟  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992081-7788-4F2A-849F-F627CE5E037A}"/>
              </a:ext>
            </a:extLst>
          </p:cNvPr>
          <p:cNvSpPr txBox="1">
            <a:spLocks/>
          </p:cNvSpPr>
          <p:nvPr/>
        </p:nvSpPr>
        <p:spPr>
          <a:xfrm>
            <a:off x="7315200" y="4589610"/>
            <a:ext cx="4336225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البطيخ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صحي !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D100D77B-12B9-447A-B5F6-6D6F5E9E00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31" b="76154" l="61600" r="80400">
                        <a14:foregroundMark x1="61600" y1="65000" x2="61600" y2="65000"/>
                        <a14:foregroundMark x1="80400" y1="55000" x2="804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7" t="51487" r="18123" b="20890"/>
          <a:stretch/>
        </p:blipFill>
        <p:spPr>
          <a:xfrm>
            <a:off x="6040446" y="2745987"/>
            <a:ext cx="2787718" cy="27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" name="Picture 7" descr="A close up of food&#10;&#10;Description automatically generated">
            <a:extLst>
              <a:ext uri="{FF2B5EF4-FFF2-40B4-BE49-F238E27FC236}">
                <a16:creationId xmlns:a16="http://schemas.microsoft.com/office/drawing/2014/main" id="{ABEEBFD2-1389-4908-BEEA-2BBA08AA4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45555" r="54963" b="8240"/>
          <a:stretch/>
        </p:blipFill>
        <p:spPr>
          <a:xfrm>
            <a:off x="200005" y="854614"/>
            <a:ext cx="4996045" cy="5855676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FFD15486-0031-4961-A466-0635AA1EF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50837" r="65461" b="21540"/>
          <a:stretch/>
        </p:blipFill>
        <p:spPr>
          <a:xfrm>
            <a:off x="6744089" y="3246177"/>
            <a:ext cx="1777219" cy="189441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FD16DD-6822-4529-9B30-2E8226A7776A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الحلويات 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طعام صحي أم غير صحي ولماذا ؟ 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DEC5FB-1FCA-4AD6-8281-F3CB0650E710}"/>
              </a:ext>
            </a:extLst>
          </p:cNvPr>
          <p:cNvSpPr txBox="1">
            <a:spLocks/>
          </p:cNvSpPr>
          <p:nvPr/>
        </p:nvSpPr>
        <p:spPr>
          <a:xfrm>
            <a:off x="5499873" y="5148960"/>
            <a:ext cx="627732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الحلويات 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طعام غير صحي !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8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B6674-F036-434D-AEAD-6691A72E42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t="18462" b="16128"/>
          <a:stretch/>
        </p:blipFill>
        <p:spPr>
          <a:xfrm>
            <a:off x="1318149" y="1184415"/>
            <a:ext cx="5135099" cy="44857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6508A0-99EB-4E06-8C91-7E5B7A719AEF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0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الموز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صحي أم غير صحي ؟ لماذا نأكل </a:t>
            </a:r>
            <a:r>
              <a:rPr lang="ar-SA" sz="40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الموز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؟  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084E5D-C083-46E7-B8F6-EA78D53F5112}"/>
              </a:ext>
            </a:extLst>
          </p:cNvPr>
          <p:cNvSpPr txBox="1">
            <a:spLocks/>
          </p:cNvSpPr>
          <p:nvPr/>
        </p:nvSpPr>
        <p:spPr>
          <a:xfrm>
            <a:off x="7315200" y="4589610"/>
            <a:ext cx="4336225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الموز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 طعام صحي !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14B0B702-18A7-43C5-91C5-576DC3815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31" b="76154" l="61600" r="80400">
                        <a14:foregroundMark x1="61600" y1="65000" x2="61600" y2="65000"/>
                        <a14:foregroundMark x1="80400" y1="55000" x2="804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7" t="51487" r="18123" b="20890"/>
          <a:stretch/>
        </p:blipFill>
        <p:spPr>
          <a:xfrm>
            <a:off x="6040446" y="2745987"/>
            <a:ext cx="2787718" cy="27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4" name="Picture 13" descr="A close up of food&#10;&#10;Description automatically generated">
            <a:extLst>
              <a:ext uri="{FF2B5EF4-FFF2-40B4-BE49-F238E27FC236}">
                <a16:creationId xmlns:a16="http://schemas.microsoft.com/office/drawing/2014/main" id="{538AD079-DF91-4058-AEB7-7938EE7DD2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8" t="47778" r="8248" b="19966"/>
          <a:stretch/>
        </p:blipFill>
        <p:spPr>
          <a:xfrm>
            <a:off x="416317" y="1736738"/>
            <a:ext cx="4967786" cy="4045968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1B9A2677-D1B0-4A60-9604-F0B018A35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50837" r="65461" b="21540"/>
          <a:stretch/>
        </p:blipFill>
        <p:spPr>
          <a:xfrm>
            <a:off x="6337478" y="3254543"/>
            <a:ext cx="1777219" cy="18944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20D674-9A7C-4095-9FEA-19546D846722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الدونات 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طعام صحي أم غير صحي ولماذا ؟ 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E5DBD3-019A-4D82-BDAE-4140F1A5C3EF}"/>
              </a:ext>
            </a:extLst>
          </p:cNvPr>
          <p:cNvSpPr txBox="1">
            <a:spLocks/>
          </p:cNvSpPr>
          <p:nvPr/>
        </p:nvSpPr>
        <p:spPr>
          <a:xfrm>
            <a:off x="5499873" y="5148960"/>
            <a:ext cx="627732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الدونات 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طعام غير صحي !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96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5D9C293C-25E0-48B7-ABE3-373841FFF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50837" r="65461" b="21540"/>
          <a:stretch/>
        </p:blipFill>
        <p:spPr>
          <a:xfrm>
            <a:off x="6744089" y="3246177"/>
            <a:ext cx="1777219" cy="1894417"/>
          </a:xfrm>
          <a:prstGeom prst="rect">
            <a:avLst/>
          </a:prstGeom>
        </p:spPr>
      </p:pic>
      <p:pic>
        <p:nvPicPr>
          <p:cNvPr id="5" name="Picture 4" descr="A picture containing table, indoor, wall, sitting&#10;&#10;Description automatically generated">
            <a:extLst>
              <a:ext uri="{FF2B5EF4-FFF2-40B4-BE49-F238E27FC236}">
                <a16:creationId xmlns:a16="http://schemas.microsoft.com/office/drawing/2014/main" id="{76D80BE8-00D4-4184-B253-9E94359539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6358" b="14075"/>
          <a:stretch/>
        </p:blipFill>
        <p:spPr>
          <a:xfrm>
            <a:off x="328249" y="1256238"/>
            <a:ext cx="5410504" cy="49763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86EC35-3FB3-46A7-ACC7-CDCC63ABA232}"/>
              </a:ext>
            </a:extLst>
          </p:cNvPr>
          <p:cNvSpPr txBox="1">
            <a:spLocks/>
          </p:cNvSpPr>
          <p:nvPr/>
        </p:nvSpPr>
        <p:spPr>
          <a:xfrm>
            <a:off x="225082" y="196947"/>
            <a:ext cx="1177466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هل </a:t>
            </a:r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الشوكولاتة 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طعام صحي أم غير صحي ولماذا ؟ 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0F6B61-93DD-4187-A7CE-D4624BEAF7DF}"/>
              </a:ext>
            </a:extLst>
          </p:cNvPr>
          <p:cNvSpPr txBox="1">
            <a:spLocks/>
          </p:cNvSpPr>
          <p:nvPr/>
        </p:nvSpPr>
        <p:spPr>
          <a:xfrm>
            <a:off x="5499873" y="5148960"/>
            <a:ext cx="6277320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000" b="1" dirty="0">
                <a:solidFill>
                  <a:srgbClr val="C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الشوكولاتة </a:t>
            </a:r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طعام غير صحي !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0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0EC1-EB86-4421-BF04-577B79E1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هل هذا ال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F6AE17-49EC-4A56-BDAF-A3A8767E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0000" l="10000" r="90000">
                        <a14:foregroundMark x1="51300" y1="19259" x2="50500" y2="10463"/>
                        <a14:foregroundMark x1="50500" y1="10463" x2="50100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68" t="6129" r="30833" b="22910"/>
          <a:stretch/>
        </p:blipFill>
        <p:spPr>
          <a:xfrm>
            <a:off x="6453248" y="961812"/>
            <a:ext cx="2358903" cy="4930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FC1388-D5C8-4AD3-9C21-8E9F147F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6858000"/>
          </a:xfrm>
          <a:prstGeom prst="rect">
            <a:avLst/>
          </a:prstGeom>
          <a:ln w="2476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1FC011-2FDB-4236-BF72-3E5457520897}"/>
              </a:ext>
            </a:extLst>
          </p:cNvPr>
          <p:cNvSpPr txBox="1">
            <a:spLocks/>
          </p:cNvSpPr>
          <p:nvPr/>
        </p:nvSpPr>
        <p:spPr>
          <a:xfrm>
            <a:off x="6927348" y="196947"/>
            <a:ext cx="5072394" cy="122643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4300" b="1" dirty="0">
                <a:latin typeface="Dubai" panose="020B0503030403030204" pitchFamily="34" charset="-78"/>
                <a:cs typeface="Dubai" panose="020B0503030403030204" pitchFamily="34" charset="-78"/>
              </a:rPr>
              <a:t>صف لي ماذا تشاهد ؟</a:t>
            </a:r>
            <a:endParaRPr lang="en-US" sz="43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CE279-C252-486B-B00B-152FE6B0C3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"/>
          <a:stretch/>
        </p:blipFill>
        <p:spPr>
          <a:xfrm>
            <a:off x="145120" y="143294"/>
            <a:ext cx="6637108" cy="65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</TotalTime>
  <Words>182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Dubai</vt:lpstr>
      <vt:lpstr>Office Theme</vt:lpstr>
      <vt:lpstr>الطعام الصحي و الغير صحي  </vt:lpstr>
      <vt:lpstr>هل هذا ال</vt:lpstr>
      <vt:lpstr>هل هذا ال</vt:lpstr>
      <vt:lpstr>هل هذا ال</vt:lpstr>
      <vt:lpstr>هل هذا ال</vt:lpstr>
      <vt:lpstr>هل هذا ال</vt:lpstr>
      <vt:lpstr>هل هذا ال</vt:lpstr>
      <vt:lpstr>هل هذا ال</vt:lpstr>
      <vt:lpstr>هل هذا ال</vt:lpstr>
      <vt:lpstr>هل هذا ال</vt:lpstr>
      <vt:lpstr>هل هذا ال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الطعام الصحي و الغير صحي </dc:title>
  <dc:creator>Salama Khalid Mohammed  Alotaibi</dc:creator>
  <cp:lastModifiedBy>Salama Khalid Mohammed  Alotaibi</cp:lastModifiedBy>
  <cp:revision>11</cp:revision>
  <dcterms:created xsi:type="dcterms:W3CDTF">2019-11-08T21:09:22Z</dcterms:created>
  <dcterms:modified xsi:type="dcterms:W3CDTF">2019-11-09T16:47:25Z</dcterms:modified>
</cp:coreProperties>
</file>