
<file path=[Content_Types].xml><?xml version="1.0" encoding="utf-8"?>
<Types xmlns="http://schemas.openxmlformats.org/package/2006/content-types">
  <Default Extension="jfif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1" r:id="rId4"/>
    <p:sldId id="258" r:id="rId5"/>
    <p:sldId id="264" r:id="rId6"/>
    <p:sldId id="260" r:id="rId7"/>
    <p:sldId id="267" r:id="rId8"/>
    <p:sldId id="263" r:id="rId9"/>
    <p:sldId id="269" r:id="rId10"/>
    <p:sldId id="268" r:id="rId11"/>
    <p:sldId id="27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250" autoAdjust="0"/>
    <p:restoredTop sz="94660"/>
  </p:normalViewPr>
  <p:slideViewPr>
    <p:cSldViewPr snapToGrid="0">
      <p:cViewPr>
        <p:scale>
          <a:sx n="60" d="100"/>
          <a:sy n="60" d="100"/>
        </p:scale>
        <p:origin x="1494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7DE74-7A39-4DF1-AEC5-05A6CD1DA7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164D26-B6ED-41CD-A352-8C60B90E0A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345CE0-CA19-4B1C-B501-6F104A0A1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B7E8B-B411-4542-951A-C6D99845D602}" type="datetimeFigureOut">
              <a:rPr lang="en-US" smtClean="0"/>
              <a:t>11/9/2019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4E197-E260-4C2D-B907-13864D6066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821709-F64F-4DCD-BCC9-18C62B17C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DCA3-6E8B-4067-8F12-B8B7D8339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075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C7A20-0D92-4DE8-B53D-5FF1FE071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945D68-82F5-420E-B6D1-AF6CE5B1E1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749178-D724-4579-8FD2-FA6A44D50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B7E8B-B411-4542-951A-C6D99845D602}" type="datetimeFigureOut">
              <a:rPr lang="en-US" smtClean="0"/>
              <a:t>11/9/2019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CCE10-CB77-434C-AD7E-1C47CFF07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B6AFE0-943D-4880-B764-E86879C10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DCA3-6E8B-4067-8F12-B8B7D8339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395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BA8C05-BCAF-48E6-95C5-4DC8F9C519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7B906D-77A8-4077-85E8-14B1AE53A6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43D919-C5A9-436A-BA76-0676EE08A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B7E8B-B411-4542-951A-C6D99845D602}" type="datetimeFigureOut">
              <a:rPr lang="en-US" smtClean="0"/>
              <a:t>11/9/2019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D80738-A6E5-493E-AB0C-E414BCD71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DD660D-5578-4B6F-AC31-5954E15D4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DCA3-6E8B-4067-8F12-B8B7D8339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406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7C47F-652B-4892-8638-69AC21AD3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FBDAF2-95D2-43ED-B9EC-EAD6982B39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2216BE-385D-49F8-A146-78F82ACC5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B7E8B-B411-4542-951A-C6D99845D602}" type="datetimeFigureOut">
              <a:rPr lang="en-US" smtClean="0"/>
              <a:t>11/9/2019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4B6180-C372-4C71-A188-2F3FF7329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5ACBCD-4E1F-4AE1-8F0B-91BC0B9FD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DCA3-6E8B-4067-8F12-B8B7D8339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301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7B845-4BEE-4C00-A95C-C268238D6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ECDAC5-51F3-4FCF-B843-56C19A02C3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3530A-4682-4CFE-9E8C-B8F61B729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B7E8B-B411-4542-951A-C6D99845D602}" type="datetimeFigureOut">
              <a:rPr lang="en-US" smtClean="0"/>
              <a:t>11/9/2019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8DDB0F-D2A2-413F-A5C6-AE6796028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902177-05D9-4FA5-915D-59380ACB0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DCA3-6E8B-4067-8F12-B8B7D8339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860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6D630-1B73-4950-A36E-B069D1EBA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781A44-F6A5-4582-AAD5-7FA33844B3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AFCAE3-C4E5-4133-99A7-ACA85EF7D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91FE43-3A94-480D-8BD5-A90239C06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B7E8B-B411-4542-951A-C6D99845D602}" type="datetimeFigureOut">
              <a:rPr lang="en-US" smtClean="0"/>
              <a:t>11/9/2019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3A13C6-7976-4930-97EF-81367CC90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D616EF-030E-41C5-8BAB-0C70FFDFE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DCA3-6E8B-4067-8F12-B8B7D8339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124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F9343-1C65-48F9-9088-E3A165706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85B82D-1C86-45E8-9ECA-8E4278261E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2EF7AF-197C-438E-A541-DDF93A5F81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4967BF-FC91-4D30-8134-DBFD321AD2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F2E49DE-BB6A-40E4-BBB0-4F6AA06CFC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31FF5C-9162-4641-9125-693CCA220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B7E8B-B411-4542-951A-C6D99845D602}" type="datetimeFigureOut">
              <a:rPr lang="en-US" smtClean="0"/>
              <a:t>11/9/2019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241FFDE-48C2-45BD-ADCD-573E67895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5E3CF2E-6D21-4D5D-B1CE-9D65BC4B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DCA3-6E8B-4067-8F12-B8B7D8339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543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C132E-4B2C-41A1-ABD1-7ED3C7C2D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25D67D-C5C0-452B-8DB6-CFC079BAC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B7E8B-B411-4542-951A-C6D99845D602}" type="datetimeFigureOut">
              <a:rPr lang="en-US" smtClean="0"/>
              <a:t>11/9/2019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925EBB-23D2-4A27-BFB1-9C58CACBC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85E175-3BE6-4A26-AEF3-4FBC22894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DCA3-6E8B-4067-8F12-B8B7D8339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019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B99AD5-E3C8-459B-8933-6D56C7CDA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B7E8B-B411-4542-951A-C6D99845D602}" type="datetimeFigureOut">
              <a:rPr lang="en-US" smtClean="0"/>
              <a:t>11/9/2019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25852C-16E2-46AF-AE6A-50F5905C1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EA711A-E777-4EFD-B875-D77A9A212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DCA3-6E8B-4067-8F12-B8B7D8339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872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ED58A-1CA0-4BC5-B5FC-6901D8866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6FF32F-BA5D-4DD3-9BFF-DC01CB24F6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E938C4-BAF9-4D44-A05A-A297031F82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6368B6-A3B5-40D0-B768-0EFD35750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B7E8B-B411-4542-951A-C6D99845D602}" type="datetimeFigureOut">
              <a:rPr lang="en-US" smtClean="0"/>
              <a:t>11/9/2019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755C7F-7C09-4CC3-80A8-383E67116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1C2491-45CE-43DA-B4F1-AF84CD639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DCA3-6E8B-4067-8F12-B8B7D8339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848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4F7855-F698-40A7-B887-A40A1AE6F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3B410EE-D048-496B-AE88-072409EB4A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987DCB-31E3-44B4-97AC-9462C9DEB8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9D5DBF-7C91-423A-8330-E0B16707A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B7E8B-B411-4542-951A-C6D99845D602}" type="datetimeFigureOut">
              <a:rPr lang="en-US" smtClean="0"/>
              <a:t>11/9/2019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4BA126-D57B-4BAD-BDF5-A680AEAEE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4D0FC7-0302-4D3E-8E2B-906FAFA05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DCA3-6E8B-4067-8F12-B8B7D8339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284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EC4383-5636-4206-A06E-82F73AF1D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E7399C-8671-42B8-A967-34E01E0B18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CF09B4-73D9-4D7E-AF3F-FF8908619A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6B7E8B-B411-4542-951A-C6D99845D602}" type="datetimeFigureOut">
              <a:rPr lang="en-US" smtClean="0"/>
              <a:t>11/9/2019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BEC3D4-3A9F-4AD6-8495-0EF21FFB9D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529434-61B4-4440-95EA-3D8BBB4791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ACDCA3-6E8B-4067-8F12-B8B7D8339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060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jfif"/><Relationship Id="rId4" Type="http://schemas.openxmlformats.org/officeDocument/2006/relationships/image" Target="../media/image13.jf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fif"/><Relationship Id="rId3" Type="http://schemas.microsoft.com/office/2007/relationships/hdphoto" Target="../media/hdphoto3.wdp"/><Relationship Id="rId7" Type="http://schemas.microsoft.com/office/2007/relationships/hdphoto" Target="../media/hdphoto7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microsoft.com/office/2007/relationships/hdphoto" Target="../media/hdphoto6.wdp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fif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fif"/><Relationship Id="rId4" Type="http://schemas.openxmlformats.org/officeDocument/2006/relationships/image" Target="../media/image5.jfif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microsoft.com/office/2007/relationships/hdphoto" Target="../media/hdphoto4.wdp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fif"/><Relationship Id="rId4" Type="http://schemas.openxmlformats.org/officeDocument/2006/relationships/image" Target="../media/image9.jfif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8.png"/><Relationship Id="rId4" Type="http://schemas.openxmlformats.org/officeDocument/2006/relationships/image" Target="../media/image10.jfif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fif"/><Relationship Id="rId4" Type="http://schemas.openxmlformats.org/officeDocument/2006/relationships/image" Target="../media/image9.jfif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fif"/><Relationship Id="rId4" Type="http://schemas.openxmlformats.org/officeDocument/2006/relationships/image" Target="../media/image5.jfif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f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D54A291-3CCA-42CB-8988-7B0FEE21D818}"/>
              </a:ext>
            </a:extLst>
          </p:cNvPr>
          <p:cNvSpPr/>
          <p:nvPr/>
        </p:nvSpPr>
        <p:spPr>
          <a:xfrm>
            <a:off x="-1" y="0"/>
            <a:ext cx="12191999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CB2D14-DA2E-4BA9-8447-C082696D75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959976"/>
            <a:ext cx="12191998" cy="2591972"/>
          </a:xfr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>
                <a:latin typeface="Dubai" panose="020B0503030403030204" pitchFamily="34" charset="-78"/>
                <a:cs typeface="Dubai" panose="020B0503030403030204" pitchFamily="34" charset="-78"/>
              </a:rPr>
              <a:t>الطعام الصحي و الغير صحي</a:t>
            </a:r>
            <a:br>
              <a:rPr lang="ar-SA" b="1" dirty="0">
                <a:latin typeface="Dubai" panose="020B0503030403030204" pitchFamily="34" charset="-78"/>
                <a:cs typeface="Dubai" panose="020B0503030403030204" pitchFamily="34" charset="-78"/>
              </a:rPr>
            </a:br>
            <a:r>
              <a:rPr lang="ar-SA" b="1" dirty="0"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endParaRPr lang="en-US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FD2E0C-4A93-4C42-A69C-BD5FCC6DB9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23359"/>
            <a:ext cx="9144000" cy="486386"/>
          </a:xfrm>
        </p:spPr>
        <p:txBody>
          <a:bodyPr/>
          <a:lstStyle/>
          <a:p>
            <a:r>
              <a:rPr lang="ar-SA" dirty="0">
                <a:latin typeface="Dubai" panose="020B0503030403030204" pitchFamily="34" charset="-78"/>
                <a:cs typeface="Dubai" panose="020B0503030403030204" pitchFamily="34" charset="-78"/>
              </a:rPr>
              <a:t>تصنيف</a:t>
            </a:r>
            <a:endParaRPr lang="en-US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pic>
        <p:nvPicPr>
          <p:cNvPr id="7" name="Picture 6" descr="A close up of food&#10;&#10;Description automatically generated">
            <a:extLst>
              <a:ext uri="{FF2B5EF4-FFF2-40B4-BE49-F238E27FC236}">
                <a16:creationId xmlns:a16="http://schemas.microsoft.com/office/drawing/2014/main" id="{620FD4ED-3FF4-402B-BA02-7FBAB37D27C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6923" b="70769" l="37500" r="98200">
                        <a14:foregroundMark x1="52700" y1="54103" x2="51900" y2="40641"/>
                        <a14:foregroundMark x1="51900" y1="40641" x2="52700" y2="34744"/>
                        <a14:foregroundMark x1="50100" y1="42564" x2="49600" y2="47051"/>
                        <a14:foregroundMark x1="48200" y1="42821" x2="52300" y2="42692"/>
                        <a14:foregroundMark x1="52300" y1="42692" x2="56400" y2="42692"/>
                        <a14:foregroundMark x1="55800" y1="40769" x2="54500" y2="41410"/>
                        <a14:foregroundMark x1="54500" y1="40769" x2="50200" y2="41282"/>
                        <a14:foregroundMark x1="47900" y1="41538" x2="47100" y2="42564"/>
                        <a14:foregroundMark x1="46200" y1="42564" x2="46200" y2="42564"/>
                        <a14:foregroundMark x1="46000" y1="42564" x2="46000" y2="42564"/>
                        <a14:foregroundMark x1="45300" y1="41923" x2="45300" y2="41923"/>
                        <a14:foregroundMark x1="45300" y1="41538" x2="45300" y2="41538"/>
                        <a14:foregroundMark x1="47300" y1="40641" x2="48100" y2="40769"/>
                        <a14:foregroundMark x1="49300" y1="40513" x2="50100" y2="40513"/>
                        <a14:foregroundMark x1="52200" y1="40256" x2="53400" y2="40513"/>
                        <a14:foregroundMark x1="58300" y1="42179" x2="53900" y2="40000"/>
                        <a14:foregroundMark x1="53900" y1="40000" x2="50000" y2="39359"/>
                        <a14:foregroundMark x1="50000" y1="39359" x2="46400" y2="41282"/>
                        <a14:foregroundMark x1="46400" y1="41282" x2="45500" y2="42821"/>
                        <a14:foregroundMark x1="58700" y1="42564" x2="55200" y2="39744"/>
                        <a14:foregroundMark x1="55200" y1="39744" x2="50600" y2="39103"/>
                        <a14:foregroundMark x1="50600" y1="39103" x2="46400" y2="40769"/>
                        <a14:foregroundMark x1="46400" y1="40769" x2="44900" y2="42692"/>
                        <a14:foregroundMark x1="42700" y1="69744" x2="42700" y2="69744"/>
                        <a14:foregroundMark x1="97600" y1="29872" x2="98200" y2="59487"/>
                        <a14:foregroundMark x1="82800" y1="70769" x2="82800" y2="70769"/>
                        <a14:backgroundMark x1="40400" y1="49231" x2="33200" y2="62179"/>
                        <a14:backgroundMark x1="33200" y1="62179" x2="33200" y2="621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577" t="22051" b="25596"/>
          <a:stretch/>
        </p:blipFill>
        <p:spPr>
          <a:xfrm>
            <a:off x="6555543" y="3549993"/>
            <a:ext cx="5636455" cy="3578603"/>
          </a:xfrm>
          <a:prstGeom prst="rect">
            <a:avLst/>
          </a:prstGeom>
        </p:spPr>
      </p:pic>
      <p:pic>
        <p:nvPicPr>
          <p:cNvPr id="9" name="Picture 8" descr="A bunch of different types of fruit&#10;&#10;Description automatically generated">
            <a:extLst>
              <a:ext uri="{FF2B5EF4-FFF2-40B4-BE49-F238E27FC236}">
                <a16:creationId xmlns:a16="http://schemas.microsoft.com/office/drawing/2014/main" id="{F34CE7BE-C22B-4888-8738-ADF47C654F5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815" b="80833" l="18100" r="84000">
                        <a14:foregroundMark x1="21400" y1="68426" x2="24900" y2="73333"/>
                        <a14:foregroundMark x1="24900" y1="73333" x2="25600" y2="73796"/>
                        <a14:foregroundMark x1="18100" y1="70093" x2="18100" y2="70093"/>
                        <a14:foregroundMark x1="47900" y1="56389" x2="47900" y2="56389"/>
                        <a14:foregroundMark x1="72400" y1="63704" x2="72400" y2="63704"/>
                        <a14:foregroundMark x1="79500" y1="76111" x2="79500" y2="76111"/>
                        <a14:foregroundMark x1="84000" y1="76944" x2="84000" y2="76944"/>
                        <a14:foregroundMark x1="60700" y1="80833" x2="60700" y2="80833"/>
                        <a14:foregroundMark x1="31600" y1="59907" x2="31600" y2="59907"/>
                        <a14:foregroundMark x1="31600" y1="59537" x2="32400" y2="62222"/>
                        <a14:foregroundMark x1="35000" y1="66204" x2="35700" y2="693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748" t="51704" r="15297" b="16834"/>
          <a:stretch/>
        </p:blipFill>
        <p:spPr>
          <a:xfrm>
            <a:off x="-2" y="0"/>
            <a:ext cx="5393544" cy="2657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4287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90EC1-EB86-4421-BF04-577B79E1D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ar-SA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هل هذا ال</a:t>
            </a:r>
            <a:endParaRPr lang="en-US" sz="2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3F6AE17-49EC-4A56-BDAF-A3A8767EF9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15" b="90000" l="10000" r="90000">
                        <a14:foregroundMark x1="51300" y1="19259" x2="50500" y2="10463"/>
                        <a14:foregroundMark x1="50500" y1="10463" x2="50100" y2="98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468" t="6129" r="30833" b="22910"/>
          <a:stretch/>
        </p:blipFill>
        <p:spPr>
          <a:xfrm>
            <a:off x="6453248" y="961812"/>
            <a:ext cx="2358903" cy="493098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EFC1388-D5C8-4AD3-9C21-8E9F147FCBB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1998" cy="6858000"/>
          </a:xfrm>
          <a:prstGeom prst="rect">
            <a:avLst/>
          </a:prstGeom>
          <a:ln w="247650" cap="flat" cmpd="sng" algn="ctr">
            <a:solidFill>
              <a:schemeClr val="accent6"/>
            </a:solidFill>
            <a:prstDash val="solid"/>
            <a:miter lim="800000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B1FC011-2FDB-4236-BF72-3E5457520897}"/>
              </a:ext>
            </a:extLst>
          </p:cNvPr>
          <p:cNvSpPr txBox="1">
            <a:spLocks/>
          </p:cNvSpPr>
          <p:nvPr/>
        </p:nvSpPr>
        <p:spPr>
          <a:xfrm>
            <a:off x="225082" y="196947"/>
            <a:ext cx="11774660" cy="1655014"/>
          </a:xfrm>
          <a:prstGeom prst="rect">
            <a:avLst/>
          </a:prstGeom>
          <a:solidFill>
            <a:schemeClr val="bg1"/>
          </a:solidFill>
          <a:ln w="76200" cap="flat" cmpd="sng" algn="ctr">
            <a:solidFill>
              <a:schemeClr val="bg1"/>
            </a:solidFill>
            <a:prstDash val="solid"/>
            <a:miter lim="800000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SA" sz="4300" b="1" dirty="0">
                <a:latin typeface="Dubai" panose="020B0503030403030204" pitchFamily="34" charset="-78"/>
                <a:cs typeface="Dubai" panose="020B0503030403030204" pitchFamily="34" charset="-78"/>
              </a:rPr>
              <a:t>أجسامنا  تصبح أقوى ، أسرع و أكثر صحة عندما نمارس الرياضة و نأكل الطعام الصحي</a:t>
            </a:r>
            <a:endParaRPr lang="en-US" sz="43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pic>
        <p:nvPicPr>
          <p:cNvPr id="12" name="Picture 11" descr="A picture containing doll, toy&#10;&#10;Description automatically generated">
            <a:extLst>
              <a:ext uri="{FF2B5EF4-FFF2-40B4-BE49-F238E27FC236}">
                <a16:creationId xmlns:a16="http://schemas.microsoft.com/office/drawing/2014/main" id="{18FAE1E9-C052-4075-B36B-DC312A3BCA8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02"/>
          <a:stretch/>
        </p:blipFill>
        <p:spPr>
          <a:xfrm>
            <a:off x="395847" y="1280654"/>
            <a:ext cx="4621875" cy="4612145"/>
          </a:xfrm>
          <a:prstGeom prst="rect">
            <a:avLst/>
          </a:prstGeom>
          <a:ln w="76200">
            <a:solidFill>
              <a:schemeClr val="accent6">
                <a:lumMod val="50000"/>
              </a:schemeClr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A2A7EF9-7848-45EB-B9A4-ABBB13E4613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93"/>
          <a:stretch/>
        </p:blipFill>
        <p:spPr>
          <a:xfrm>
            <a:off x="4622498" y="2154883"/>
            <a:ext cx="4621875" cy="4502781"/>
          </a:xfrm>
          <a:prstGeom prst="rect">
            <a:avLst/>
          </a:prstGeom>
          <a:ln w="76200">
            <a:solidFill>
              <a:schemeClr val="accent6">
                <a:lumMod val="50000"/>
              </a:schemeClr>
            </a:solidFill>
          </a:ln>
        </p:spPr>
      </p:pic>
      <p:pic>
        <p:nvPicPr>
          <p:cNvPr id="7" name="Picture 6" descr="A picture containing indoor&#10;&#10;Description automatically generated">
            <a:extLst>
              <a:ext uri="{FF2B5EF4-FFF2-40B4-BE49-F238E27FC236}">
                <a16:creationId xmlns:a16="http://schemas.microsoft.com/office/drawing/2014/main" id="{C0ECA418-2A49-4E92-B93B-ABB5FC170B1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4231" b="76154" l="61400" r="80400">
                        <a14:foregroundMark x1="61400" y1="64744" x2="61400" y2="64744"/>
                        <a14:foregroundMark x1="80400" y1="54359" x2="80400" y2="543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707" t="51487" r="18123" b="20890"/>
          <a:stretch/>
        </p:blipFill>
        <p:spPr>
          <a:xfrm>
            <a:off x="3701201" y="1339021"/>
            <a:ext cx="1842594" cy="1790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189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90EC1-EB86-4421-BF04-577B79E1D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ar-SA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هل هذا ال</a:t>
            </a:r>
            <a:endParaRPr lang="en-US" sz="2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3F6AE17-49EC-4A56-BDAF-A3A8767EF9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15" b="90000" l="10000" r="90000">
                        <a14:foregroundMark x1="51300" y1="19259" x2="50500" y2="10463"/>
                        <a14:foregroundMark x1="50500" y1="10463" x2="50100" y2="98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468" t="6129" r="30833" b="22910"/>
          <a:stretch/>
        </p:blipFill>
        <p:spPr>
          <a:xfrm>
            <a:off x="6453248" y="961812"/>
            <a:ext cx="2358903" cy="493098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EFC1388-D5C8-4AD3-9C21-8E9F147FCBB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1998" cy="6858000"/>
          </a:xfrm>
          <a:prstGeom prst="rect">
            <a:avLst/>
          </a:prstGeom>
          <a:ln w="247650" cap="flat" cmpd="sng" algn="ctr">
            <a:solidFill>
              <a:schemeClr val="accent6"/>
            </a:solidFill>
            <a:prstDash val="solid"/>
            <a:miter lim="800000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B1FC011-2FDB-4236-BF72-3E5457520897}"/>
              </a:ext>
            </a:extLst>
          </p:cNvPr>
          <p:cNvSpPr txBox="1">
            <a:spLocks/>
          </p:cNvSpPr>
          <p:nvPr/>
        </p:nvSpPr>
        <p:spPr>
          <a:xfrm>
            <a:off x="401053" y="166582"/>
            <a:ext cx="11388921" cy="2011491"/>
          </a:xfrm>
          <a:prstGeom prst="rect">
            <a:avLst/>
          </a:prstGeom>
          <a:solidFill>
            <a:schemeClr val="bg1"/>
          </a:solidFill>
          <a:ln w="76200" cap="flat" cmpd="sng" algn="ctr">
            <a:solidFill>
              <a:schemeClr val="bg1"/>
            </a:solidFill>
            <a:prstDash val="solid"/>
            <a:miter lim="800000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1"/>
            <a:r>
              <a:rPr lang="ar-SA" sz="4300" b="1" dirty="0">
                <a:latin typeface="Dubai" panose="020B0503030403030204" pitchFamily="34" charset="-78"/>
                <a:cs typeface="Dubai" panose="020B0503030403030204" pitchFamily="34" charset="-78"/>
              </a:rPr>
              <a:t>عندما نأكل كثيرا ، و نأكل طعام غير صحي ، يزيد وزن الجسم  ، ويصبح جسمنا متعباً ، ضعيفاً ..</a:t>
            </a:r>
            <a:endParaRPr lang="en-US" sz="43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pic>
        <p:nvPicPr>
          <p:cNvPr id="17" name="Picture 16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5DB3548C-83EC-486C-A44B-03CA87A840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759" b="90463" l="1688" r="89733">
                        <a14:foregroundMark x1="41350" y1="8333" x2="41350" y2="8333"/>
                        <a14:foregroundMark x1="37834" y1="6481" x2="23769" y2="4074"/>
                        <a14:foregroundMark x1="23769" y1="4074" x2="14768" y2="6944"/>
                        <a14:foregroundMark x1="22222" y1="7870" x2="15612" y2="18241"/>
                        <a14:foregroundMark x1="15612" y1="18241" x2="19972" y2="24722"/>
                        <a14:foregroundMark x1="19972" y1="24722" x2="20394" y2="24907"/>
                        <a14:foregroundMark x1="1688" y1="16019" x2="12940" y2="23981"/>
                        <a14:foregroundMark x1="33896" y1="82037" x2="43601" y2="82500"/>
                        <a14:foregroundMark x1="52461" y1="83426" x2="52039" y2="86019"/>
                        <a14:foregroundMark x1="64135" y1="81296" x2="51758" y2="86944"/>
                        <a14:foregroundMark x1="55977" y1="90463" x2="55977" y2="90463"/>
                        <a14:foregroundMark x1="42897" y1="2500" x2="42897" y2="2500"/>
                        <a14:foregroundMark x1="30802" y1="19074" x2="38256" y2="35185"/>
                        <a14:foregroundMark x1="25457" y1="1759" x2="25457" y2="17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584"/>
          <a:stretch/>
        </p:blipFill>
        <p:spPr>
          <a:xfrm>
            <a:off x="1948897" y="1582234"/>
            <a:ext cx="3586538" cy="5034740"/>
          </a:xfrm>
          <a:prstGeom prst="rect">
            <a:avLst/>
          </a:prstGeom>
        </p:spPr>
      </p:pic>
      <p:pic>
        <p:nvPicPr>
          <p:cNvPr id="19" name="Picture 18" descr="A picture containing table, indoor, wall, toy&#10;&#10;Description automatically generated">
            <a:extLst>
              <a:ext uri="{FF2B5EF4-FFF2-40B4-BE49-F238E27FC236}">
                <a16:creationId xmlns:a16="http://schemas.microsoft.com/office/drawing/2014/main" id="{EA342773-1B22-4636-9BF6-4EFE5229416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62" b="86727" l="3500" r="97300">
                        <a14:foregroundMark x1="49500" y1="12373" x2="47600" y2="29134"/>
                        <a14:foregroundMark x1="51000" y1="6862" x2="51000" y2="6862"/>
                        <a14:foregroundMark x1="92200" y1="69629" x2="92200" y2="70529"/>
                        <a14:foregroundMark x1="72200" y1="80765" x2="56500" y2="80540"/>
                        <a14:foregroundMark x1="45100" y1="86839" x2="46000" y2="83352"/>
                        <a14:foregroundMark x1="52700" y1="69179" x2="47900" y2="68954"/>
                        <a14:foregroundMark x1="43400" y1="68391" x2="53100" y2="71879"/>
                        <a14:foregroundMark x1="53100" y1="71879" x2="61300" y2="72216"/>
                        <a14:foregroundMark x1="61300" y1="72216" x2="67900" y2="71091"/>
                        <a14:foregroundMark x1="67900" y1="71091" x2="74800" y2="72891"/>
                        <a14:foregroundMark x1="96200" y1="69179" x2="96200" y2="70979"/>
                        <a14:foregroundMark x1="97300" y1="75253" x2="97300" y2="75253"/>
                        <a14:foregroundMark x1="3500" y1="57255" x2="10600" y2="68954"/>
                        <a14:foregroundMark x1="44100" y1="69629" x2="43400" y2="70079"/>
                        <a14:foregroundMark x1="42000" y1="68391" x2="47200" y2="72666"/>
                        <a14:foregroundMark x1="41100" y1="70304" x2="48700" y2="74128"/>
                        <a14:foregroundMark x1="48700" y1="74128" x2="49300" y2="741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517"/>
          <a:stretch/>
        </p:blipFill>
        <p:spPr>
          <a:xfrm>
            <a:off x="6618769" y="2639267"/>
            <a:ext cx="5331627" cy="4288741"/>
          </a:xfrm>
          <a:prstGeom prst="rect">
            <a:avLst/>
          </a:prstGeom>
        </p:spPr>
      </p:pic>
      <p:pic>
        <p:nvPicPr>
          <p:cNvPr id="13" name="Picture 12" descr="A picture containing indoor&#10;&#10;Description automatically generated">
            <a:extLst>
              <a:ext uri="{FF2B5EF4-FFF2-40B4-BE49-F238E27FC236}">
                <a16:creationId xmlns:a16="http://schemas.microsoft.com/office/drawing/2014/main" id="{415E1EB3-7941-40BB-8E85-78A3DF9FDEA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26" t="50837" r="65461" b="21540"/>
          <a:stretch/>
        </p:blipFill>
        <p:spPr>
          <a:xfrm>
            <a:off x="5188493" y="2623619"/>
            <a:ext cx="1777219" cy="1894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743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90EC1-EB86-4421-BF04-577B79E1D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ar-SA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هل هذا ال</a:t>
            </a:r>
            <a:endParaRPr lang="en-US" sz="2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3F6AE17-49EC-4A56-BDAF-A3A8767EF9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15" b="90000" l="10000" r="90000">
                        <a14:foregroundMark x1="51300" y1="19259" x2="50500" y2="10463"/>
                        <a14:foregroundMark x1="50500" y1="10463" x2="50100" y2="98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468" t="6129" r="30833" b="22910"/>
          <a:stretch/>
        </p:blipFill>
        <p:spPr>
          <a:xfrm>
            <a:off x="6453248" y="961812"/>
            <a:ext cx="2358903" cy="493098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EFC1388-D5C8-4AD3-9C21-8E9F147FCBB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1998" cy="6858000"/>
          </a:xfrm>
          <a:prstGeom prst="rect">
            <a:avLst/>
          </a:prstGeom>
          <a:ln w="247650" cap="flat" cmpd="sng" algn="ctr">
            <a:solidFill>
              <a:schemeClr val="accent6"/>
            </a:solidFill>
            <a:prstDash val="solid"/>
            <a:miter lim="800000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879883-ED08-4F55-A7FF-A2661DED4E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44" b="90000" l="10000" r="90000">
                        <a14:foregroundMark x1="52900" y1="12130" x2="52900" y2="12130"/>
                        <a14:foregroundMark x1="51600" y1="6944" x2="51600" y2="6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23249">
            <a:off x="-372097" y="773723"/>
            <a:ext cx="6350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B513DCB-3062-41CF-AAE6-2B8F27DA5E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44" b="90000" l="10000" r="90000">
                        <a14:foregroundMark x1="52900" y1="12130" x2="52900" y2="12130"/>
                        <a14:foregroundMark x1="51600" y1="6944" x2="51600" y2="6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82859">
            <a:off x="2283428" y="1863523"/>
            <a:ext cx="4331851" cy="4678399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5B1FC011-2FDB-4236-BF72-3E5457520897}"/>
              </a:ext>
            </a:extLst>
          </p:cNvPr>
          <p:cNvSpPr txBox="1">
            <a:spLocks/>
          </p:cNvSpPr>
          <p:nvPr/>
        </p:nvSpPr>
        <p:spPr>
          <a:xfrm>
            <a:off x="225082" y="196947"/>
            <a:ext cx="11774660" cy="1226439"/>
          </a:xfrm>
          <a:prstGeom prst="rect">
            <a:avLst/>
          </a:prstGeom>
          <a:solidFill>
            <a:schemeClr val="bg1"/>
          </a:solidFill>
          <a:ln w="76200" cap="flat" cmpd="sng" algn="ctr">
            <a:solidFill>
              <a:schemeClr val="bg1"/>
            </a:solidFill>
            <a:prstDash val="solid"/>
            <a:miter lim="800000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SA" sz="4300" b="1" dirty="0">
                <a:latin typeface="Dubai" panose="020B0503030403030204" pitchFamily="34" charset="-78"/>
                <a:cs typeface="Dubai" panose="020B0503030403030204" pitchFamily="34" charset="-78"/>
              </a:rPr>
              <a:t>هل </a:t>
            </a:r>
            <a:r>
              <a:rPr lang="ar-SA" sz="4300" b="1" dirty="0">
                <a:solidFill>
                  <a:schemeClr val="accent2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الجزر</a:t>
            </a:r>
            <a:r>
              <a:rPr lang="ar-SA" sz="4300" b="1" dirty="0">
                <a:latin typeface="Dubai" panose="020B0503030403030204" pitchFamily="34" charset="-78"/>
                <a:cs typeface="Dubai" panose="020B0503030403030204" pitchFamily="34" charset="-78"/>
              </a:rPr>
              <a:t> طعام صحي أم غير صحي ؟ لماذا نأكل </a:t>
            </a:r>
            <a:r>
              <a:rPr lang="ar-SA" sz="4300" b="1" dirty="0">
                <a:solidFill>
                  <a:schemeClr val="accent2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الجزر</a:t>
            </a:r>
            <a:r>
              <a:rPr lang="ar-SA" sz="4300" b="1" dirty="0">
                <a:latin typeface="Dubai" panose="020B0503030403030204" pitchFamily="34" charset="-78"/>
                <a:cs typeface="Dubai" panose="020B0503030403030204" pitchFamily="34" charset="-78"/>
              </a:rPr>
              <a:t> ؟  </a:t>
            </a:r>
            <a:endParaRPr lang="en-US" sz="43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pic>
        <p:nvPicPr>
          <p:cNvPr id="7" name="Picture 6" descr="A picture containing indoor&#10;&#10;Description automatically generated">
            <a:extLst>
              <a:ext uri="{FF2B5EF4-FFF2-40B4-BE49-F238E27FC236}">
                <a16:creationId xmlns:a16="http://schemas.microsoft.com/office/drawing/2014/main" id="{C0ECA418-2A49-4E92-B93B-ABB5FC170B1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07" t="51487" r="18123" b="20890"/>
          <a:stretch/>
        </p:blipFill>
        <p:spPr>
          <a:xfrm>
            <a:off x="6040446" y="2745987"/>
            <a:ext cx="2787718" cy="2709275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D77B7872-DAD9-427F-8323-D94F9D405995}"/>
              </a:ext>
            </a:extLst>
          </p:cNvPr>
          <p:cNvSpPr txBox="1">
            <a:spLocks/>
          </p:cNvSpPr>
          <p:nvPr/>
        </p:nvSpPr>
        <p:spPr>
          <a:xfrm>
            <a:off x="7573401" y="4589610"/>
            <a:ext cx="4078024" cy="1226439"/>
          </a:xfrm>
          <a:prstGeom prst="rect">
            <a:avLst/>
          </a:prstGeom>
          <a:solidFill>
            <a:schemeClr val="bg1"/>
          </a:solidFill>
          <a:ln w="76200" cap="flat" cmpd="sng" algn="ctr">
            <a:solidFill>
              <a:schemeClr val="bg1"/>
            </a:solidFill>
            <a:prstDash val="solid"/>
            <a:miter lim="800000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SA" sz="4300" b="1" dirty="0">
                <a:latin typeface="Dubai" panose="020B0503030403030204" pitchFamily="34" charset="-78"/>
                <a:cs typeface="Dubai" panose="020B0503030403030204" pitchFamily="34" charset="-78"/>
              </a:rPr>
              <a:t>الجزر طعام صحي !</a:t>
            </a:r>
            <a:endParaRPr lang="en-US" sz="43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784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90EC1-EB86-4421-BF04-577B79E1D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ar-SA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هل هذا ال</a:t>
            </a:r>
            <a:endParaRPr lang="en-US" sz="2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3F6AE17-49EC-4A56-BDAF-A3A8767EF9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15" b="90000" l="10000" r="90000">
                        <a14:foregroundMark x1="51300" y1="19259" x2="50500" y2="10463"/>
                        <a14:foregroundMark x1="50500" y1="10463" x2="50100" y2="98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468" t="6129" r="30833" b="22910"/>
          <a:stretch/>
        </p:blipFill>
        <p:spPr>
          <a:xfrm>
            <a:off x="6453248" y="961812"/>
            <a:ext cx="2358903" cy="493098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EFC1388-D5C8-4AD3-9C21-8E9F147FCBB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1998" cy="6858000"/>
          </a:xfrm>
          <a:prstGeom prst="rect">
            <a:avLst/>
          </a:prstGeom>
          <a:ln w="247650" cap="flat" cmpd="sng" algn="ctr">
            <a:solidFill>
              <a:srgbClr val="C00000"/>
            </a:solidFill>
            <a:prstDash val="solid"/>
            <a:miter lim="800000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pic>
        <p:nvPicPr>
          <p:cNvPr id="15" name="Picture 14" descr="A picture containing indoor&#10;&#10;Description automatically generated">
            <a:extLst>
              <a:ext uri="{FF2B5EF4-FFF2-40B4-BE49-F238E27FC236}">
                <a16:creationId xmlns:a16="http://schemas.microsoft.com/office/drawing/2014/main" id="{5AFA1B4E-9242-4DA1-8488-E4EFCBDB42A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26" t="50837" r="65461" b="21540"/>
          <a:stretch/>
        </p:blipFill>
        <p:spPr>
          <a:xfrm>
            <a:off x="5894007" y="3193484"/>
            <a:ext cx="1777219" cy="1894417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AB28C947-19AF-4BBD-9E33-885CBE6C2711}"/>
              </a:ext>
            </a:extLst>
          </p:cNvPr>
          <p:cNvSpPr txBox="1">
            <a:spLocks/>
          </p:cNvSpPr>
          <p:nvPr/>
        </p:nvSpPr>
        <p:spPr>
          <a:xfrm>
            <a:off x="225082" y="196947"/>
            <a:ext cx="11774660" cy="1226439"/>
          </a:xfrm>
          <a:prstGeom prst="rect">
            <a:avLst/>
          </a:prstGeom>
          <a:solidFill>
            <a:schemeClr val="bg1"/>
          </a:solidFill>
          <a:ln w="76200" cap="flat" cmpd="sng" algn="ctr">
            <a:solidFill>
              <a:schemeClr val="bg1"/>
            </a:solidFill>
            <a:prstDash val="solid"/>
            <a:miter lim="800000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SA" sz="4000" b="1" dirty="0">
                <a:latin typeface="Dubai" panose="020B0503030403030204" pitchFamily="34" charset="-78"/>
                <a:cs typeface="Dubai" panose="020B0503030403030204" pitchFamily="34" charset="-78"/>
              </a:rPr>
              <a:t>هل </a:t>
            </a:r>
            <a:r>
              <a:rPr lang="ar-SA" sz="4000" b="1" dirty="0">
                <a:solidFill>
                  <a:srgbClr val="C0000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رقائق البطاطا</a:t>
            </a:r>
            <a:r>
              <a:rPr lang="ar-SA" sz="4000" b="1" dirty="0">
                <a:latin typeface="Dubai" panose="020B0503030403030204" pitchFamily="34" charset="-78"/>
                <a:cs typeface="Dubai" panose="020B0503030403030204" pitchFamily="34" charset="-78"/>
              </a:rPr>
              <a:t> طعام صحي أم غير صحي ولماذا ؟ </a:t>
            </a:r>
            <a:endParaRPr lang="en-US" sz="40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C09C6BF7-8BDC-439F-A011-9642EE2CA68A}"/>
              </a:ext>
            </a:extLst>
          </p:cNvPr>
          <p:cNvSpPr txBox="1">
            <a:spLocks/>
          </p:cNvSpPr>
          <p:nvPr/>
        </p:nvSpPr>
        <p:spPr>
          <a:xfrm>
            <a:off x="5499873" y="5148960"/>
            <a:ext cx="6277320" cy="1226439"/>
          </a:xfrm>
          <a:prstGeom prst="rect">
            <a:avLst/>
          </a:prstGeom>
          <a:solidFill>
            <a:schemeClr val="bg1"/>
          </a:solidFill>
          <a:ln w="76200" cap="flat" cmpd="sng" algn="ctr">
            <a:solidFill>
              <a:schemeClr val="bg1"/>
            </a:solidFill>
            <a:prstDash val="solid"/>
            <a:miter lim="800000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SA" sz="4000" b="1" dirty="0">
                <a:solidFill>
                  <a:srgbClr val="C0000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رقائق البطاطا</a:t>
            </a:r>
            <a:r>
              <a:rPr lang="ar-SA" sz="4000" b="1" dirty="0">
                <a:latin typeface="Dubai" panose="020B0503030403030204" pitchFamily="34" charset="-78"/>
                <a:cs typeface="Dubai" panose="020B0503030403030204" pitchFamily="34" charset="-78"/>
              </a:rPr>
              <a:t> طعام غير صحي !</a:t>
            </a:r>
            <a:endParaRPr lang="en-US" sz="40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E05F0E-1612-4167-98F3-382D09BB527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5" r="-550" b="10769"/>
          <a:stretch/>
        </p:blipFill>
        <p:spPr>
          <a:xfrm>
            <a:off x="817252" y="1276036"/>
            <a:ext cx="4682621" cy="4930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442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90EC1-EB86-4421-BF04-577B79E1D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ar-SA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هل هذا ال</a:t>
            </a:r>
            <a:endParaRPr lang="en-US" sz="2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3F6AE17-49EC-4A56-BDAF-A3A8767EF9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15" b="90000" l="10000" r="90000">
                        <a14:foregroundMark x1="51300" y1="19259" x2="50500" y2="10463"/>
                        <a14:foregroundMark x1="50500" y1="10463" x2="50100" y2="98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468" t="6129" r="30833" b="22910"/>
          <a:stretch/>
        </p:blipFill>
        <p:spPr>
          <a:xfrm>
            <a:off x="6453248" y="961812"/>
            <a:ext cx="2358903" cy="493098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EFC1388-D5C8-4AD3-9C21-8E9F147FCBB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1998" cy="6858000"/>
          </a:xfrm>
          <a:prstGeom prst="rect">
            <a:avLst/>
          </a:prstGeom>
          <a:ln w="247650" cap="flat" cmpd="sng" algn="ctr">
            <a:solidFill>
              <a:schemeClr val="accent6"/>
            </a:solidFill>
            <a:prstDash val="solid"/>
            <a:miter lim="800000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pic>
        <p:nvPicPr>
          <p:cNvPr id="12" name="Picture 11" descr="A close up of a device&#10;&#10;Description automatically generated">
            <a:extLst>
              <a:ext uri="{FF2B5EF4-FFF2-40B4-BE49-F238E27FC236}">
                <a16:creationId xmlns:a16="http://schemas.microsoft.com/office/drawing/2014/main" id="{0CF27950-960B-4AFF-86E8-CFA6EB931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backgroundMark x1="21700" y1="82870" x2="41100" y2="82685"/>
                        <a14:backgroundMark x1="41100" y1="82685" x2="68100" y2="84630"/>
                        <a14:backgroundMark x1="68100" y1="84630" x2="78400" y2="83241"/>
                        <a14:backgroundMark x1="78400" y1="83241" x2="78500" y2="83148"/>
                        <a14:backgroundMark x1="76100" y1="61019" x2="76100" y2="61019"/>
                        <a14:backgroundMark x1="77300" y1="61019" x2="77300" y2="610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6670" y="551375"/>
            <a:ext cx="6135007" cy="6625808"/>
          </a:xfrm>
          <a:prstGeom prst="rect">
            <a:avLst/>
          </a:prstGeom>
        </p:spPr>
      </p:pic>
      <p:pic>
        <p:nvPicPr>
          <p:cNvPr id="13" name="Picture 12" descr="A close up of a device&#10;&#10;Description automatically generated">
            <a:extLst>
              <a:ext uri="{FF2B5EF4-FFF2-40B4-BE49-F238E27FC236}">
                <a16:creationId xmlns:a16="http://schemas.microsoft.com/office/drawing/2014/main" id="{7202CF54-89E7-4F01-AD12-0D0AFB2613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backgroundMark x1="21700" y1="82870" x2="41100" y2="82685"/>
                        <a14:backgroundMark x1="41100" y1="82685" x2="68100" y2="84630"/>
                        <a14:backgroundMark x1="68100" y1="84630" x2="78400" y2="83241"/>
                        <a14:backgroundMark x1="78400" y1="83241" x2="78500" y2="83148"/>
                        <a14:backgroundMark x1="76100" y1="61019" x2="76100" y2="61019"/>
                        <a14:backgroundMark x1="77300" y1="61019" x2="77300" y2="610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5162">
            <a:off x="3133503" y="3577536"/>
            <a:ext cx="3207671" cy="3464285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FA7B5F95-CD09-496A-AD41-FAFB08A38CC1}"/>
              </a:ext>
            </a:extLst>
          </p:cNvPr>
          <p:cNvSpPr txBox="1">
            <a:spLocks/>
          </p:cNvSpPr>
          <p:nvPr/>
        </p:nvSpPr>
        <p:spPr>
          <a:xfrm>
            <a:off x="225082" y="196947"/>
            <a:ext cx="11774660" cy="1226439"/>
          </a:xfrm>
          <a:prstGeom prst="rect">
            <a:avLst/>
          </a:prstGeom>
          <a:solidFill>
            <a:schemeClr val="bg1"/>
          </a:solidFill>
          <a:ln w="76200" cap="flat" cmpd="sng" algn="ctr">
            <a:solidFill>
              <a:schemeClr val="bg1"/>
            </a:solidFill>
            <a:prstDash val="solid"/>
            <a:miter lim="800000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SA" sz="4000" b="1" dirty="0">
                <a:latin typeface="Dubai" panose="020B0503030403030204" pitchFamily="34" charset="-78"/>
                <a:cs typeface="Dubai" panose="020B0503030403030204" pitchFamily="34" charset="-78"/>
              </a:rPr>
              <a:t>هل </a:t>
            </a:r>
            <a:r>
              <a:rPr lang="ar-SA" sz="4000" b="1" dirty="0">
                <a:solidFill>
                  <a:srgbClr val="C0000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البطيخ</a:t>
            </a:r>
            <a:r>
              <a:rPr lang="ar-SA" sz="4000" b="1" dirty="0">
                <a:latin typeface="Dubai" panose="020B0503030403030204" pitchFamily="34" charset="-78"/>
                <a:cs typeface="Dubai" panose="020B0503030403030204" pitchFamily="34" charset="-78"/>
              </a:rPr>
              <a:t> طعام صحي أم غير صحي ؟ لماذا نأكل </a:t>
            </a:r>
            <a:r>
              <a:rPr lang="ar-SA" sz="4000" b="1" dirty="0">
                <a:solidFill>
                  <a:srgbClr val="C0000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البطيخ</a:t>
            </a:r>
            <a:r>
              <a:rPr lang="ar-SA" sz="4000" b="1" dirty="0">
                <a:latin typeface="Dubai" panose="020B0503030403030204" pitchFamily="34" charset="-78"/>
                <a:cs typeface="Dubai" panose="020B0503030403030204" pitchFamily="34" charset="-78"/>
              </a:rPr>
              <a:t> ؟  </a:t>
            </a:r>
            <a:endParaRPr lang="en-US" sz="40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2C992081-7788-4F2A-849F-F627CE5E037A}"/>
              </a:ext>
            </a:extLst>
          </p:cNvPr>
          <p:cNvSpPr txBox="1">
            <a:spLocks/>
          </p:cNvSpPr>
          <p:nvPr/>
        </p:nvSpPr>
        <p:spPr>
          <a:xfrm>
            <a:off x="7315200" y="4589610"/>
            <a:ext cx="4336225" cy="1226439"/>
          </a:xfrm>
          <a:prstGeom prst="rect">
            <a:avLst/>
          </a:prstGeom>
          <a:solidFill>
            <a:schemeClr val="bg1"/>
          </a:solidFill>
          <a:ln w="76200" cap="flat" cmpd="sng" algn="ctr">
            <a:solidFill>
              <a:schemeClr val="bg1"/>
            </a:solidFill>
            <a:prstDash val="solid"/>
            <a:miter lim="800000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SA" sz="4000" b="1" dirty="0">
                <a:solidFill>
                  <a:srgbClr val="C0000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البطيخ</a:t>
            </a:r>
            <a:r>
              <a:rPr lang="ar-SA" sz="4000" b="1" dirty="0">
                <a:latin typeface="Dubai" panose="020B0503030403030204" pitchFamily="34" charset="-78"/>
                <a:cs typeface="Dubai" panose="020B0503030403030204" pitchFamily="34" charset="-78"/>
              </a:rPr>
              <a:t> طعام صحي !</a:t>
            </a:r>
            <a:endParaRPr lang="en-US" sz="40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pic>
        <p:nvPicPr>
          <p:cNvPr id="15" name="Picture 14" descr="A picture containing indoor&#10;&#10;Description automatically generated">
            <a:extLst>
              <a:ext uri="{FF2B5EF4-FFF2-40B4-BE49-F238E27FC236}">
                <a16:creationId xmlns:a16="http://schemas.microsoft.com/office/drawing/2014/main" id="{D100D77B-12B9-447A-B5F6-6D6F5E9E009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4231" b="76154" l="61600" r="80400">
                        <a14:foregroundMark x1="61600" y1="65000" x2="61600" y2="65000"/>
                        <a14:foregroundMark x1="80400" y1="55000" x2="80400" y2="5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707" t="51487" r="18123" b="20890"/>
          <a:stretch/>
        </p:blipFill>
        <p:spPr>
          <a:xfrm>
            <a:off x="6040446" y="2745987"/>
            <a:ext cx="2787718" cy="270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801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90EC1-EB86-4421-BF04-577B79E1D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ar-SA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هل هذا ال</a:t>
            </a:r>
            <a:endParaRPr lang="en-US" sz="2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3F6AE17-49EC-4A56-BDAF-A3A8767EF9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15" b="90000" l="10000" r="90000">
                        <a14:foregroundMark x1="51300" y1="19259" x2="50500" y2="10463"/>
                        <a14:foregroundMark x1="50500" y1="10463" x2="50100" y2="98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468" t="6129" r="30833" b="22910"/>
          <a:stretch/>
        </p:blipFill>
        <p:spPr>
          <a:xfrm>
            <a:off x="6453248" y="961812"/>
            <a:ext cx="2358903" cy="493098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EFC1388-D5C8-4AD3-9C21-8E9F147FCBB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1998" cy="6858000"/>
          </a:xfrm>
          <a:prstGeom prst="rect">
            <a:avLst/>
          </a:prstGeom>
          <a:ln w="247650" cap="flat" cmpd="sng" algn="ctr">
            <a:solidFill>
              <a:srgbClr val="C00000"/>
            </a:solidFill>
            <a:prstDash val="solid"/>
            <a:miter lim="800000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pic>
        <p:nvPicPr>
          <p:cNvPr id="8" name="Picture 7" descr="A close up of food&#10;&#10;Description automatically generated">
            <a:extLst>
              <a:ext uri="{FF2B5EF4-FFF2-40B4-BE49-F238E27FC236}">
                <a16:creationId xmlns:a16="http://schemas.microsoft.com/office/drawing/2014/main" id="{ABEEBFD2-1389-4908-BEEA-2BBA08AA448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8" t="45555" r="54963" b="8240"/>
          <a:stretch/>
        </p:blipFill>
        <p:spPr>
          <a:xfrm>
            <a:off x="200005" y="854614"/>
            <a:ext cx="4996045" cy="5855676"/>
          </a:xfrm>
          <a:prstGeom prst="rect">
            <a:avLst/>
          </a:prstGeom>
        </p:spPr>
      </p:pic>
      <p:pic>
        <p:nvPicPr>
          <p:cNvPr id="10" name="Picture 9" descr="A picture containing indoor&#10;&#10;Description automatically generated">
            <a:extLst>
              <a:ext uri="{FF2B5EF4-FFF2-40B4-BE49-F238E27FC236}">
                <a16:creationId xmlns:a16="http://schemas.microsoft.com/office/drawing/2014/main" id="{FFD15486-0031-4961-A466-0635AA1EF81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26" t="50837" r="65461" b="21540"/>
          <a:stretch/>
        </p:blipFill>
        <p:spPr>
          <a:xfrm>
            <a:off x="6744089" y="3246177"/>
            <a:ext cx="1777219" cy="1894417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08FD16DD-6822-4529-9B30-2E8226A7776A}"/>
              </a:ext>
            </a:extLst>
          </p:cNvPr>
          <p:cNvSpPr txBox="1">
            <a:spLocks/>
          </p:cNvSpPr>
          <p:nvPr/>
        </p:nvSpPr>
        <p:spPr>
          <a:xfrm>
            <a:off x="225082" y="196947"/>
            <a:ext cx="11774660" cy="1226439"/>
          </a:xfrm>
          <a:prstGeom prst="rect">
            <a:avLst/>
          </a:prstGeom>
          <a:solidFill>
            <a:schemeClr val="bg1"/>
          </a:solidFill>
          <a:ln w="76200" cap="flat" cmpd="sng" algn="ctr">
            <a:solidFill>
              <a:schemeClr val="bg1"/>
            </a:solidFill>
            <a:prstDash val="solid"/>
            <a:miter lim="800000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SA" sz="4000" b="1" dirty="0">
                <a:latin typeface="Dubai" panose="020B0503030403030204" pitchFamily="34" charset="-78"/>
                <a:cs typeface="Dubai" panose="020B0503030403030204" pitchFamily="34" charset="-78"/>
              </a:rPr>
              <a:t>هل </a:t>
            </a:r>
            <a:r>
              <a:rPr lang="ar-SA" sz="4000" b="1" dirty="0">
                <a:solidFill>
                  <a:srgbClr val="C0000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الحلويات </a:t>
            </a:r>
            <a:r>
              <a:rPr lang="ar-SA" sz="4000" b="1" dirty="0">
                <a:latin typeface="Dubai" panose="020B0503030403030204" pitchFamily="34" charset="-78"/>
                <a:cs typeface="Dubai" panose="020B0503030403030204" pitchFamily="34" charset="-78"/>
              </a:rPr>
              <a:t>طعام صحي أم غير صحي ولماذا ؟ </a:t>
            </a:r>
            <a:endParaRPr lang="en-US" sz="40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F0DEC5FB-1FCA-4AD6-8281-F3CB0650E710}"/>
              </a:ext>
            </a:extLst>
          </p:cNvPr>
          <p:cNvSpPr txBox="1">
            <a:spLocks/>
          </p:cNvSpPr>
          <p:nvPr/>
        </p:nvSpPr>
        <p:spPr>
          <a:xfrm>
            <a:off x="5499873" y="5148960"/>
            <a:ext cx="6277320" cy="1226439"/>
          </a:xfrm>
          <a:prstGeom prst="rect">
            <a:avLst/>
          </a:prstGeom>
          <a:solidFill>
            <a:schemeClr val="bg1"/>
          </a:solidFill>
          <a:ln w="76200" cap="flat" cmpd="sng" algn="ctr">
            <a:solidFill>
              <a:schemeClr val="bg1"/>
            </a:solidFill>
            <a:prstDash val="solid"/>
            <a:miter lim="800000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SA" sz="4000" b="1" dirty="0">
                <a:solidFill>
                  <a:srgbClr val="C0000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الحلويات </a:t>
            </a:r>
            <a:r>
              <a:rPr lang="ar-SA" sz="4000" b="1" dirty="0">
                <a:latin typeface="Dubai" panose="020B0503030403030204" pitchFamily="34" charset="-78"/>
                <a:cs typeface="Dubai" panose="020B0503030403030204" pitchFamily="34" charset="-78"/>
              </a:rPr>
              <a:t>طعام غير صحي !</a:t>
            </a:r>
            <a:endParaRPr lang="en-US" sz="40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07850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90EC1-EB86-4421-BF04-577B79E1D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ar-SA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هل هذا ال</a:t>
            </a:r>
            <a:endParaRPr lang="en-US" sz="2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3F6AE17-49EC-4A56-BDAF-A3A8767EF9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15" b="90000" l="10000" r="90000">
                        <a14:foregroundMark x1="51300" y1="19259" x2="50500" y2="10463"/>
                        <a14:foregroundMark x1="50500" y1="10463" x2="50100" y2="98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468" t="6129" r="30833" b="22910"/>
          <a:stretch/>
        </p:blipFill>
        <p:spPr>
          <a:xfrm>
            <a:off x="6453248" y="961812"/>
            <a:ext cx="2358903" cy="493098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EFC1388-D5C8-4AD3-9C21-8E9F147FCBB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1998" cy="6858000"/>
          </a:xfrm>
          <a:prstGeom prst="rect">
            <a:avLst/>
          </a:prstGeom>
          <a:ln w="247650" cap="flat" cmpd="sng" algn="ctr">
            <a:solidFill>
              <a:schemeClr val="accent6"/>
            </a:solidFill>
            <a:prstDash val="solid"/>
            <a:miter lim="800000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21B6674-F036-434D-AEAD-6691A72E427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32" t="18462" b="16128"/>
          <a:stretch/>
        </p:blipFill>
        <p:spPr>
          <a:xfrm>
            <a:off x="1318149" y="1184415"/>
            <a:ext cx="5135099" cy="4485779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0A6508A0-99EB-4E06-8C91-7E5B7A719AEF}"/>
              </a:ext>
            </a:extLst>
          </p:cNvPr>
          <p:cNvSpPr txBox="1">
            <a:spLocks/>
          </p:cNvSpPr>
          <p:nvPr/>
        </p:nvSpPr>
        <p:spPr>
          <a:xfrm>
            <a:off x="225082" y="196947"/>
            <a:ext cx="11774660" cy="1226439"/>
          </a:xfrm>
          <a:prstGeom prst="rect">
            <a:avLst/>
          </a:prstGeom>
          <a:solidFill>
            <a:schemeClr val="bg1"/>
          </a:solidFill>
          <a:ln w="76200" cap="flat" cmpd="sng" algn="ctr">
            <a:solidFill>
              <a:schemeClr val="bg1"/>
            </a:solidFill>
            <a:prstDash val="solid"/>
            <a:miter lim="800000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SA" sz="4000" b="1" dirty="0">
                <a:latin typeface="Dubai" panose="020B0503030403030204" pitchFamily="34" charset="-78"/>
                <a:cs typeface="Dubai" panose="020B0503030403030204" pitchFamily="34" charset="-78"/>
              </a:rPr>
              <a:t>هل </a:t>
            </a:r>
            <a:r>
              <a:rPr lang="ar-SA" sz="4000" b="1" dirty="0">
                <a:solidFill>
                  <a:srgbClr val="FFC00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الموز</a:t>
            </a:r>
            <a:r>
              <a:rPr lang="ar-SA" sz="4000" b="1" dirty="0">
                <a:latin typeface="Dubai" panose="020B0503030403030204" pitchFamily="34" charset="-78"/>
                <a:cs typeface="Dubai" panose="020B0503030403030204" pitchFamily="34" charset="-78"/>
              </a:rPr>
              <a:t> طعام صحي أم غير صحي ؟ لماذا نأكل </a:t>
            </a:r>
            <a:r>
              <a:rPr lang="ar-SA" sz="4000" b="1" dirty="0">
                <a:solidFill>
                  <a:srgbClr val="FFC00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الموز</a:t>
            </a:r>
            <a:r>
              <a:rPr lang="ar-SA" sz="4000" b="1" dirty="0">
                <a:latin typeface="Dubai" panose="020B0503030403030204" pitchFamily="34" charset="-78"/>
                <a:cs typeface="Dubai" panose="020B0503030403030204" pitchFamily="34" charset="-78"/>
              </a:rPr>
              <a:t> ؟  </a:t>
            </a:r>
            <a:endParaRPr lang="en-US" sz="40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5084E5D-C083-46E7-B8F6-EA78D53F5112}"/>
              </a:ext>
            </a:extLst>
          </p:cNvPr>
          <p:cNvSpPr txBox="1">
            <a:spLocks/>
          </p:cNvSpPr>
          <p:nvPr/>
        </p:nvSpPr>
        <p:spPr>
          <a:xfrm>
            <a:off x="7315200" y="4589610"/>
            <a:ext cx="4336225" cy="1226439"/>
          </a:xfrm>
          <a:prstGeom prst="rect">
            <a:avLst/>
          </a:prstGeom>
          <a:solidFill>
            <a:schemeClr val="bg1"/>
          </a:solidFill>
          <a:ln w="76200" cap="flat" cmpd="sng" algn="ctr">
            <a:solidFill>
              <a:schemeClr val="bg1"/>
            </a:solidFill>
            <a:prstDash val="solid"/>
            <a:miter lim="800000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SA" sz="4000" b="1" dirty="0">
                <a:solidFill>
                  <a:srgbClr val="FFC00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الموز</a:t>
            </a:r>
            <a:r>
              <a:rPr lang="ar-SA" sz="4000" b="1" dirty="0">
                <a:latin typeface="Dubai" panose="020B0503030403030204" pitchFamily="34" charset="-78"/>
                <a:cs typeface="Dubai" panose="020B0503030403030204" pitchFamily="34" charset="-78"/>
              </a:rPr>
              <a:t> طعام صحي !</a:t>
            </a:r>
            <a:endParaRPr lang="en-US" sz="40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pic>
        <p:nvPicPr>
          <p:cNvPr id="13" name="Picture 12" descr="A picture containing indoor&#10;&#10;Description automatically generated">
            <a:extLst>
              <a:ext uri="{FF2B5EF4-FFF2-40B4-BE49-F238E27FC236}">
                <a16:creationId xmlns:a16="http://schemas.microsoft.com/office/drawing/2014/main" id="{14B0B702-18A7-43C5-91C5-576DC3815C7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4231" b="76154" l="61600" r="80400">
                        <a14:foregroundMark x1="61600" y1="65000" x2="61600" y2="65000"/>
                        <a14:foregroundMark x1="80400" y1="55000" x2="80400" y2="5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707" t="51487" r="18123" b="20890"/>
          <a:stretch/>
        </p:blipFill>
        <p:spPr>
          <a:xfrm>
            <a:off x="6040446" y="2745987"/>
            <a:ext cx="2787718" cy="270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639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90EC1-EB86-4421-BF04-577B79E1D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ar-SA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هل هذا ال</a:t>
            </a:r>
            <a:endParaRPr lang="en-US" sz="2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3F6AE17-49EC-4A56-BDAF-A3A8767EF9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15" b="90000" l="10000" r="90000">
                        <a14:foregroundMark x1="51300" y1="19259" x2="50500" y2="10463"/>
                        <a14:foregroundMark x1="50500" y1="10463" x2="50100" y2="98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468" t="6129" r="30833" b="22910"/>
          <a:stretch/>
        </p:blipFill>
        <p:spPr>
          <a:xfrm>
            <a:off x="6453248" y="961812"/>
            <a:ext cx="2358903" cy="493098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EFC1388-D5C8-4AD3-9C21-8E9F147FCBB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1998" cy="6858000"/>
          </a:xfrm>
          <a:prstGeom prst="rect">
            <a:avLst/>
          </a:prstGeom>
          <a:ln w="247650" cap="flat" cmpd="sng" algn="ctr">
            <a:solidFill>
              <a:srgbClr val="C00000"/>
            </a:solidFill>
            <a:prstDash val="solid"/>
            <a:miter lim="800000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pic>
        <p:nvPicPr>
          <p:cNvPr id="14" name="Picture 13" descr="A close up of food&#10;&#10;Description automatically generated">
            <a:extLst>
              <a:ext uri="{FF2B5EF4-FFF2-40B4-BE49-F238E27FC236}">
                <a16:creationId xmlns:a16="http://schemas.microsoft.com/office/drawing/2014/main" id="{538AD079-DF91-4058-AEB7-7938EE7DD28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18" t="47778" r="8248" b="19966"/>
          <a:stretch/>
        </p:blipFill>
        <p:spPr>
          <a:xfrm>
            <a:off x="416317" y="1736738"/>
            <a:ext cx="4967786" cy="4045968"/>
          </a:xfrm>
          <a:prstGeom prst="rect">
            <a:avLst/>
          </a:prstGeom>
        </p:spPr>
      </p:pic>
      <p:pic>
        <p:nvPicPr>
          <p:cNvPr id="7" name="Picture 6" descr="A picture containing indoor&#10;&#10;Description automatically generated">
            <a:extLst>
              <a:ext uri="{FF2B5EF4-FFF2-40B4-BE49-F238E27FC236}">
                <a16:creationId xmlns:a16="http://schemas.microsoft.com/office/drawing/2014/main" id="{1B9A2677-D1B0-4A60-9604-F0B018A3520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26" t="50837" r="65461" b="21540"/>
          <a:stretch/>
        </p:blipFill>
        <p:spPr>
          <a:xfrm>
            <a:off x="6337478" y="3254543"/>
            <a:ext cx="1777219" cy="1894417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5220D674-9A7C-4095-9FEA-19546D846722}"/>
              </a:ext>
            </a:extLst>
          </p:cNvPr>
          <p:cNvSpPr txBox="1">
            <a:spLocks/>
          </p:cNvSpPr>
          <p:nvPr/>
        </p:nvSpPr>
        <p:spPr>
          <a:xfrm>
            <a:off x="225082" y="196947"/>
            <a:ext cx="11774660" cy="1226439"/>
          </a:xfrm>
          <a:prstGeom prst="rect">
            <a:avLst/>
          </a:prstGeom>
          <a:solidFill>
            <a:schemeClr val="bg1"/>
          </a:solidFill>
          <a:ln w="76200" cap="flat" cmpd="sng" algn="ctr">
            <a:solidFill>
              <a:schemeClr val="bg1"/>
            </a:solidFill>
            <a:prstDash val="solid"/>
            <a:miter lim="800000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SA" sz="4000" b="1" dirty="0">
                <a:latin typeface="Dubai" panose="020B0503030403030204" pitchFamily="34" charset="-78"/>
                <a:cs typeface="Dubai" panose="020B0503030403030204" pitchFamily="34" charset="-78"/>
              </a:rPr>
              <a:t>هل </a:t>
            </a:r>
            <a:r>
              <a:rPr lang="ar-SA" sz="4000" b="1" dirty="0">
                <a:solidFill>
                  <a:srgbClr val="C0000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الدونات </a:t>
            </a:r>
            <a:r>
              <a:rPr lang="ar-SA" sz="4000" b="1" dirty="0">
                <a:latin typeface="Dubai" panose="020B0503030403030204" pitchFamily="34" charset="-78"/>
                <a:cs typeface="Dubai" panose="020B0503030403030204" pitchFamily="34" charset="-78"/>
              </a:rPr>
              <a:t>طعام صحي أم غير صحي ولماذا ؟ </a:t>
            </a:r>
            <a:endParaRPr lang="en-US" sz="40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9E5DBD3-019A-4D82-BDAE-4140F1A5C3EF}"/>
              </a:ext>
            </a:extLst>
          </p:cNvPr>
          <p:cNvSpPr txBox="1">
            <a:spLocks/>
          </p:cNvSpPr>
          <p:nvPr/>
        </p:nvSpPr>
        <p:spPr>
          <a:xfrm>
            <a:off x="5499873" y="5148960"/>
            <a:ext cx="6277320" cy="1226439"/>
          </a:xfrm>
          <a:prstGeom prst="rect">
            <a:avLst/>
          </a:prstGeom>
          <a:solidFill>
            <a:schemeClr val="bg1"/>
          </a:solidFill>
          <a:ln w="76200" cap="flat" cmpd="sng" algn="ctr">
            <a:solidFill>
              <a:schemeClr val="bg1"/>
            </a:solidFill>
            <a:prstDash val="solid"/>
            <a:miter lim="800000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SA" sz="4000" b="1" dirty="0">
                <a:solidFill>
                  <a:srgbClr val="C0000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الدونات </a:t>
            </a:r>
            <a:r>
              <a:rPr lang="ar-SA" sz="4000" b="1" dirty="0">
                <a:latin typeface="Dubai" panose="020B0503030403030204" pitchFamily="34" charset="-78"/>
                <a:cs typeface="Dubai" panose="020B0503030403030204" pitchFamily="34" charset="-78"/>
              </a:rPr>
              <a:t>طعام غير صحي !</a:t>
            </a:r>
            <a:endParaRPr lang="en-US" sz="40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69627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90EC1-EB86-4421-BF04-577B79E1D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ar-SA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هل هذا ال</a:t>
            </a:r>
            <a:endParaRPr lang="en-US" sz="2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3F6AE17-49EC-4A56-BDAF-A3A8767EF9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15" b="90000" l="10000" r="90000">
                        <a14:foregroundMark x1="51300" y1="19259" x2="50500" y2="10463"/>
                        <a14:foregroundMark x1="50500" y1="10463" x2="50100" y2="98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468" t="6129" r="30833" b="22910"/>
          <a:stretch/>
        </p:blipFill>
        <p:spPr>
          <a:xfrm>
            <a:off x="6453248" y="961812"/>
            <a:ext cx="2358903" cy="493098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EFC1388-D5C8-4AD3-9C21-8E9F147FCBB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1998" cy="6858000"/>
          </a:xfrm>
          <a:prstGeom prst="rect">
            <a:avLst/>
          </a:prstGeom>
          <a:ln w="247650" cap="flat" cmpd="sng" algn="ctr">
            <a:solidFill>
              <a:srgbClr val="C00000"/>
            </a:solidFill>
            <a:prstDash val="solid"/>
            <a:miter lim="800000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pic>
        <p:nvPicPr>
          <p:cNvPr id="7" name="Picture 6" descr="A picture containing indoor&#10;&#10;Description automatically generated">
            <a:extLst>
              <a:ext uri="{FF2B5EF4-FFF2-40B4-BE49-F238E27FC236}">
                <a16:creationId xmlns:a16="http://schemas.microsoft.com/office/drawing/2014/main" id="{5D9C293C-25E0-48B7-ABE3-373841FFF04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26" t="50837" r="65461" b="21540"/>
          <a:stretch/>
        </p:blipFill>
        <p:spPr>
          <a:xfrm>
            <a:off x="6744089" y="3246177"/>
            <a:ext cx="1777219" cy="1894417"/>
          </a:xfrm>
          <a:prstGeom prst="rect">
            <a:avLst/>
          </a:prstGeom>
        </p:spPr>
      </p:pic>
      <p:pic>
        <p:nvPicPr>
          <p:cNvPr id="5" name="Picture 4" descr="A picture containing table, indoor, wall, sitting&#10;&#10;Description automatically generated">
            <a:extLst>
              <a:ext uri="{FF2B5EF4-FFF2-40B4-BE49-F238E27FC236}">
                <a16:creationId xmlns:a16="http://schemas.microsoft.com/office/drawing/2014/main" id="{76D80BE8-00D4-4184-B253-9E94359539D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1" t="6358" b="14075"/>
          <a:stretch/>
        </p:blipFill>
        <p:spPr>
          <a:xfrm>
            <a:off x="328249" y="1256238"/>
            <a:ext cx="5410504" cy="4976366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A86EC35-3FB3-46A7-ACC7-CDCC63ABA232}"/>
              </a:ext>
            </a:extLst>
          </p:cNvPr>
          <p:cNvSpPr txBox="1">
            <a:spLocks/>
          </p:cNvSpPr>
          <p:nvPr/>
        </p:nvSpPr>
        <p:spPr>
          <a:xfrm>
            <a:off x="225082" y="196947"/>
            <a:ext cx="11774660" cy="1226439"/>
          </a:xfrm>
          <a:prstGeom prst="rect">
            <a:avLst/>
          </a:prstGeom>
          <a:solidFill>
            <a:schemeClr val="bg1"/>
          </a:solidFill>
          <a:ln w="76200" cap="flat" cmpd="sng" algn="ctr">
            <a:solidFill>
              <a:schemeClr val="bg1"/>
            </a:solidFill>
            <a:prstDash val="solid"/>
            <a:miter lim="800000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SA" sz="4000" b="1" dirty="0">
                <a:latin typeface="Dubai" panose="020B0503030403030204" pitchFamily="34" charset="-78"/>
                <a:cs typeface="Dubai" panose="020B0503030403030204" pitchFamily="34" charset="-78"/>
              </a:rPr>
              <a:t>هل </a:t>
            </a:r>
            <a:r>
              <a:rPr lang="ar-SA" sz="4000" b="1" dirty="0">
                <a:solidFill>
                  <a:srgbClr val="C0000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الشوكولاتة </a:t>
            </a:r>
            <a:r>
              <a:rPr lang="ar-SA" sz="4000" b="1" dirty="0">
                <a:latin typeface="Dubai" panose="020B0503030403030204" pitchFamily="34" charset="-78"/>
                <a:cs typeface="Dubai" panose="020B0503030403030204" pitchFamily="34" charset="-78"/>
              </a:rPr>
              <a:t>طعام صحي أم غير صحي ولماذا ؟ </a:t>
            </a:r>
            <a:endParaRPr lang="en-US" sz="40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B0F6B61-93DD-4187-A7CE-D4624BEAF7DF}"/>
              </a:ext>
            </a:extLst>
          </p:cNvPr>
          <p:cNvSpPr txBox="1">
            <a:spLocks/>
          </p:cNvSpPr>
          <p:nvPr/>
        </p:nvSpPr>
        <p:spPr>
          <a:xfrm>
            <a:off x="5499873" y="5148960"/>
            <a:ext cx="6277320" cy="1226439"/>
          </a:xfrm>
          <a:prstGeom prst="rect">
            <a:avLst/>
          </a:prstGeom>
          <a:solidFill>
            <a:schemeClr val="bg1"/>
          </a:solidFill>
          <a:ln w="76200" cap="flat" cmpd="sng" algn="ctr">
            <a:solidFill>
              <a:schemeClr val="bg1"/>
            </a:solidFill>
            <a:prstDash val="solid"/>
            <a:miter lim="800000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SA" sz="4000" b="1" dirty="0">
                <a:solidFill>
                  <a:srgbClr val="C0000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الشوكولاتة </a:t>
            </a:r>
            <a:r>
              <a:rPr lang="ar-SA" sz="4000" b="1" dirty="0">
                <a:latin typeface="Dubai" panose="020B0503030403030204" pitchFamily="34" charset="-78"/>
                <a:cs typeface="Dubai" panose="020B0503030403030204" pitchFamily="34" charset="-78"/>
              </a:rPr>
              <a:t>طعام غير صحي !</a:t>
            </a:r>
            <a:endParaRPr lang="en-US" sz="40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91024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90EC1-EB86-4421-BF04-577B79E1D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ar-SA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هل هذا ال</a:t>
            </a:r>
            <a:endParaRPr lang="en-US" sz="2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3F6AE17-49EC-4A56-BDAF-A3A8767EF9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15" b="90000" l="10000" r="90000">
                        <a14:foregroundMark x1="51300" y1="19259" x2="50500" y2="10463"/>
                        <a14:foregroundMark x1="50500" y1="10463" x2="50100" y2="98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468" t="6129" r="30833" b="22910"/>
          <a:stretch/>
        </p:blipFill>
        <p:spPr>
          <a:xfrm>
            <a:off x="6453248" y="961812"/>
            <a:ext cx="2358903" cy="493098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EFC1388-D5C8-4AD3-9C21-8E9F147FCBB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1998" cy="6858000"/>
          </a:xfrm>
          <a:prstGeom prst="rect">
            <a:avLst/>
          </a:prstGeom>
          <a:ln w="247650" cap="flat" cmpd="sng" algn="ctr">
            <a:solidFill>
              <a:schemeClr val="accent6"/>
            </a:solidFill>
            <a:prstDash val="solid"/>
            <a:miter lim="800000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B1FC011-2FDB-4236-BF72-3E5457520897}"/>
              </a:ext>
            </a:extLst>
          </p:cNvPr>
          <p:cNvSpPr txBox="1">
            <a:spLocks/>
          </p:cNvSpPr>
          <p:nvPr/>
        </p:nvSpPr>
        <p:spPr>
          <a:xfrm>
            <a:off x="6927348" y="196947"/>
            <a:ext cx="5072394" cy="1226439"/>
          </a:xfrm>
          <a:prstGeom prst="rect">
            <a:avLst/>
          </a:prstGeom>
          <a:solidFill>
            <a:schemeClr val="bg1"/>
          </a:solidFill>
          <a:ln w="76200" cap="flat" cmpd="sng" algn="ctr">
            <a:solidFill>
              <a:schemeClr val="bg1"/>
            </a:solidFill>
            <a:prstDash val="solid"/>
            <a:miter lim="800000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SA" sz="4300" b="1" dirty="0">
                <a:latin typeface="Dubai" panose="020B0503030403030204" pitchFamily="34" charset="-78"/>
                <a:cs typeface="Dubai" panose="020B0503030403030204" pitchFamily="34" charset="-78"/>
              </a:rPr>
              <a:t>صف لي ماذا تشاهد ؟</a:t>
            </a:r>
            <a:endParaRPr lang="en-US" sz="43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1CE279-C252-486B-B00B-152FE6B0C30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49"/>
          <a:stretch/>
        </p:blipFill>
        <p:spPr>
          <a:xfrm>
            <a:off x="145120" y="143294"/>
            <a:ext cx="6637108" cy="6517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557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TM03457444[[fn=Basis]]</Template>
  <TotalTime>46</TotalTime>
  <Words>182</Words>
  <Application>Microsoft Office PowerPoint</Application>
  <PresentationFormat>Widescreen</PresentationFormat>
  <Paragraphs>29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Dubai</vt:lpstr>
      <vt:lpstr>Office Theme</vt:lpstr>
      <vt:lpstr>الطعام الصحي و الغير صحي  </vt:lpstr>
      <vt:lpstr>هل هذا ال</vt:lpstr>
      <vt:lpstr>هل هذا ال</vt:lpstr>
      <vt:lpstr>هل هذا ال</vt:lpstr>
      <vt:lpstr>هل هذا ال</vt:lpstr>
      <vt:lpstr>هل هذا ال</vt:lpstr>
      <vt:lpstr>هل هذا ال</vt:lpstr>
      <vt:lpstr>هل هذا ال</vt:lpstr>
      <vt:lpstr>هل هذا ال</vt:lpstr>
      <vt:lpstr>هل هذا ال</vt:lpstr>
      <vt:lpstr>هل هذا ال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الطعام الصحي و الغير صحي </dc:title>
  <dc:creator>Salama Khalid Mohammed  Alotaibi</dc:creator>
  <cp:lastModifiedBy>Salama Khalid Mohammed  Alotaibi</cp:lastModifiedBy>
  <cp:revision>11</cp:revision>
  <dcterms:created xsi:type="dcterms:W3CDTF">2019-11-08T21:09:22Z</dcterms:created>
  <dcterms:modified xsi:type="dcterms:W3CDTF">2019-11-09T16:47:25Z</dcterms:modified>
</cp:coreProperties>
</file>