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89E663-7F65-41AC-98A9-B9F5E7BAB032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88BFFB-91B6-426C-B971-8609DDAAE38F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2700912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ar-SA" sz="6000" dirty="0" smtClean="0">
                <a:solidFill>
                  <a:srgbClr val="FFC000"/>
                </a:solidFill>
                <a:cs typeface="Farsi Simple Bold" pitchFamily="2" charset="-78"/>
              </a:rPr>
              <a:t>لماذا عمل أغلب الرسل عليهم السلام في الرعي (البهائم)؟</a:t>
            </a:r>
            <a:endParaRPr lang="ar-SA" sz="6000" dirty="0">
              <a:solidFill>
                <a:srgbClr val="FFC000"/>
              </a:solidFill>
              <a:cs typeface="Farsi Simple Bold" pitchFamily="2" charset="-78"/>
            </a:endParaRPr>
          </a:p>
        </p:txBody>
      </p:sp>
      <p:pic>
        <p:nvPicPr>
          <p:cNvPr id="11" name="Picture 2" descr="http://www.picturesof.net/_images_300/Farmers_Shearing_a_Sheep_Royalty_Free_Clipart_Picture_100216-106029-324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73016"/>
            <a:ext cx="500404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98080" cy="1143000"/>
          </a:xfrm>
        </p:spPr>
        <p:txBody>
          <a:bodyPr/>
          <a:lstStyle/>
          <a:p>
            <a:r>
              <a:rPr lang="ar-SA" sz="4800" dirty="0" smtClean="0">
                <a:solidFill>
                  <a:srgbClr val="FFC000"/>
                </a:solidFill>
                <a:cs typeface="Farsi Simple Bold" pitchFamily="2" charset="-78"/>
              </a:rPr>
              <a:t>هل تعلمين؟</a:t>
            </a:r>
            <a:endParaRPr lang="ar-SA" sz="4800" dirty="0">
              <a:solidFill>
                <a:srgbClr val="FFC000"/>
              </a:solidFill>
              <a:cs typeface="Farsi Simple Bold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115616" y="2060848"/>
            <a:ext cx="7632848" cy="2585323"/>
          </a:xfrm>
          <a:prstGeom prst="rect">
            <a:avLst/>
          </a:prstGeom>
          <a:noFill/>
          <a:ln w="28575">
            <a:solidFill>
              <a:srgbClr val="FFC000"/>
            </a:solidFill>
            <a:prstDash val="dashDot"/>
          </a:ln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cs typeface="Farsi Simple Bold" pitchFamily="2" charset="-78"/>
              </a:rPr>
              <a:t>أن الصحابي 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سعد بن أبي وقاص 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cs typeface="Farsi Simple Bold" pitchFamily="2" charset="-78"/>
              </a:rPr>
              <a:t>عمل ...................</a:t>
            </a:r>
          </a:p>
          <a:p>
            <a:pPr algn="just">
              <a:lnSpc>
                <a:spcPct val="150000"/>
              </a:lnSpc>
            </a:pP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cs typeface="Farsi Simple Bold" pitchFamily="2" charset="-78"/>
              </a:rPr>
              <a:t>أن الصحابي 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بلال بن رباح  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cs typeface="Farsi Simple Bold" pitchFamily="2" charset="-78"/>
              </a:rPr>
              <a:t>عمل  .......................</a:t>
            </a:r>
          </a:p>
          <a:p>
            <a:pPr algn="just">
              <a:lnSpc>
                <a:spcPct val="150000"/>
              </a:lnSpc>
            </a:pP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cs typeface="Farsi Simple Bold" pitchFamily="2" charset="-78"/>
              </a:rPr>
              <a:t>أن الصحابي 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الزبير بن العوام 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cs typeface="Farsi Simple Bold" pitchFamily="2" charset="-78"/>
              </a:rPr>
              <a:t>عمل  .....................</a:t>
            </a:r>
            <a:endParaRPr lang="ar-SA" sz="3600" dirty="0">
              <a:solidFill>
                <a:schemeClr val="accent1">
                  <a:lumMod val="75000"/>
                </a:schemeClr>
              </a:solidFill>
              <a:cs typeface="Farsi Simple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C000"/>
                </a:solidFill>
                <a:cs typeface="Farsi Simple Bold" pitchFamily="2" charset="-78"/>
              </a:rPr>
              <a:t>أهمية العمل في الاسلام:</a:t>
            </a:r>
            <a:endParaRPr lang="ar-SA" dirty="0">
              <a:solidFill>
                <a:srgbClr val="FFC000"/>
              </a:solidFill>
              <a:cs typeface="Farsi Simple Bold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27584" y="1196752"/>
            <a:ext cx="8028384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قال الله تعالى :( فأوحينا إليه أن اصنع الفلك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بأعثيينا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و وحينا )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قال الله تعالى :(هو الذي جعل لكم الأرض ذلولا فامشوا في مناكبها و كلوا من رزقه و إليه النشور)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قال الله تعالى :(فإذا قضيت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الصلوة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 فانتشروا في الأرض و ابتغوا من فضل الله و اذكروا الله كثيرا لعلكم تفلحون)</a:t>
            </a:r>
          </a:p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547664" y="3789040"/>
            <a:ext cx="72008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FFC000"/>
                </a:solidFill>
                <a:cs typeface="Farsi Simple Bold" pitchFamily="2" charset="-78"/>
              </a:rPr>
              <a:t>وصف الرسول صلى الله عليه وسلم أن العامل حبيب الله</a:t>
            </a:r>
          </a:p>
          <a:p>
            <a:pPr>
              <a:lnSpc>
                <a:spcPct val="150000"/>
              </a:lnSpc>
            </a:pPr>
            <a:r>
              <a:rPr lang="ar-SA" sz="2400" dirty="0" smtClean="0">
                <a:solidFill>
                  <a:srgbClr val="FFC000"/>
                </a:solidFill>
                <a:cs typeface="Farsi Simple Bold" pitchFamily="2" charset="-78"/>
              </a:rPr>
              <a:t>و أن الذين لا يستجاب دعائهم </a:t>
            </a:r>
            <a:r>
              <a:rPr lang="ar-SA" sz="2400" dirty="0">
                <a:solidFill>
                  <a:srgbClr val="FFC000"/>
                </a:solidFill>
                <a:cs typeface="Farsi Simple Bold" pitchFamily="2" charset="-78"/>
              </a:rPr>
              <a:t>(</a:t>
            </a:r>
            <a:r>
              <a:rPr lang="ar-SA" sz="2400" dirty="0" smtClean="0">
                <a:solidFill>
                  <a:srgbClr val="FFC000"/>
                </a:solidFill>
                <a:cs typeface="Farsi Simple Bold" pitchFamily="2" charset="-78"/>
              </a:rPr>
              <a:t>رجل يقعد في بيته و يقول ربي ارزقني)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FFC000"/>
                </a:solidFill>
                <a:cs typeface="Farsi Simple Bold" pitchFamily="2" charset="-78"/>
              </a:rPr>
              <a:t>نبينا محمد صلى الله عليه وسلم شارك أصحابه في حفر الخندق</a:t>
            </a:r>
            <a:endParaRPr lang="ar-SA" sz="2400" dirty="0">
              <a:solidFill>
                <a:srgbClr val="FFC000"/>
              </a:solidFill>
              <a:cs typeface="Farsi Simple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old-people-wor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988840"/>
            <a:ext cx="2603178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عنصر نائب للمحتوى 5" descr="Love-Your-Jo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2520279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444208" y="274638"/>
            <a:ext cx="2489480" cy="1143000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FFC000"/>
                </a:solidFill>
                <a:cs typeface="Farsi Simple Bold" pitchFamily="2" charset="-78"/>
              </a:rPr>
              <a:t>العمل في اللغة:</a:t>
            </a:r>
            <a:endParaRPr lang="ar-SA" dirty="0">
              <a:solidFill>
                <a:srgbClr val="FFC000"/>
              </a:solidFill>
              <a:cs typeface="Farsi Simple Bold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691680" y="404664"/>
            <a:ext cx="45365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solidFill>
                  <a:srgbClr val="92D050"/>
                </a:solidFill>
                <a:cs typeface="Farsi Simple Bold" pitchFamily="2" charset="-78"/>
              </a:rPr>
              <a:t>كل فعل من الأنسان بقصد</a:t>
            </a:r>
            <a:endParaRPr lang="ar-SA" sz="4000" dirty="0">
              <a:solidFill>
                <a:srgbClr val="92D05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724128" y="5013176"/>
            <a:ext cx="31683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 smtClean="0">
                <a:solidFill>
                  <a:srgbClr val="FFC000"/>
                </a:solidFill>
                <a:cs typeface="Farsi Simple Bold" pitchFamily="2" charset="-78"/>
              </a:rPr>
              <a:t>العمل كوظيفة:</a:t>
            </a:r>
            <a:endParaRPr lang="ar-SA" sz="4800" dirty="0">
              <a:solidFill>
                <a:srgbClr val="FFC000"/>
              </a:solidFill>
              <a:cs typeface="Farsi Simple Bold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267744" y="4797152"/>
            <a:ext cx="396044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dirty="0" smtClean="0">
                <a:solidFill>
                  <a:srgbClr val="92D050"/>
                </a:solidFill>
                <a:cs typeface="Farsi Simple Bold" pitchFamily="2" charset="-78"/>
              </a:rPr>
              <a:t>الجهد المبذول في نشاط معين من أجل الارتزاق أو الاكتساب</a:t>
            </a:r>
            <a:endParaRPr lang="ar-SA" sz="3200" dirty="0">
              <a:solidFill>
                <a:srgbClr val="92D050"/>
              </a:solidFill>
              <a:cs typeface="Farsi Simple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C000"/>
                </a:solidFill>
                <a:cs typeface="Farsi Simple Bold" pitchFamily="2" charset="-78"/>
              </a:rPr>
              <a:t>ماهي فوائد العمل؟</a:t>
            </a:r>
            <a:endParaRPr lang="ar-SA" dirty="0">
              <a:solidFill>
                <a:srgbClr val="FFC000"/>
              </a:solidFill>
              <a:cs typeface="Farsi Simple Bol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4128" y="1447800"/>
            <a:ext cx="3209560" cy="4800600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ar-SA" dirty="0" smtClean="0">
                <a:solidFill>
                  <a:srgbClr val="00B0F0"/>
                </a:solidFill>
                <a:cs typeface="Farsi Simple Bold" pitchFamily="2" charset="-78"/>
              </a:rPr>
              <a:t>تطوير الذات</a:t>
            </a:r>
          </a:p>
          <a:p>
            <a:pPr>
              <a:lnSpc>
                <a:spcPct val="250000"/>
              </a:lnSpc>
            </a:pPr>
            <a:r>
              <a:rPr lang="ar-SA" dirty="0" smtClean="0">
                <a:solidFill>
                  <a:srgbClr val="00B0F0"/>
                </a:solidFill>
                <a:cs typeface="Farsi Simple Bold" pitchFamily="2" charset="-78"/>
              </a:rPr>
              <a:t>يكفيك سؤال الغير</a:t>
            </a:r>
          </a:p>
          <a:p>
            <a:pPr>
              <a:lnSpc>
                <a:spcPct val="250000"/>
              </a:lnSpc>
            </a:pPr>
            <a:r>
              <a:rPr lang="ar-SA" dirty="0" smtClean="0">
                <a:solidFill>
                  <a:srgbClr val="00B0F0"/>
                </a:solidFill>
                <a:cs typeface="Farsi Simple Bold" pitchFamily="2" charset="-78"/>
              </a:rPr>
              <a:t>إثبات الذات</a:t>
            </a:r>
            <a:endParaRPr lang="ar-SA" dirty="0">
              <a:solidFill>
                <a:srgbClr val="00B0F0"/>
              </a:solidFill>
              <a:cs typeface="Farsi Simple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alfaris_net_13247934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764704"/>
            <a:ext cx="6408712" cy="5616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c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32656"/>
            <a:ext cx="3820536" cy="3361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صورة 2" descr="131932150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068960"/>
            <a:ext cx="3672408" cy="33878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738856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FFC000"/>
                </a:solidFill>
                <a:cs typeface="Farsi Simple Bold" pitchFamily="2" charset="-78"/>
              </a:rPr>
              <a:t>إن العمل هو المعبر الحقيقي عن كرامة الانسان و شرفة وهو قبل كل شيء واجب وطني تجاه بلدك</a:t>
            </a:r>
            <a:endParaRPr lang="ar-SA" dirty="0">
              <a:solidFill>
                <a:srgbClr val="FFC000"/>
              </a:solidFill>
              <a:cs typeface="Farsi Simple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185</Words>
  <Application>Microsoft Office PowerPoint</Application>
  <PresentationFormat>عرض على الشاشة (3:4)‏</PresentationFormat>
  <Paragraphs>21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لماذا عمل أغلب الرسل عليهم السلام في الرعي (البهائم)؟</vt:lpstr>
      <vt:lpstr>هل تعلمين؟</vt:lpstr>
      <vt:lpstr>أهمية العمل في الاسلام:</vt:lpstr>
      <vt:lpstr>العمل في اللغة:</vt:lpstr>
      <vt:lpstr>ماهي فوائد العمل؟</vt:lpstr>
      <vt:lpstr>عرض تقديمي في PowerPoint</vt:lpstr>
      <vt:lpstr>عرض تقديمي في PowerPoint</vt:lpstr>
      <vt:lpstr>إن العمل هو المعبر الحقيقي عن كرامة الانسان و شرفة وهو قبل كل شيء واجب وطني تجاه بلدك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SanamIT</cp:lastModifiedBy>
  <cp:revision>14</cp:revision>
  <dcterms:created xsi:type="dcterms:W3CDTF">2012-09-10T15:41:53Z</dcterms:created>
  <dcterms:modified xsi:type="dcterms:W3CDTF">2015-02-07T10:55:10Z</dcterms:modified>
</cp:coreProperties>
</file>