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189E663-7F65-41AC-98A9-B9F5E7BAB032}" type="datetimeFigureOut">
              <a:rPr lang="ar-SA" smtClean="0"/>
              <a:pPr/>
              <a:t>18/04/36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788BFFB-91B6-426C-B971-8609DDAAE38F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827584" y="476672"/>
            <a:ext cx="7772400" cy="2700912"/>
          </a:xfrm>
        </p:spPr>
        <p:txBody>
          <a:bodyPr>
            <a:normAutofit fontScale="90000"/>
          </a:bodyPr>
          <a:lstStyle/>
          <a:p>
            <a:pPr algn="r">
              <a:lnSpc>
                <a:spcPct val="150000"/>
              </a:lnSpc>
            </a:pPr>
            <a:r>
              <a:rPr lang="ar-SA" sz="6000" dirty="0" smtClean="0">
                <a:solidFill>
                  <a:srgbClr val="FFC000"/>
                </a:solidFill>
                <a:cs typeface="Farsi Simple Bold" pitchFamily="2" charset="-78"/>
              </a:rPr>
              <a:t>لماذا عمل أغلب الرسل عليهم السلام في الرعي (البهائم)؟</a:t>
            </a:r>
            <a:endParaRPr lang="ar-SA" sz="6000" dirty="0">
              <a:solidFill>
                <a:srgbClr val="FFC000"/>
              </a:solidFill>
              <a:cs typeface="Farsi Simple Bold" pitchFamily="2" charset="-78"/>
            </a:endParaRPr>
          </a:p>
        </p:txBody>
      </p:sp>
      <p:pic>
        <p:nvPicPr>
          <p:cNvPr id="11" name="Picture 2" descr="http://www.picturesof.net/_images_300/Farmers_Shearing_a_Sheep_Royalty_Free_Clipart_Picture_100216-106029-3240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573016"/>
            <a:ext cx="5004048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498080" cy="1143000"/>
          </a:xfrm>
        </p:spPr>
        <p:txBody>
          <a:bodyPr/>
          <a:lstStyle/>
          <a:p>
            <a:r>
              <a:rPr lang="ar-SA" sz="4800" dirty="0" smtClean="0">
                <a:solidFill>
                  <a:srgbClr val="FFC000"/>
                </a:solidFill>
                <a:cs typeface="Farsi Simple Bold" pitchFamily="2" charset="-78"/>
              </a:rPr>
              <a:t>هل تعلمين؟</a:t>
            </a:r>
            <a:endParaRPr lang="ar-SA" sz="4800" dirty="0">
              <a:solidFill>
                <a:srgbClr val="FFC000"/>
              </a:solidFill>
              <a:cs typeface="Farsi Simple Bold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115616" y="2060848"/>
            <a:ext cx="7632848" cy="2585323"/>
          </a:xfrm>
          <a:prstGeom prst="rect">
            <a:avLst/>
          </a:prstGeom>
          <a:noFill/>
          <a:ln w="28575">
            <a:solidFill>
              <a:srgbClr val="FFC000"/>
            </a:solidFill>
            <a:prstDash val="dashDot"/>
          </a:ln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ar-SA" sz="3600" dirty="0" smtClean="0">
                <a:solidFill>
                  <a:schemeClr val="accent1">
                    <a:lumMod val="75000"/>
                  </a:schemeClr>
                </a:solidFill>
                <a:cs typeface="Farsi Simple Bold" pitchFamily="2" charset="-78"/>
              </a:rPr>
              <a:t>أن الصحابي </a:t>
            </a:r>
            <a:r>
              <a:rPr lang="ar-SA" sz="3600" b="1" dirty="0" smtClean="0">
                <a:solidFill>
                  <a:schemeClr val="accent1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سعد بن أبي وقاص </a:t>
            </a:r>
            <a:r>
              <a:rPr lang="ar-SA" sz="3600" dirty="0" smtClean="0">
                <a:solidFill>
                  <a:schemeClr val="accent1">
                    <a:lumMod val="75000"/>
                  </a:schemeClr>
                </a:solidFill>
                <a:cs typeface="Farsi Simple Bold" pitchFamily="2" charset="-78"/>
              </a:rPr>
              <a:t>عمل ...................</a:t>
            </a:r>
          </a:p>
          <a:p>
            <a:pPr algn="just">
              <a:lnSpc>
                <a:spcPct val="150000"/>
              </a:lnSpc>
            </a:pPr>
            <a:r>
              <a:rPr lang="ar-SA" sz="3600" dirty="0" smtClean="0">
                <a:solidFill>
                  <a:schemeClr val="accent1">
                    <a:lumMod val="75000"/>
                  </a:schemeClr>
                </a:solidFill>
                <a:cs typeface="Farsi Simple Bold" pitchFamily="2" charset="-78"/>
              </a:rPr>
              <a:t>أن الصحابي </a:t>
            </a:r>
            <a:r>
              <a:rPr lang="ar-SA" sz="3600" b="1" dirty="0" smtClean="0">
                <a:solidFill>
                  <a:schemeClr val="accent1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بلال بن رباح  </a:t>
            </a:r>
            <a:r>
              <a:rPr lang="ar-SA" sz="3600" dirty="0" smtClean="0">
                <a:solidFill>
                  <a:schemeClr val="accent1">
                    <a:lumMod val="75000"/>
                  </a:schemeClr>
                </a:solidFill>
                <a:cs typeface="Farsi Simple Bold" pitchFamily="2" charset="-78"/>
              </a:rPr>
              <a:t>عمل  .......................</a:t>
            </a:r>
          </a:p>
          <a:p>
            <a:pPr algn="just">
              <a:lnSpc>
                <a:spcPct val="150000"/>
              </a:lnSpc>
            </a:pPr>
            <a:r>
              <a:rPr lang="ar-SA" sz="3600" dirty="0" smtClean="0">
                <a:solidFill>
                  <a:schemeClr val="accent1">
                    <a:lumMod val="75000"/>
                  </a:schemeClr>
                </a:solidFill>
                <a:cs typeface="Farsi Simple Bold" pitchFamily="2" charset="-78"/>
              </a:rPr>
              <a:t>أن الصحابي </a:t>
            </a:r>
            <a:r>
              <a:rPr lang="ar-SA" sz="3600" b="1" dirty="0" smtClean="0">
                <a:solidFill>
                  <a:schemeClr val="accent1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الزبير بن العوام </a:t>
            </a:r>
            <a:r>
              <a:rPr lang="ar-SA" sz="3600" dirty="0" smtClean="0">
                <a:solidFill>
                  <a:schemeClr val="accent1">
                    <a:lumMod val="75000"/>
                  </a:schemeClr>
                </a:solidFill>
                <a:cs typeface="Farsi Simple Bold" pitchFamily="2" charset="-78"/>
              </a:rPr>
              <a:t>عمل  .....................</a:t>
            </a:r>
            <a:endParaRPr lang="ar-SA" sz="3600" dirty="0">
              <a:solidFill>
                <a:schemeClr val="accent1">
                  <a:lumMod val="75000"/>
                </a:schemeClr>
              </a:solidFill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C000"/>
                </a:solidFill>
                <a:cs typeface="Farsi Simple Bold" pitchFamily="2" charset="-78"/>
              </a:rPr>
              <a:t>أهمية العمل في الاسلام:</a:t>
            </a:r>
            <a:endParaRPr lang="ar-SA" dirty="0">
              <a:solidFill>
                <a:srgbClr val="FFC000"/>
              </a:solidFill>
              <a:cs typeface="Farsi Simple Bold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827584" y="1196752"/>
            <a:ext cx="8028384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قال الله تعالى :( فأوحينا إليه أن اصنع الفلك </a:t>
            </a:r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بأعثيينا </a:t>
            </a:r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و وحينا )</a:t>
            </a:r>
          </a:p>
          <a:p>
            <a:pPr>
              <a:lnSpc>
                <a:spcPct val="150000"/>
              </a:lnSpc>
            </a:pPr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قال الله تعالى :(هو الذي جعل لكم الأرض ذلولا فامشوا في مناكبها و كلوا من رزقه و إليه النشور)</a:t>
            </a:r>
          </a:p>
          <a:p>
            <a:pPr>
              <a:lnSpc>
                <a:spcPct val="150000"/>
              </a:lnSpc>
            </a:pPr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قال الله تعالى :(فإذا قضيت </a:t>
            </a:r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الصلوة</a:t>
            </a:r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  <a:latin typeface="Adobe Arabic" pitchFamily="18" charset="-78"/>
                <a:cs typeface="Adobe Arabic" pitchFamily="18" charset="-78"/>
              </a:rPr>
              <a:t> فانتشروا في الأرض و ابتغوا من فضل الله و اذكروا الله كثيرا لعلكم تفلحون)</a:t>
            </a:r>
          </a:p>
          <a:p>
            <a:endParaRPr lang="ar-SA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547664" y="3789040"/>
            <a:ext cx="720080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sz="2400" dirty="0" smtClean="0">
                <a:solidFill>
                  <a:srgbClr val="FFC000"/>
                </a:solidFill>
                <a:cs typeface="Farsi Simple Bold" pitchFamily="2" charset="-78"/>
              </a:rPr>
              <a:t>وصف الرسول صلى الله عليه وسلم أن العامل حبيب الله</a:t>
            </a:r>
          </a:p>
          <a:p>
            <a:pPr>
              <a:lnSpc>
                <a:spcPct val="150000"/>
              </a:lnSpc>
            </a:pPr>
            <a:r>
              <a:rPr lang="ar-SA" sz="2400" dirty="0" smtClean="0">
                <a:solidFill>
                  <a:srgbClr val="FFC000"/>
                </a:solidFill>
                <a:cs typeface="Farsi Simple Bold" pitchFamily="2" charset="-78"/>
              </a:rPr>
              <a:t>و أن الذين لا يستجاب دعائهم </a:t>
            </a:r>
            <a:r>
              <a:rPr lang="ar-SA" sz="2400" dirty="0">
                <a:solidFill>
                  <a:srgbClr val="FFC000"/>
                </a:solidFill>
                <a:cs typeface="Farsi Simple Bold" pitchFamily="2" charset="-78"/>
              </a:rPr>
              <a:t>(</a:t>
            </a:r>
            <a:r>
              <a:rPr lang="ar-SA" sz="2400" dirty="0" smtClean="0">
                <a:solidFill>
                  <a:srgbClr val="FFC000"/>
                </a:solidFill>
                <a:cs typeface="Farsi Simple Bold" pitchFamily="2" charset="-78"/>
              </a:rPr>
              <a:t>رجل يقعد في بيته و يقول ربي ارزقني)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sz="2400" dirty="0" smtClean="0">
                <a:solidFill>
                  <a:srgbClr val="FFC000"/>
                </a:solidFill>
                <a:cs typeface="Farsi Simple Bold" pitchFamily="2" charset="-78"/>
              </a:rPr>
              <a:t>نبينا محمد صلى الله عليه وسلم شارك أصحابه في حفر الخندق</a:t>
            </a:r>
            <a:endParaRPr lang="ar-SA" sz="2400" dirty="0">
              <a:solidFill>
                <a:srgbClr val="FFC000"/>
              </a:solidFill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old-people-work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1988840"/>
            <a:ext cx="2603178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عنصر نائب للمحتوى 5" descr="Love-Your-Job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520279" cy="2232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عنوان 2"/>
          <p:cNvSpPr>
            <a:spLocks noGrp="1"/>
          </p:cNvSpPr>
          <p:nvPr>
            <p:ph type="title"/>
          </p:nvPr>
        </p:nvSpPr>
        <p:spPr>
          <a:xfrm>
            <a:off x="6444208" y="274638"/>
            <a:ext cx="2489480" cy="1143000"/>
          </a:xfrm>
        </p:spPr>
        <p:txBody>
          <a:bodyPr>
            <a:normAutofit/>
          </a:bodyPr>
          <a:lstStyle/>
          <a:p>
            <a:pPr algn="r"/>
            <a:r>
              <a:rPr lang="ar-SA" dirty="0" smtClean="0">
                <a:solidFill>
                  <a:srgbClr val="FFC000"/>
                </a:solidFill>
                <a:cs typeface="Farsi Simple Bold" pitchFamily="2" charset="-78"/>
              </a:rPr>
              <a:t>العمل في اللغة:</a:t>
            </a:r>
            <a:endParaRPr lang="ar-SA" dirty="0">
              <a:solidFill>
                <a:srgbClr val="FFC000"/>
              </a:solidFill>
              <a:cs typeface="Farsi Simple Bold" pitchFamily="2" charset="-78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691680" y="404664"/>
            <a:ext cx="453650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>
                <a:solidFill>
                  <a:srgbClr val="92D050"/>
                </a:solidFill>
                <a:cs typeface="Farsi Simple Bold" pitchFamily="2" charset="-78"/>
              </a:rPr>
              <a:t>كل فعل من الأنسان بقصد</a:t>
            </a:r>
            <a:endParaRPr lang="ar-SA" sz="4000" dirty="0">
              <a:solidFill>
                <a:srgbClr val="92D05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5724128" y="5013176"/>
            <a:ext cx="316835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dirty="0" smtClean="0">
                <a:solidFill>
                  <a:srgbClr val="FFC000"/>
                </a:solidFill>
                <a:cs typeface="Farsi Simple Bold" pitchFamily="2" charset="-78"/>
              </a:rPr>
              <a:t>العمل كوظيفة:</a:t>
            </a:r>
            <a:endParaRPr lang="ar-SA" sz="4800" dirty="0">
              <a:solidFill>
                <a:srgbClr val="FFC000"/>
              </a:solidFill>
              <a:cs typeface="Farsi Simple Bold" pitchFamily="2" charset="-78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2267744" y="4797152"/>
            <a:ext cx="396044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dirty="0" smtClean="0">
                <a:solidFill>
                  <a:srgbClr val="92D050"/>
                </a:solidFill>
                <a:cs typeface="Farsi Simple Bold" pitchFamily="2" charset="-78"/>
              </a:rPr>
              <a:t>الجهد المبذول في نشاط معين من أجل الارتزاق أو الاكتساب</a:t>
            </a:r>
            <a:endParaRPr lang="ar-SA" sz="3200" dirty="0">
              <a:solidFill>
                <a:srgbClr val="92D050"/>
              </a:solidFill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C000"/>
                </a:solidFill>
                <a:cs typeface="Farsi Simple Bold" pitchFamily="2" charset="-78"/>
              </a:rPr>
              <a:t>ماهي فوائد العمل؟</a:t>
            </a:r>
            <a:endParaRPr lang="ar-SA" dirty="0">
              <a:solidFill>
                <a:srgbClr val="FFC000"/>
              </a:solidFill>
              <a:cs typeface="Farsi Simple Bol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724128" y="1447800"/>
            <a:ext cx="3209560" cy="4800600"/>
          </a:xfrm>
        </p:spPr>
        <p:txBody>
          <a:bodyPr/>
          <a:lstStyle/>
          <a:p>
            <a:pPr>
              <a:lnSpc>
                <a:spcPct val="250000"/>
              </a:lnSpc>
            </a:pPr>
            <a:r>
              <a:rPr lang="ar-SA" dirty="0" smtClean="0">
                <a:solidFill>
                  <a:srgbClr val="00B0F0"/>
                </a:solidFill>
                <a:cs typeface="Farsi Simple Bold" pitchFamily="2" charset="-78"/>
              </a:rPr>
              <a:t>تطوير الذات</a:t>
            </a:r>
          </a:p>
          <a:p>
            <a:pPr>
              <a:lnSpc>
                <a:spcPct val="250000"/>
              </a:lnSpc>
            </a:pPr>
            <a:r>
              <a:rPr lang="ar-SA" dirty="0" smtClean="0">
                <a:solidFill>
                  <a:srgbClr val="00B0F0"/>
                </a:solidFill>
                <a:cs typeface="Farsi Simple Bold" pitchFamily="2" charset="-78"/>
              </a:rPr>
              <a:t>يكفيك سؤال الغير</a:t>
            </a:r>
          </a:p>
          <a:p>
            <a:pPr>
              <a:lnSpc>
                <a:spcPct val="250000"/>
              </a:lnSpc>
            </a:pPr>
            <a:r>
              <a:rPr lang="ar-SA" dirty="0" smtClean="0">
                <a:solidFill>
                  <a:srgbClr val="00B0F0"/>
                </a:solidFill>
                <a:cs typeface="Farsi Simple Bold" pitchFamily="2" charset="-78"/>
              </a:rPr>
              <a:t>إثبات الذات</a:t>
            </a:r>
            <a:endParaRPr lang="ar-SA" dirty="0">
              <a:solidFill>
                <a:srgbClr val="00B0F0"/>
              </a:solidFill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alfaris_net_13247934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764704"/>
            <a:ext cx="6408712" cy="56166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sco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332656"/>
            <a:ext cx="3820536" cy="33615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صورة 2" descr="1319321508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3068960"/>
            <a:ext cx="3672408" cy="33878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4738856"/>
          </a:xfrm>
        </p:spPr>
        <p:txBody>
          <a:bodyPr>
            <a:normAutofit/>
          </a:bodyPr>
          <a:lstStyle/>
          <a:p>
            <a:pPr algn="r"/>
            <a:r>
              <a:rPr lang="ar-SA" dirty="0" smtClean="0">
                <a:solidFill>
                  <a:srgbClr val="FFC000"/>
                </a:solidFill>
                <a:cs typeface="Farsi Simple Bold" pitchFamily="2" charset="-78"/>
              </a:rPr>
              <a:t>إن العمل هو المعبر الحقيقي عن كرامة الانسان و شرفة وهو قبل كل شيء واجب وطني تجاه بلدك</a:t>
            </a:r>
            <a:endParaRPr lang="ar-SA" dirty="0">
              <a:solidFill>
                <a:srgbClr val="FFC000"/>
              </a:solidFill>
              <a:cs typeface="Farsi Simple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</TotalTime>
  <Words>185</Words>
  <Application>Microsoft Office PowerPoint</Application>
  <PresentationFormat>عرض على الشاشة (3:4)‏</PresentationFormat>
  <Paragraphs>21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انقلاب</vt:lpstr>
      <vt:lpstr>لماذا عمل أغلب الرسل عليهم السلام في الرعي (البهائم)؟</vt:lpstr>
      <vt:lpstr>هل تعلمين؟</vt:lpstr>
      <vt:lpstr>أهمية العمل في الاسلام:</vt:lpstr>
      <vt:lpstr>العمل في اللغة:</vt:lpstr>
      <vt:lpstr>ماهي فوائد العمل؟</vt:lpstr>
      <vt:lpstr>عرض تقديمي في PowerPoint</vt:lpstr>
      <vt:lpstr>عرض تقديمي في PowerPoint</vt:lpstr>
      <vt:lpstr>إن العمل هو المعبر الحقيقي عن كرامة الانسان و شرفة وهو قبل كل شيء واجب وطني تجاه بلدك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SanamIT</cp:lastModifiedBy>
  <cp:revision>14</cp:revision>
  <dcterms:created xsi:type="dcterms:W3CDTF">2012-09-10T15:41:53Z</dcterms:created>
  <dcterms:modified xsi:type="dcterms:W3CDTF">2015-02-07T10:55:10Z</dcterms:modified>
</cp:coreProperties>
</file>