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1"/>
    <a:srgbClr val="FF9999"/>
    <a:srgbClr val="DDDDDD"/>
    <a:srgbClr val="C0C0C0"/>
    <a:srgbClr val="EAEAE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4592" y="3010467"/>
            <a:ext cx="8584408" cy="2154436"/>
          </a:xfrm>
          <a:prstGeom prst="rect">
            <a:avLst/>
          </a:prstGeom>
          <a:solidFill>
            <a:srgbClr val="FBE1E1"/>
          </a:solidFill>
          <a:ln w="50800"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التربية الفنية</a:t>
            </a:r>
          </a:p>
          <a:p>
            <a:pPr algn="ctr"/>
            <a:r>
              <a:rPr lang="ar-B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للصف الأول الابتدائي</a:t>
            </a:r>
          </a:p>
          <a:p>
            <a:pPr algn="ctr"/>
            <a:r>
              <a:rPr lang="ar-B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كتاب الطالب (الجزء الأول)</a:t>
            </a:r>
          </a:p>
        </p:txBody>
      </p:sp>
      <p:pic>
        <p:nvPicPr>
          <p:cNvPr id="3" name="Picture 2" descr="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2" t="17275" r="36836" b="16443"/>
          <a:stretch/>
        </p:blipFill>
        <p:spPr>
          <a:xfrm>
            <a:off x="1018734" y="1626343"/>
            <a:ext cx="3405628" cy="4922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FCCCC">
              <a:alpha val="50000"/>
            </a:srgbClr>
          </a:solidFill>
          <a:ln w="50800"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ar-BH" dirty="0" smtClean="0"/>
              <a:t>الدرس الأول: النقطة العجيبة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9" y="2249019"/>
            <a:ext cx="10142893" cy="331575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BH" sz="3600" dirty="0"/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ar-BH" sz="3600" b="1" dirty="0" smtClean="0"/>
              <a:t>أهداف الدرس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dirty="0" smtClean="0"/>
              <a:t>يلاحظ المتعلم النقطة.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dirty="0" smtClean="0"/>
              <a:t>يميز المتعلم النقطة من حيث الحجم واللون.</a:t>
            </a: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FCCCC">
              <a:alpha val="50000"/>
            </a:srgbClr>
          </a:solidFill>
          <a:ln w="50800"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ar-BH" dirty="0" smtClean="0"/>
              <a:t>الدرس الأول: النقطة العجيبة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70" y="2249019"/>
            <a:ext cx="4857750" cy="322309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BH" sz="3600" dirty="0"/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ar-BH" sz="3600" dirty="0" smtClean="0"/>
              <a:t>ما هي النقطة ؟</a:t>
            </a:r>
          </a:p>
          <a:p>
            <a:pPr marL="0" indent="0" algn="just" rtl="1">
              <a:buNone/>
            </a:pPr>
            <a:r>
              <a:rPr lang="ar-BH" sz="3600" dirty="0" smtClean="0"/>
              <a:t>النقطة: هي موضع في فراغ ليس له طول أو عرض أو عمق.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9" t="36606" r="25669" b="30689"/>
          <a:stretch/>
        </p:blipFill>
        <p:spPr bwMode="auto">
          <a:xfrm>
            <a:off x="6140512" y="1790703"/>
            <a:ext cx="5113282" cy="4126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26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FCCCC">
              <a:alpha val="50000"/>
            </a:srgbClr>
          </a:solidFill>
          <a:ln w="50800">
            <a:solidFill>
              <a:srgbClr val="DDDDDD"/>
            </a:solidFill>
          </a:ln>
        </p:spPr>
        <p:txBody>
          <a:bodyPr/>
          <a:lstStyle/>
          <a:p>
            <a:pPr algn="ctr"/>
            <a:r>
              <a:rPr lang="ar-BH" dirty="0" smtClean="0"/>
              <a:t>أين نرى النقطة؟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100" y="1433835"/>
            <a:ext cx="4114725" cy="71755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sz="3600" dirty="0" smtClean="0"/>
              <a:t>نرى النقطة من حولنا في:</a:t>
            </a:r>
          </a:p>
          <a:p>
            <a:pPr marL="0" indent="0" algn="r" rtl="1">
              <a:buNone/>
            </a:pPr>
            <a:endParaRPr lang="ar-BH" sz="3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30572" r="53587" b="54150"/>
          <a:stretch/>
        </p:blipFill>
        <p:spPr bwMode="auto">
          <a:xfrm>
            <a:off x="385921" y="2357439"/>
            <a:ext cx="3835400" cy="1579564"/>
          </a:xfrm>
          <a:prstGeom prst="rect">
            <a:avLst/>
          </a:prstGeom>
          <a:ln w="508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4" t="49448" r="52120" b="36738"/>
          <a:stretch/>
        </p:blipFill>
        <p:spPr bwMode="auto">
          <a:xfrm>
            <a:off x="5093335" y="2393318"/>
            <a:ext cx="2564765" cy="1543685"/>
          </a:xfrm>
          <a:prstGeom prst="rect">
            <a:avLst/>
          </a:prstGeom>
          <a:ln w="508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2" t="63623" r="51497" b="17881"/>
          <a:stretch/>
        </p:blipFill>
        <p:spPr bwMode="auto">
          <a:xfrm>
            <a:off x="2714624" y="4178936"/>
            <a:ext cx="3013393" cy="2121853"/>
          </a:xfrm>
          <a:prstGeom prst="rect">
            <a:avLst/>
          </a:prstGeom>
          <a:ln w="508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8" t="36638" r="38061" b="48463"/>
          <a:stretch/>
        </p:blipFill>
        <p:spPr bwMode="auto">
          <a:xfrm>
            <a:off x="8369936" y="2780666"/>
            <a:ext cx="3402889" cy="2796540"/>
          </a:xfrm>
          <a:prstGeom prst="rect">
            <a:avLst/>
          </a:prstGeom>
          <a:ln w="508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3226" y="4992431"/>
            <a:ext cx="1109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الفضاء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98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0" y="912811"/>
            <a:ext cx="6324600" cy="1325563"/>
          </a:xfrm>
        </p:spPr>
        <p:txBody>
          <a:bodyPr/>
          <a:lstStyle/>
          <a:p>
            <a:pPr algn="r"/>
            <a:r>
              <a:rPr lang="ar-BH" dirty="0" smtClean="0"/>
              <a:t>تطبيق النشاط الأول فقط صفحة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062" y="3114675"/>
            <a:ext cx="5348288" cy="747713"/>
          </a:xfrm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ar-BH" sz="3200" dirty="0" smtClean="0"/>
              <a:t>ارسم قطرات المطر على شكل نقاط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5" t="17421" r="23828" b="20744"/>
          <a:stretch/>
        </p:blipFill>
        <p:spPr bwMode="auto">
          <a:xfrm>
            <a:off x="400050" y="212724"/>
            <a:ext cx="4585862" cy="6207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31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391</TotalTime>
  <Words>76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Sultan bold</vt:lpstr>
      <vt:lpstr>Times New Roman</vt:lpstr>
      <vt:lpstr>Office Theme</vt:lpstr>
      <vt:lpstr>PowerPoint Presentation</vt:lpstr>
      <vt:lpstr>الدرس الأول: النقطة العجيبة</vt:lpstr>
      <vt:lpstr>الدرس الأول: النقطة العجيبة</vt:lpstr>
      <vt:lpstr>أين نرى النقطة؟</vt:lpstr>
      <vt:lpstr>تطبيق النشاط الأول فقط صفحة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Ameena</cp:lastModifiedBy>
  <cp:revision>46</cp:revision>
  <dcterms:created xsi:type="dcterms:W3CDTF">2020-03-04T10:47:58Z</dcterms:created>
  <dcterms:modified xsi:type="dcterms:W3CDTF">2020-03-25T07:44:14Z</dcterms:modified>
</cp:coreProperties>
</file>