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6" r:id="rId3"/>
    <p:sldId id="319" r:id="rId4"/>
    <p:sldId id="323" r:id="rId5"/>
    <p:sldId id="324" r:id="rId6"/>
    <p:sldId id="325" r:id="rId7"/>
    <p:sldId id="317" r:id="rId8"/>
    <p:sldId id="330" r:id="rId9"/>
    <p:sldId id="328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BCEEBC"/>
    <a:srgbClr val="FFCCCC"/>
    <a:srgbClr val="E1F4FF"/>
    <a:srgbClr val="FFFF99"/>
    <a:srgbClr val="9FE6FF"/>
    <a:srgbClr val="B9EDFF"/>
    <a:srgbClr val="D4F4D4"/>
    <a:srgbClr val="FFFFFF"/>
    <a:srgbClr val="E4F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85" autoAdjust="0"/>
    <p:restoredTop sz="94660"/>
  </p:normalViewPr>
  <p:slideViewPr>
    <p:cSldViewPr>
      <p:cViewPr>
        <p:scale>
          <a:sx n="60" d="100"/>
          <a:sy n="60" d="100"/>
        </p:scale>
        <p:origin x="89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B22F0-3C67-4CB5-B9B1-E5545CEACA9D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BH"/>
        </a:p>
      </dgm:t>
    </dgm:pt>
    <dgm:pt modelId="{B6CBBE0E-8F04-4061-B439-391B01066364}">
      <dgm:prSet phldrT="[Text]"/>
      <dgm:spPr>
        <a:solidFill>
          <a:srgbClr val="C0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1"/>
          <a:r>
            <a:rPr lang="ar-SA" dirty="0" smtClean="0">
              <a:solidFill>
                <a:schemeClr val="bg1"/>
              </a:solidFill>
            </a:rPr>
            <a:t>اللهُ الخالق </a:t>
          </a:r>
          <a:endParaRPr lang="ar-BH" dirty="0"/>
        </a:p>
      </dgm:t>
    </dgm:pt>
    <dgm:pt modelId="{ABE42BF2-4CC5-47E4-8A3B-38970C7C3D3F}" type="parTrans" cxnId="{F6ECC2E0-7EF8-49C3-AC1A-88D7A8D66E9F}">
      <dgm:prSet/>
      <dgm:spPr/>
      <dgm:t>
        <a:bodyPr/>
        <a:lstStyle/>
        <a:p>
          <a:pPr rtl="1"/>
          <a:endParaRPr lang="ar-BH"/>
        </a:p>
      </dgm:t>
    </dgm:pt>
    <dgm:pt modelId="{33D0F20E-F76F-4FFE-954C-812D62A2C19C}" type="sibTrans" cxnId="{F6ECC2E0-7EF8-49C3-AC1A-88D7A8D66E9F}">
      <dgm:prSet/>
      <dgm:spPr/>
      <dgm:t>
        <a:bodyPr/>
        <a:lstStyle/>
        <a:p>
          <a:pPr rtl="1"/>
          <a:endParaRPr lang="ar-BH"/>
        </a:p>
      </dgm:t>
    </dgm:pt>
    <dgm:pt modelId="{65E8CB7C-AD78-4A54-830F-2748AB77FEF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BH" dirty="0" smtClean="0"/>
            <a:t> </a:t>
          </a:r>
          <a:endParaRPr lang="ar-BH" dirty="0"/>
        </a:p>
      </dgm:t>
    </dgm:pt>
    <dgm:pt modelId="{851F64D8-D208-4BA9-8AD3-1F30F8230284}" type="parTrans" cxnId="{B585E162-E538-40B0-95E9-DBA1F3478A79}">
      <dgm:prSet/>
      <dgm:spPr/>
      <dgm:t>
        <a:bodyPr/>
        <a:lstStyle/>
        <a:p>
          <a:pPr rtl="1"/>
          <a:endParaRPr lang="ar-BH"/>
        </a:p>
      </dgm:t>
    </dgm:pt>
    <dgm:pt modelId="{419D95EA-44FE-49EE-8E1D-603D6D453B88}" type="sibTrans" cxnId="{B585E162-E538-40B0-95E9-DBA1F3478A79}">
      <dgm:prSet/>
      <dgm:spPr/>
      <dgm:t>
        <a:bodyPr/>
        <a:lstStyle/>
        <a:p>
          <a:pPr rtl="1"/>
          <a:endParaRPr lang="ar-BH"/>
        </a:p>
      </dgm:t>
    </dgm:pt>
    <dgm:pt modelId="{17294029-C239-4C63-8FF8-E82859FB40E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ar-BH" dirty="0" smtClean="0"/>
            <a:t> </a:t>
          </a:r>
          <a:endParaRPr lang="ar-BH" dirty="0"/>
        </a:p>
      </dgm:t>
    </dgm:pt>
    <dgm:pt modelId="{E61C6A50-763D-4853-9377-863F3AC7B3C5}" type="parTrans" cxnId="{506C7CA3-C869-4E5E-99CE-52874FEC678E}">
      <dgm:prSet/>
      <dgm:spPr/>
      <dgm:t>
        <a:bodyPr/>
        <a:lstStyle/>
        <a:p>
          <a:pPr rtl="1"/>
          <a:endParaRPr lang="ar-BH"/>
        </a:p>
      </dgm:t>
    </dgm:pt>
    <dgm:pt modelId="{68D97D93-218C-4B0C-98BF-5BE0C7CE74A9}" type="sibTrans" cxnId="{506C7CA3-C869-4E5E-99CE-52874FEC678E}">
      <dgm:prSet/>
      <dgm:spPr/>
      <dgm:t>
        <a:bodyPr/>
        <a:lstStyle/>
        <a:p>
          <a:pPr rtl="1"/>
          <a:endParaRPr lang="ar-BH"/>
        </a:p>
      </dgm:t>
    </dgm:pt>
    <dgm:pt modelId="{06B7C0E4-3922-40F3-835D-3D181A78F24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r>
            <a:rPr lang="ar-BH" dirty="0" smtClean="0"/>
            <a:t> </a:t>
          </a:r>
          <a:endParaRPr lang="ar-BH" dirty="0"/>
        </a:p>
      </dgm:t>
    </dgm:pt>
    <dgm:pt modelId="{E7C524F6-6DC6-4A7A-AB46-0BA313BBE909}" type="parTrans" cxnId="{62328834-AA0A-4A3C-8D93-D3FBCB1054DA}">
      <dgm:prSet/>
      <dgm:spPr/>
      <dgm:t>
        <a:bodyPr/>
        <a:lstStyle/>
        <a:p>
          <a:pPr rtl="1"/>
          <a:endParaRPr lang="ar-BH"/>
        </a:p>
      </dgm:t>
    </dgm:pt>
    <dgm:pt modelId="{9142764B-8F90-4E03-99F5-94DDC705D2F8}" type="sibTrans" cxnId="{62328834-AA0A-4A3C-8D93-D3FBCB1054DA}">
      <dgm:prSet/>
      <dgm:spPr/>
      <dgm:t>
        <a:bodyPr/>
        <a:lstStyle/>
        <a:p>
          <a:pPr rtl="1"/>
          <a:endParaRPr lang="ar-BH"/>
        </a:p>
      </dgm:t>
    </dgm:pt>
    <dgm:pt modelId="{F1335AFC-91DE-46B3-98D6-5D8E7CDA370A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r>
            <a:rPr lang="ar-BH" dirty="0" smtClean="0"/>
            <a:t> </a:t>
          </a:r>
          <a:endParaRPr lang="ar-BH" dirty="0"/>
        </a:p>
      </dgm:t>
    </dgm:pt>
    <dgm:pt modelId="{DB784A56-AA47-4B4D-B195-EB09938CDE89}" type="parTrans" cxnId="{83D5E005-3D8F-4EE6-A4CA-B2E1EEAA3354}">
      <dgm:prSet/>
      <dgm:spPr/>
      <dgm:t>
        <a:bodyPr/>
        <a:lstStyle/>
        <a:p>
          <a:pPr rtl="1"/>
          <a:endParaRPr lang="ar-BH"/>
        </a:p>
      </dgm:t>
    </dgm:pt>
    <dgm:pt modelId="{8B71BF40-CDDB-4B02-8037-0254517103BC}" type="sibTrans" cxnId="{83D5E005-3D8F-4EE6-A4CA-B2E1EEAA3354}">
      <dgm:prSet/>
      <dgm:spPr/>
      <dgm:t>
        <a:bodyPr/>
        <a:lstStyle/>
        <a:p>
          <a:pPr rtl="1"/>
          <a:endParaRPr lang="ar-BH"/>
        </a:p>
      </dgm:t>
    </dgm:pt>
    <dgm:pt modelId="{39FA8566-2E85-4C17-A212-8D8B9B5D0034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ar-BH"/>
        </a:p>
      </dgm:t>
    </dgm:pt>
    <dgm:pt modelId="{E885502E-8114-426D-BA17-14DB1D286C25}" type="parTrans" cxnId="{74DAB19A-57B2-4A82-9BA0-15049FB4C422}">
      <dgm:prSet/>
      <dgm:spPr/>
      <dgm:t>
        <a:bodyPr/>
        <a:lstStyle/>
        <a:p>
          <a:pPr rtl="1"/>
          <a:endParaRPr lang="ar-BH"/>
        </a:p>
      </dgm:t>
    </dgm:pt>
    <dgm:pt modelId="{6DBFC82F-7724-4FA3-8061-83D60E33AE66}" type="sibTrans" cxnId="{74DAB19A-57B2-4A82-9BA0-15049FB4C422}">
      <dgm:prSet/>
      <dgm:spPr/>
      <dgm:t>
        <a:bodyPr/>
        <a:lstStyle/>
        <a:p>
          <a:pPr rtl="1"/>
          <a:endParaRPr lang="ar-BH"/>
        </a:p>
      </dgm:t>
    </dgm:pt>
    <dgm:pt modelId="{D2172068-6B53-4F5F-9D89-43DDFC377628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rtl="1"/>
          <a:endParaRPr lang="ar-BH"/>
        </a:p>
      </dgm:t>
    </dgm:pt>
    <dgm:pt modelId="{0641A101-F198-4B8E-9158-56D6CE4483C6}" type="parTrans" cxnId="{22B21F3E-320C-4AD7-9179-8C6B993BE93A}">
      <dgm:prSet/>
      <dgm:spPr/>
      <dgm:t>
        <a:bodyPr/>
        <a:lstStyle/>
        <a:p>
          <a:pPr rtl="1"/>
          <a:endParaRPr lang="ar-BH"/>
        </a:p>
      </dgm:t>
    </dgm:pt>
    <dgm:pt modelId="{BFE03F9C-04F4-479D-800C-5A5F078C920B}" type="sibTrans" cxnId="{22B21F3E-320C-4AD7-9179-8C6B993BE93A}">
      <dgm:prSet/>
      <dgm:spPr/>
      <dgm:t>
        <a:bodyPr/>
        <a:lstStyle/>
        <a:p>
          <a:pPr rtl="1"/>
          <a:endParaRPr lang="ar-BH"/>
        </a:p>
      </dgm:t>
    </dgm:pt>
    <dgm:pt modelId="{7605E790-0C46-455C-92ED-F45DC682F195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pPr rtl="1"/>
          <a:endParaRPr lang="ar-BH"/>
        </a:p>
      </dgm:t>
    </dgm:pt>
    <dgm:pt modelId="{DD9A5842-9578-4560-A0C2-CD1F57CBBCC6}" type="parTrans" cxnId="{8C3DD40B-ED2C-4F0D-BCD0-84FE1E8AA801}">
      <dgm:prSet/>
      <dgm:spPr/>
      <dgm:t>
        <a:bodyPr/>
        <a:lstStyle/>
        <a:p>
          <a:pPr rtl="1"/>
          <a:endParaRPr lang="ar-BH"/>
        </a:p>
      </dgm:t>
    </dgm:pt>
    <dgm:pt modelId="{B4CC0C89-3C65-4A49-8EB0-B81181846588}" type="sibTrans" cxnId="{8C3DD40B-ED2C-4F0D-BCD0-84FE1E8AA801}">
      <dgm:prSet/>
      <dgm:spPr/>
      <dgm:t>
        <a:bodyPr/>
        <a:lstStyle/>
        <a:p>
          <a:pPr rtl="1"/>
          <a:endParaRPr lang="ar-BH"/>
        </a:p>
      </dgm:t>
    </dgm:pt>
    <dgm:pt modelId="{5E9709B9-476F-4F24-994C-D6977F4789E6}" type="pres">
      <dgm:prSet presAssocID="{690B22F0-3C67-4CB5-B9B1-E5545CEACA9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CB6D7F-B599-4443-BD0C-117EA0AF56A6}" type="pres">
      <dgm:prSet presAssocID="{B6CBBE0E-8F04-4061-B439-391B01066364}" presName="centerShape" presStyleLbl="node0" presStyleIdx="0" presStyleCnt="1"/>
      <dgm:spPr/>
    </dgm:pt>
    <dgm:pt modelId="{AC71FB9B-6B18-43D4-8221-EEB1FD71E35A}" type="pres">
      <dgm:prSet presAssocID="{851F64D8-D208-4BA9-8AD3-1F30F8230284}" presName="Name9" presStyleLbl="parChTrans1D2" presStyleIdx="0" presStyleCnt="7"/>
      <dgm:spPr/>
    </dgm:pt>
    <dgm:pt modelId="{6983EC22-A0C6-4CA6-AC16-98191BBAB47A}" type="pres">
      <dgm:prSet presAssocID="{851F64D8-D208-4BA9-8AD3-1F30F8230284}" presName="connTx" presStyleLbl="parChTrans1D2" presStyleIdx="0" presStyleCnt="7"/>
      <dgm:spPr/>
    </dgm:pt>
    <dgm:pt modelId="{E8D85BCC-3F90-4FF2-BA84-BA6DA0035731}" type="pres">
      <dgm:prSet presAssocID="{65E8CB7C-AD78-4A54-830F-2748AB77FEF4}" presName="node" presStyleLbl="node1" presStyleIdx="0" presStyleCnt="7">
        <dgm:presLayoutVars>
          <dgm:bulletEnabled val="1"/>
        </dgm:presLayoutVars>
      </dgm:prSet>
      <dgm:spPr/>
    </dgm:pt>
    <dgm:pt modelId="{81D6D3BF-30E3-408C-A9B0-21265B825DE8}" type="pres">
      <dgm:prSet presAssocID="{E61C6A50-763D-4853-9377-863F3AC7B3C5}" presName="Name9" presStyleLbl="parChTrans1D2" presStyleIdx="1" presStyleCnt="7"/>
      <dgm:spPr/>
    </dgm:pt>
    <dgm:pt modelId="{F818E219-6317-4418-A465-D2F41D981583}" type="pres">
      <dgm:prSet presAssocID="{E61C6A50-763D-4853-9377-863F3AC7B3C5}" presName="connTx" presStyleLbl="parChTrans1D2" presStyleIdx="1" presStyleCnt="7"/>
      <dgm:spPr/>
    </dgm:pt>
    <dgm:pt modelId="{7F56580E-5912-4344-BF0E-61B2FF098605}" type="pres">
      <dgm:prSet presAssocID="{17294029-C239-4C63-8FF8-E82859FB40E8}" presName="node" presStyleLbl="node1" presStyleIdx="1" presStyleCnt="7">
        <dgm:presLayoutVars>
          <dgm:bulletEnabled val="1"/>
        </dgm:presLayoutVars>
      </dgm:prSet>
      <dgm:spPr/>
    </dgm:pt>
    <dgm:pt modelId="{32AD55E5-B179-4A06-9968-604B147F7BA6}" type="pres">
      <dgm:prSet presAssocID="{E7C524F6-6DC6-4A7A-AB46-0BA313BBE909}" presName="Name9" presStyleLbl="parChTrans1D2" presStyleIdx="2" presStyleCnt="7"/>
      <dgm:spPr/>
    </dgm:pt>
    <dgm:pt modelId="{A2711A5F-AEE4-43A3-B8A0-9D2F38F62D8D}" type="pres">
      <dgm:prSet presAssocID="{E7C524F6-6DC6-4A7A-AB46-0BA313BBE909}" presName="connTx" presStyleLbl="parChTrans1D2" presStyleIdx="2" presStyleCnt="7"/>
      <dgm:spPr/>
    </dgm:pt>
    <dgm:pt modelId="{3680F570-11F3-47F6-BD56-0CFCD3FA69BE}" type="pres">
      <dgm:prSet presAssocID="{06B7C0E4-3922-40F3-835D-3D181A78F248}" presName="node" presStyleLbl="node1" presStyleIdx="2" presStyleCnt="7">
        <dgm:presLayoutVars>
          <dgm:bulletEnabled val="1"/>
        </dgm:presLayoutVars>
      </dgm:prSet>
      <dgm:spPr/>
    </dgm:pt>
    <dgm:pt modelId="{801E4F20-F7BC-429C-BA38-345395064D8C}" type="pres">
      <dgm:prSet presAssocID="{DB784A56-AA47-4B4D-B195-EB09938CDE89}" presName="Name9" presStyleLbl="parChTrans1D2" presStyleIdx="3" presStyleCnt="7"/>
      <dgm:spPr/>
    </dgm:pt>
    <dgm:pt modelId="{95483BC2-A1BB-4100-AAA8-5D5E2267BED9}" type="pres">
      <dgm:prSet presAssocID="{DB784A56-AA47-4B4D-B195-EB09938CDE89}" presName="connTx" presStyleLbl="parChTrans1D2" presStyleIdx="3" presStyleCnt="7"/>
      <dgm:spPr/>
    </dgm:pt>
    <dgm:pt modelId="{43A44992-3515-47FE-B7B2-6D250EE3CF0A}" type="pres">
      <dgm:prSet presAssocID="{F1335AFC-91DE-46B3-98D6-5D8E7CDA370A}" presName="node" presStyleLbl="node1" presStyleIdx="3" presStyleCnt="7">
        <dgm:presLayoutVars>
          <dgm:bulletEnabled val="1"/>
        </dgm:presLayoutVars>
      </dgm:prSet>
      <dgm:spPr/>
    </dgm:pt>
    <dgm:pt modelId="{BA3BF59A-DC9D-4C02-AF1D-647ED233B59E}" type="pres">
      <dgm:prSet presAssocID="{E885502E-8114-426D-BA17-14DB1D286C25}" presName="Name9" presStyleLbl="parChTrans1D2" presStyleIdx="4" presStyleCnt="7"/>
      <dgm:spPr/>
    </dgm:pt>
    <dgm:pt modelId="{C0914EFF-5724-4E8E-95ED-4591A81ACA77}" type="pres">
      <dgm:prSet presAssocID="{E885502E-8114-426D-BA17-14DB1D286C25}" presName="connTx" presStyleLbl="parChTrans1D2" presStyleIdx="4" presStyleCnt="7"/>
      <dgm:spPr/>
    </dgm:pt>
    <dgm:pt modelId="{FB34320D-DEFF-4B47-B8E8-82C52649C033}" type="pres">
      <dgm:prSet presAssocID="{39FA8566-2E85-4C17-A212-8D8B9B5D0034}" presName="node" presStyleLbl="node1" presStyleIdx="4" presStyleCnt="7">
        <dgm:presLayoutVars>
          <dgm:bulletEnabled val="1"/>
        </dgm:presLayoutVars>
      </dgm:prSet>
      <dgm:spPr/>
    </dgm:pt>
    <dgm:pt modelId="{B8495798-4CE4-4F0D-9819-544072E3ABF4}" type="pres">
      <dgm:prSet presAssocID="{0641A101-F198-4B8E-9158-56D6CE4483C6}" presName="Name9" presStyleLbl="parChTrans1D2" presStyleIdx="5" presStyleCnt="7"/>
      <dgm:spPr/>
    </dgm:pt>
    <dgm:pt modelId="{A60F8B2A-1A52-46F0-B8B6-45EFFB29970A}" type="pres">
      <dgm:prSet presAssocID="{0641A101-F198-4B8E-9158-56D6CE4483C6}" presName="connTx" presStyleLbl="parChTrans1D2" presStyleIdx="5" presStyleCnt="7"/>
      <dgm:spPr/>
    </dgm:pt>
    <dgm:pt modelId="{193646B3-C9A9-4A74-B110-B93AE4624059}" type="pres">
      <dgm:prSet presAssocID="{D2172068-6B53-4F5F-9D89-43DDFC377628}" presName="node" presStyleLbl="node1" presStyleIdx="5" presStyleCnt="7">
        <dgm:presLayoutVars>
          <dgm:bulletEnabled val="1"/>
        </dgm:presLayoutVars>
      </dgm:prSet>
      <dgm:spPr/>
    </dgm:pt>
    <dgm:pt modelId="{22B844CA-971E-4CAF-94F2-0011EB77D15C}" type="pres">
      <dgm:prSet presAssocID="{DD9A5842-9578-4560-A0C2-CD1F57CBBCC6}" presName="Name9" presStyleLbl="parChTrans1D2" presStyleIdx="6" presStyleCnt="7"/>
      <dgm:spPr/>
    </dgm:pt>
    <dgm:pt modelId="{F602FDD4-F681-4728-A76D-9C3EEF2104B6}" type="pres">
      <dgm:prSet presAssocID="{DD9A5842-9578-4560-A0C2-CD1F57CBBCC6}" presName="connTx" presStyleLbl="parChTrans1D2" presStyleIdx="6" presStyleCnt="7"/>
      <dgm:spPr/>
    </dgm:pt>
    <dgm:pt modelId="{72513289-B7EE-4ED8-A3CF-79DB3A1E6AAF}" type="pres">
      <dgm:prSet presAssocID="{7605E790-0C46-455C-92ED-F45DC682F195}" presName="node" presStyleLbl="node1" presStyleIdx="6" presStyleCnt="7">
        <dgm:presLayoutVars>
          <dgm:bulletEnabled val="1"/>
        </dgm:presLayoutVars>
      </dgm:prSet>
      <dgm:spPr/>
    </dgm:pt>
  </dgm:ptLst>
  <dgm:cxnLst>
    <dgm:cxn modelId="{E0FA51F3-88FF-4DF6-A7FC-7D86F992C9FB}" type="presOf" srcId="{39FA8566-2E85-4C17-A212-8D8B9B5D0034}" destId="{FB34320D-DEFF-4B47-B8E8-82C52649C033}" srcOrd="0" destOrd="0" presId="urn:microsoft.com/office/officeart/2005/8/layout/radial1"/>
    <dgm:cxn modelId="{386D078D-1F35-4BC4-BCD8-34804AB5FC9B}" type="presOf" srcId="{DB784A56-AA47-4B4D-B195-EB09938CDE89}" destId="{95483BC2-A1BB-4100-AAA8-5D5E2267BED9}" srcOrd="1" destOrd="0" presId="urn:microsoft.com/office/officeart/2005/8/layout/radial1"/>
    <dgm:cxn modelId="{83D5E005-3D8F-4EE6-A4CA-B2E1EEAA3354}" srcId="{B6CBBE0E-8F04-4061-B439-391B01066364}" destId="{F1335AFC-91DE-46B3-98D6-5D8E7CDA370A}" srcOrd="3" destOrd="0" parTransId="{DB784A56-AA47-4B4D-B195-EB09938CDE89}" sibTransId="{8B71BF40-CDDB-4B02-8037-0254517103BC}"/>
    <dgm:cxn modelId="{C3B582C9-1C59-46E8-8AC3-3B32E50BD540}" type="presOf" srcId="{E61C6A50-763D-4853-9377-863F3AC7B3C5}" destId="{81D6D3BF-30E3-408C-A9B0-21265B825DE8}" srcOrd="0" destOrd="0" presId="urn:microsoft.com/office/officeart/2005/8/layout/radial1"/>
    <dgm:cxn modelId="{CB7B8D8E-D674-47D6-9BFB-437BCEA1E7F5}" type="presOf" srcId="{E7C524F6-6DC6-4A7A-AB46-0BA313BBE909}" destId="{A2711A5F-AEE4-43A3-B8A0-9D2F38F62D8D}" srcOrd="1" destOrd="0" presId="urn:microsoft.com/office/officeart/2005/8/layout/radial1"/>
    <dgm:cxn modelId="{4836308E-AA17-41D0-9EAB-146143B7B399}" type="presOf" srcId="{0641A101-F198-4B8E-9158-56D6CE4483C6}" destId="{A60F8B2A-1A52-46F0-B8B6-45EFFB29970A}" srcOrd="1" destOrd="0" presId="urn:microsoft.com/office/officeart/2005/8/layout/radial1"/>
    <dgm:cxn modelId="{538A308A-2B3C-4B2A-A73C-227DFC72A5F9}" type="presOf" srcId="{690B22F0-3C67-4CB5-B9B1-E5545CEACA9D}" destId="{5E9709B9-476F-4F24-994C-D6977F4789E6}" srcOrd="0" destOrd="0" presId="urn:microsoft.com/office/officeart/2005/8/layout/radial1"/>
    <dgm:cxn modelId="{9121AE48-F4B6-4DBE-8289-2D8153DAFB68}" type="presOf" srcId="{7605E790-0C46-455C-92ED-F45DC682F195}" destId="{72513289-B7EE-4ED8-A3CF-79DB3A1E6AAF}" srcOrd="0" destOrd="0" presId="urn:microsoft.com/office/officeart/2005/8/layout/radial1"/>
    <dgm:cxn modelId="{A0405DC9-DBBA-42DA-B045-F3B3F5F6DEC3}" type="presOf" srcId="{65E8CB7C-AD78-4A54-830F-2748AB77FEF4}" destId="{E8D85BCC-3F90-4FF2-BA84-BA6DA0035731}" srcOrd="0" destOrd="0" presId="urn:microsoft.com/office/officeart/2005/8/layout/radial1"/>
    <dgm:cxn modelId="{4F3B1324-2F18-43EA-97AF-AB4FB0A199EA}" type="presOf" srcId="{E885502E-8114-426D-BA17-14DB1D286C25}" destId="{C0914EFF-5724-4E8E-95ED-4591A81ACA77}" srcOrd="1" destOrd="0" presId="urn:microsoft.com/office/officeart/2005/8/layout/radial1"/>
    <dgm:cxn modelId="{A8985DD5-3403-4B8D-B7B8-3B1E61B3D187}" type="presOf" srcId="{851F64D8-D208-4BA9-8AD3-1F30F8230284}" destId="{6983EC22-A0C6-4CA6-AC16-98191BBAB47A}" srcOrd="1" destOrd="0" presId="urn:microsoft.com/office/officeart/2005/8/layout/radial1"/>
    <dgm:cxn modelId="{6D354168-F7B0-432B-B8D9-01D726021F2F}" type="presOf" srcId="{B6CBBE0E-8F04-4061-B439-391B01066364}" destId="{9BCB6D7F-B599-4443-BD0C-117EA0AF56A6}" srcOrd="0" destOrd="0" presId="urn:microsoft.com/office/officeart/2005/8/layout/radial1"/>
    <dgm:cxn modelId="{57F10A97-5ECA-440C-84D3-092C92044650}" type="presOf" srcId="{E885502E-8114-426D-BA17-14DB1D286C25}" destId="{BA3BF59A-DC9D-4C02-AF1D-647ED233B59E}" srcOrd="0" destOrd="0" presId="urn:microsoft.com/office/officeart/2005/8/layout/radial1"/>
    <dgm:cxn modelId="{D75F1D2A-6EA7-4FFA-A9B1-F5C34106F1A4}" type="presOf" srcId="{D2172068-6B53-4F5F-9D89-43DDFC377628}" destId="{193646B3-C9A9-4A74-B110-B93AE4624059}" srcOrd="0" destOrd="0" presId="urn:microsoft.com/office/officeart/2005/8/layout/radial1"/>
    <dgm:cxn modelId="{6FE42CD4-E175-4402-A5C9-6E4A189610F9}" type="presOf" srcId="{F1335AFC-91DE-46B3-98D6-5D8E7CDA370A}" destId="{43A44992-3515-47FE-B7B2-6D250EE3CF0A}" srcOrd="0" destOrd="0" presId="urn:microsoft.com/office/officeart/2005/8/layout/radial1"/>
    <dgm:cxn modelId="{8C3DD40B-ED2C-4F0D-BCD0-84FE1E8AA801}" srcId="{B6CBBE0E-8F04-4061-B439-391B01066364}" destId="{7605E790-0C46-455C-92ED-F45DC682F195}" srcOrd="6" destOrd="0" parTransId="{DD9A5842-9578-4560-A0C2-CD1F57CBBCC6}" sibTransId="{B4CC0C89-3C65-4A49-8EB0-B81181846588}"/>
    <dgm:cxn modelId="{62328834-AA0A-4A3C-8D93-D3FBCB1054DA}" srcId="{B6CBBE0E-8F04-4061-B439-391B01066364}" destId="{06B7C0E4-3922-40F3-835D-3D181A78F248}" srcOrd="2" destOrd="0" parTransId="{E7C524F6-6DC6-4A7A-AB46-0BA313BBE909}" sibTransId="{9142764B-8F90-4E03-99F5-94DDC705D2F8}"/>
    <dgm:cxn modelId="{2BE79404-3E2E-458B-B926-369ED289FA33}" type="presOf" srcId="{E61C6A50-763D-4853-9377-863F3AC7B3C5}" destId="{F818E219-6317-4418-A465-D2F41D981583}" srcOrd="1" destOrd="0" presId="urn:microsoft.com/office/officeart/2005/8/layout/radial1"/>
    <dgm:cxn modelId="{B585E162-E538-40B0-95E9-DBA1F3478A79}" srcId="{B6CBBE0E-8F04-4061-B439-391B01066364}" destId="{65E8CB7C-AD78-4A54-830F-2748AB77FEF4}" srcOrd="0" destOrd="0" parTransId="{851F64D8-D208-4BA9-8AD3-1F30F8230284}" sibTransId="{419D95EA-44FE-49EE-8E1D-603D6D453B88}"/>
    <dgm:cxn modelId="{85DA63FA-B7CE-433E-87FB-9D4485ACC7E6}" type="presOf" srcId="{DD9A5842-9578-4560-A0C2-CD1F57CBBCC6}" destId="{22B844CA-971E-4CAF-94F2-0011EB77D15C}" srcOrd="0" destOrd="0" presId="urn:microsoft.com/office/officeart/2005/8/layout/radial1"/>
    <dgm:cxn modelId="{A1DE9540-7737-4EAC-B956-F49B5138A4EA}" type="presOf" srcId="{DB784A56-AA47-4B4D-B195-EB09938CDE89}" destId="{801E4F20-F7BC-429C-BA38-345395064D8C}" srcOrd="0" destOrd="0" presId="urn:microsoft.com/office/officeart/2005/8/layout/radial1"/>
    <dgm:cxn modelId="{82E200B1-79F2-4BF6-A318-C3E6A6FA82BC}" type="presOf" srcId="{851F64D8-D208-4BA9-8AD3-1F30F8230284}" destId="{AC71FB9B-6B18-43D4-8221-EEB1FD71E35A}" srcOrd="0" destOrd="0" presId="urn:microsoft.com/office/officeart/2005/8/layout/radial1"/>
    <dgm:cxn modelId="{506C7CA3-C869-4E5E-99CE-52874FEC678E}" srcId="{B6CBBE0E-8F04-4061-B439-391B01066364}" destId="{17294029-C239-4C63-8FF8-E82859FB40E8}" srcOrd="1" destOrd="0" parTransId="{E61C6A50-763D-4853-9377-863F3AC7B3C5}" sibTransId="{68D97D93-218C-4B0C-98BF-5BE0C7CE74A9}"/>
    <dgm:cxn modelId="{74DAB19A-57B2-4A82-9BA0-15049FB4C422}" srcId="{B6CBBE0E-8F04-4061-B439-391B01066364}" destId="{39FA8566-2E85-4C17-A212-8D8B9B5D0034}" srcOrd="4" destOrd="0" parTransId="{E885502E-8114-426D-BA17-14DB1D286C25}" sibTransId="{6DBFC82F-7724-4FA3-8061-83D60E33AE66}"/>
    <dgm:cxn modelId="{25DC6246-6D4E-41F0-9678-6F1EDAAF1221}" type="presOf" srcId="{17294029-C239-4C63-8FF8-E82859FB40E8}" destId="{7F56580E-5912-4344-BF0E-61B2FF098605}" srcOrd="0" destOrd="0" presId="urn:microsoft.com/office/officeart/2005/8/layout/radial1"/>
    <dgm:cxn modelId="{E77C3E9A-06DF-4149-AEA3-EB42655ECD42}" type="presOf" srcId="{0641A101-F198-4B8E-9158-56D6CE4483C6}" destId="{B8495798-4CE4-4F0D-9819-544072E3ABF4}" srcOrd="0" destOrd="0" presId="urn:microsoft.com/office/officeart/2005/8/layout/radial1"/>
    <dgm:cxn modelId="{DE53021C-3484-4057-97B6-F33B2032C0D9}" type="presOf" srcId="{06B7C0E4-3922-40F3-835D-3D181A78F248}" destId="{3680F570-11F3-47F6-BD56-0CFCD3FA69BE}" srcOrd="0" destOrd="0" presId="urn:microsoft.com/office/officeart/2005/8/layout/radial1"/>
    <dgm:cxn modelId="{22B21F3E-320C-4AD7-9179-8C6B993BE93A}" srcId="{B6CBBE0E-8F04-4061-B439-391B01066364}" destId="{D2172068-6B53-4F5F-9D89-43DDFC377628}" srcOrd="5" destOrd="0" parTransId="{0641A101-F198-4B8E-9158-56D6CE4483C6}" sibTransId="{BFE03F9C-04F4-479D-800C-5A5F078C920B}"/>
    <dgm:cxn modelId="{DD1D9551-93A5-4C7E-B217-8ECB1743016C}" type="presOf" srcId="{E7C524F6-6DC6-4A7A-AB46-0BA313BBE909}" destId="{32AD55E5-B179-4A06-9968-604B147F7BA6}" srcOrd="0" destOrd="0" presId="urn:microsoft.com/office/officeart/2005/8/layout/radial1"/>
    <dgm:cxn modelId="{F6ECC2E0-7EF8-49C3-AC1A-88D7A8D66E9F}" srcId="{690B22F0-3C67-4CB5-B9B1-E5545CEACA9D}" destId="{B6CBBE0E-8F04-4061-B439-391B01066364}" srcOrd="0" destOrd="0" parTransId="{ABE42BF2-4CC5-47E4-8A3B-38970C7C3D3F}" sibTransId="{33D0F20E-F76F-4FFE-954C-812D62A2C19C}"/>
    <dgm:cxn modelId="{C3A0AFF3-814F-469A-AFD3-0AD9BFC3CA0C}" type="presOf" srcId="{DD9A5842-9578-4560-A0C2-CD1F57CBBCC6}" destId="{F602FDD4-F681-4728-A76D-9C3EEF2104B6}" srcOrd="1" destOrd="0" presId="urn:microsoft.com/office/officeart/2005/8/layout/radial1"/>
    <dgm:cxn modelId="{A1307ADF-6854-4391-9A80-7FE34FB4C672}" type="presParOf" srcId="{5E9709B9-476F-4F24-994C-D6977F4789E6}" destId="{9BCB6D7F-B599-4443-BD0C-117EA0AF56A6}" srcOrd="0" destOrd="0" presId="urn:microsoft.com/office/officeart/2005/8/layout/radial1"/>
    <dgm:cxn modelId="{4DE5BE8E-D0D4-4813-A462-8449B097C4BA}" type="presParOf" srcId="{5E9709B9-476F-4F24-994C-D6977F4789E6}" destId="{AC71FB9B-6B18-43D4-8221-EEB1FD71E35A}" srcOrd="1" destOrd="0" presId="urn:microsoft.com/office/officeart/2005/8/layout/radial1"/>
    <dgm:cxn modelId="{F8CA06F0-D2E3-47C8-A711-01371EEB38F2}" type="presParOf" srcId="{AC71FB9B-6B18-43D4-8221-EEB1FD71E35A}" destId="{6983EC22-A0C6-4CA6-AC16-98191BBAB47A}" srcOrd="0" destOrd="0" presId="urn:microsoft.com/office/officeart/2005/8/layout/radial1"/>
    <dgm:cxn modelId="{C8A84B23-F492-468D-8B78-E3CF3B12502A}" type="presParOf" srcId="{5E9709B9-476F-4F24-994C-D6977F4789E6}" destId="{E8D85BCC-3F90-4FF2-BA84-BA6DA0035731}" srcOrd="2" destOrd="0" presId="urn:microsoft.com/office/officeart/2005/8/layout/radial1"/>
    <dgm:cxn modelId="{BBD155C4-6E9D-4866-899C-7BC1E4375C79}" type="presParOf" srcId="{5E9709B9-476F-4F24-994C-D6977F4789E6}" destId="{81D6D3BF-30E3-408C-A9B0-21265B825DE8}" srcOrd="3" destOrd="0" presId="urn:microsoft.com/office/officeart/2005/8/layout/radial1"/>
    <dgm:cxn modelId="{9723B2B4-4392-477F-A0C8-489DC1439943}" type="presParOf" srcId="{81D6D3BF-30E3-408C-A9B0-21265B825DE8}" destId="{F818E219-6317-4418-A465-D2F41D981583}" srcOrd="0" destOrd="0" presId="urn:microsoft.com/office/officeart/2005/8/layout/radial1"/>
    <dgm:cxn modelId="{33446BAB-AAFC-4524-85E2-D9FC76921A2C}" type="presParOf" srcId="{5E9709B9-476F-4F24-994C-D6977F4789E6}" destId="{7F56580E-5912-4344-BF0E-61B2FF098605}" srcOrd="4" destOrd="0" presId="urn:microsoft.com/office/officeart/2005/8/layout/radial1"/>
    <dgm:cxn modelId="{DD74083F-8FEB-44D1-B657-D21ED204456D}" type="presParOf" srcId="{5E9709B9-476F-4F24-994C-D6977F4789E6}" destId="{32AD55E5-B179-4A06-9968-604B147F7BA6}" srcOrd="5" destOrd="0" presId="urn:microsoft.com/office/officeart/2005/8/layout/radial1"/>
    <dgm:cxn modelId="{B916153A-4B16-4320-B065-0315B0BBB77D}" type="presParOf" srcId="{32AD55E5-B179-4A06-9968-604B147F7BA6}" destId="{A2711A5F-AEE4-43A3-B8A0-9D2F38F62D8D}" srcOrd="0" destOrd="0" presId="urn:microsoft.com/office/officeart/2005/8/layout/radial1"/>
    <dgm:cxn modelId="{AD98A3FD-FAEE-4B50-8A5B-F2F57EB55239}" type="presParOf" srcId="{5E9709B9-476F-4F24-994C-D6977F4789E6}" destId="{3680F570-11F3-47F6-BD56-0CFCD3FA69BE}" srcOrd="6" destOrd="0" presId="urn:microsoft.com/office/officeart/2005/8/layout/radial1"/>
    <dgm:cxn modelId="{25698A2D-28C2-4B97-910D-C75ACEE82111}" type="presParOf" srcId="{5E9709B9-476F-4F24-994C-D6977F4789E6}" destId="{801E4F20-F7BC-429C-BA38-345395064D8C}" srcOrd="7" destOrd="0" presId="urn:microsoft.com/office/officeart/2005/8/layout/radial1"/>
    <dgm:cxn modelId="{E8DBC365-663B-4F39-A0E6-E2931801CB94}" type="presParOf" srcId="{801E4F20-F7BC-429C-BA38-345395064D8C}" destId="{95483BC2-A1BB-4100-AAA8-5D5E2267BED9}" srcOrd="0" destOrd="0" presId="urn:microsoft.com/office/officeart/2005/8/layout/radial1"/>
    <dgm:cxn modelId="{EEB13AC3-52D7-440E-83E2-581B60A9B132}" type="presParOf" srcId="{5E9709B9-476F-4F24-994C-D6977F4789E6}" destId="{43A44992-3515-47FE-B7B2-6D250EE3CF0A}" srcOrd="8" destOrd="0" presId="urn:microsoft.com/office/officeart/2005/8/layout/radial1"/>
    <dgm:cxn modelId="{8E84DE21-DCD9-459E-B64C-FB08956FC4F1}" type="presParOf" srcId="{5E9709B9-476F-4F24-994C-D6977F4789E6}" destId="{BA3BF59A-DC9D-4C02-AF1D-647ED233B59E}" srcOrd="9" destOrd="0" presId="urn:microsoft.com/office/officeart/2005/8/layout/radial1"/>
    <dgm:cxn modelId="{330449E2-2CED-4F1A-AA33-672195C831DE}" type="presParOf" srcId="{BA3BF59A-DC9D-4C02-AF1D-647ED233B59E}" destId="{C0914EFF-5724-4E8E-95ED-4591A81ACA77}" srcOrd="0" destOrd="0" presId="urn:microsoft.com/office/officeart/2005/8/layout/radial1"/>
    <dgm:cxn modelId="{6CFC9172-EA1F-4795-8AF6-FF95994C6827}" type="presParOf" srcId="{5E9709B9-476F-4F24-994C-D6977F4789E6}" destId="{FB34320D-DEFF-4B47-B8E8-82C52649C033}" srcOrd="10" destOrd="0" presId="urn:microsoft.com/office/officeart/2005/8/layout/radial1"/>
    <dgm:cxn modelId="{1844401C-C048-47C5-BC73-D385C7BF7407}" type="presParOf" srcId="{5E9709B9-476F-4F24-994C-D6977F4789E6}" destId="{B8495798-4CE4-4F0D-9819-544072E3ABF4}" srcOrd="11" destOrd="0" presId="urn:microsoft.com/office/officeart/2005/8/layout/radial1"/>
    <dgm:cxn modelId="{F3CDDE8C-7A97-4B5D-A51A-768FC306CFB0}" type="presParOf" srcId="{B8495798-4CE4-4F0D-9819-544072E3ABF4}" destId="{A60F8B2A-1A52-46F0-B8B6-45EFFB29970A}" srcOrd="0" destOrd="0" presId="urn:microsoft.com/office/officeart/2005/8/layout/radial1"/>
    <dgm:cxn modelId="{4184C17D-033B-4857-BC95-359C1E0399C1}" type="presParOf" srcId="{5E9709B9-476F-4F24-994C-D6977F4789E6}" destId="{193646B3-C9A9-4A74-B110-B93AE4624059}" srcOrd="12" destOrd="0" presId="urn:microsoft.com/office/officeart/2005/8/layout/radial1"/>
    <dgm:cxn modelId="{3F1CE95C-24E4-43F0-8B28-287E9A9D2303}" type="presParOf" srcId="{5E9709B9-476F-4F24-994C-D6977F4789E6}" destId="{22B844CA-971E-4CAF-94F2-0011EB77D15C}" srcOrd="13" destOrd="0" presId="urn:microsoft.com/office/officeart/2005/8/layout/radial1"/>
    <dgm:cxn modelId="{9C1C5CDF-2DC5-4246-B2FD-0C19153C45F0}" type="presParOf" srcId="{22B844CA-971E-4CAF-94F2-0011EB77D15C}" destId="{F602FDD4-F681-4728-A76D-9C3EEF2104B6}" srcOrd="0" destOrd="0" presId="urn:microsoft.com/office/officeart/2005/8/layout/radial1"/>
    <dgm:cxn modelId="{1872C295-9145-4657-8EF3-E8DC5A40D4D6}" type="presParOf" srcId="{5E9709B9-476F-4F24-994C-D6977F4789E6}" destId="{72513289-B7EE-4ED8-A3CF-79DB3A1E6AAF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B6D7F-B599-4443-BD0C-117EA0AF56A6}">
      <dsp:nvSpPr>
        <dsp:cNvPr id="0" name=""/>
        <dsp:cNvSpPr/>
      </dsp:nvSpPr>
      <dsp:spPr>
        <a:xfrm>
          <a:off x="2919996" y="2267455"/>
          <a:ext cx="1496316" cy="1496316"/>
        </a:xfrm>
        <a:prstGeom prst="ellipse">
          <a:avLst/>
        </a:prstGeom>
        <a:solidFill>
          <a:srgbClr val="C00000"/>
        </a:solidFill>
        <a:ln w="2857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>
              <a:solidFill>
                <a:schemeClr val="bg1"/>
              </a:solidFill>
            </a:rPr>
            <a:t>اللهُ الخالق </a:t>
          </a:r>
          <a:endParaRPr lang="ar-BH" sz="3800" kern="1200" dirty="0"/>
        </a:p>
      </dsp:txBody>
      <dsp:txXfrm>
        <a:off x="3139126" y="2486585"/>
        <a:ext cx="1058056" cy="1058056"/>
      </dsp:txXfrm>
    </dsp:sp>
    <dsp:sp modelId="{AC71FB9B-6B18-43D4-8221-EEB1FD71E35A}">
      <dsp:nvSpPr>
        <dsp:cNvPr id="0" name=""/>
        <dsp:cNvSpPr/>
      </dsp:nvSpPr>
      <dsp:spPr>
        <a:xfrm rot="16200000">
          <a:off x="3293490" y="1874434"/>
          <a:ext cx="749327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749327" y="18356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500" kern="1200"/>
        </a:p>
      </dsp:txBody>
      <dsp:txXfrm>
        <a:off x="3649421" y="1874057"/>
        <a:ext cx="37466" cy="37466"/>
      </dsp:txXfrm>
    </dsp:sp>
    <dsp:sp modelId="{E8D85BCC-3F90-4FF2-BA84-BA6DA0035731}">
      <dsp:nvSpPr>
        <dsp:cNvPr id="0" name=""/>
        <dsp:cNvSpPr/>
      </dsp:nvSpPr>
      <dsp:spPr>
        <a:xfrm>
          <a:off x="2919996" y="21810"/>
          <a:ext cx="1496316" cy="14963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6500" kern="1200" dirty="0" smtClean="0"/>
            <a:t> </a:t>
          </a:r>
          <a:endParaRPr lang="ar-BH" sz="6500" kern="1200" dirty="0"/>
        </a:p>
      </dsp:txBody>
      <dsp:txXfrm>
        <a:off x="3139126" y="240940"/>
        <a:ext cx="1058056" cy="1058056"/>
      </dsp:txXfrm>
    </dsp:sp>
    <dsp:sp modelId="{81D6D3BF-30E3-408C-A9B0-21265B825DE8}">
      <dsp:nvSpPr>
        <dsp:cNvPr id="0" name=""/>
        <dsp:cNvSpPr/>
      </dsp:nvSpPr>
      <dsp:spPr>
        <a:xfrm rot="19285714">
          <a:off x="4171348" y="2297188"/>
          <a:ext cx="749327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749327" y="18356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500" kern="1200"/>
        </a:p>
      </dsp:txBody>
      <dsp:txXfrm>
        <a:off x="4527279" y="2296811"/>
        <a:ext cx="37466" cy="37466"/>
      </dsp:txXfrm>
    </dsp:sp>
    <dsp:sp modelId="{7F56580E-5912-4344-BF0E-61B2FF098605}">
      <dsp:nvSpPr>
        <dsp:cNvPr id="0" name=""/>
        <dsp:cNvSpPr/>
      </dsp:nvSpPr>
      <dsp:spPr>
        <a:xfrm>
          <a:off x="4675711" y="867318"/>
          <a:ext cx="1496316" cy="14963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6500" kern="1200" dirty="0" smtClean="0"/>
            <a:t> </a:t>
          </a:r>
          <a:endParaRPr lang="ar-BH" sz="6500" kern="1200" dirty="0"/>
        </a:p>
      </dsp:txBody>
      <dsp:txXfrm>
        <a:off x="4894841" y="1086448"/>
        <a:ext cx="1058056" cy="1058056"/>
      </dsp:txXfrm>
    </dsp:sp>
    <dsp:sp modelId="{32AD55E5-B179-4A06-9968-604B147F7BA6}">
      <dsp:nvSpPr>
        <dsp:cNvPr id="0" name=""/>
        <dsp:cNvSpPr/>
      </dsp:nvSpPr>
      <dsp:spPr>
        <a:xfrm rot="771429">
          <a:off x="4388161" y="3247108"/>
          <a:ext cx="749327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749327" y="18356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500" kern="1200"/>
        </a:p>
      </dsp:txBody>
      <dsp:txXfrm>
        <a:off x="4744092" y="3246731"/>
        <a:ext cx="37466" cy="37466"/>
      </dsp:txXfrm>
    </dsp:sp>
    <dsp:sp modelId="{3680F570-11F3-47F6-BD56-0CFCD3FA69BE}">
      <dsp:nvSpPr>
        <dsp:cNvPr id="0" name=""/>
        <dsp:cNvSpPr/>
      </dsp:nvSpPr>
      <dsp:spPr>
        <a:xfrm>
          <a:off x="5109337" y="2767157"/>
          <a:ext cx="1496316" cy="149631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6500" kern="1200" dirty="0" smtClean="0"/>
            <a:t> </a:t>
          </a:r>
          <a:endParaRPr lang="ar-BH" sz="6500" kern="1200" dirty="0"/>
        </a:p>
      </dsp:txBody>
      <dsp:txXfrm>
        <a:off x="5328467" y="2986287"/>
        <a:ext cx="1058056" cy="1058056"/>
      </dsp:txXfrm>
    </dsp:sp>
    <dsp:sp modelId="{801E4F20-F7BC-429C-BA38-345395064D8C}">
      <dsp:nvSpPr>
        <dsp:cNvPr id="0" name=""/>
        <dsp:cNvSpPr/>
      </dsp:nvSpPr>
      <dsp:spPr>
        <a:xfrm rot="3857143">
          <a:off x="3780664" y="4008884"/>
          <a:ext cx="749327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749327" y="18356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500" kern="1200"/>
        </a:p>
      </dsp:txBody>
      <dsp:txXfrm>
        <a:off x="4136595" y="4008508"/>
        <a:ext cx="37466" cy="37466"/>
      </dsp:txXfrm>
    </dsp:sp>
    <dsp:sp modelId="{43A44992-3515-47FE-B7B2-6D250EE3CF0A}">
      <dsp:nvSpPr>
        <dsp:cNvPr id="0" name=""/>
        <dsp:cNvSpPr/>
      </dsp:nvSpPr>
      <dsp:spPr>
        <a:xfrm>
          <a:off x="3894344" y="4290710"/>
          <a:ext cx="1496316" cy="149631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6500" kern="1200" dirty="0" smtClean="0"/>
            <a:t> </a:t>
          </a:r>
          <a:endParaRPr lang="ar-BH" sz="6500" kern="1200" dirty="0"/>
        </a:p>
      </dsp:txBody>
      <dsp:txXfrm>
        <a:off x="4113474" y="4509840"/>
        <a:ext cx="1058056" cy="1058056"/>
      </dsp:txXfrm>
    </dsp:sp>
    <dsp:sp modelId="{BA3BF59A-DC9D-4C02-AF1D-647ED233B59E}">
      <dsp:nvSpPr>
        <dsp:cNvPr id="0" name=""/>
        <dsp:cNvSpPr/>
      </dsp:nvSpPr>
      <dsp:spPr>
        <a:xfrm rot="6942857">
          <a:off x="2806316" y="4008884"/>
          <a:ext cx="749327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749327" y="18356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500" kern="1200"/>
        </a:p>
      </dsp:txBody>
      <dsp:txXfrm rot="10800000">
        <a:off x="3162246" y="4008508"/>
        <a:ext cx="37466" cy="37466"/>
      </dsp:txXfrm>
    </dsp:sp>
    <dsp:sp modelId="{FB34320D-DEFF-4B47-B8E8-82C52649C033}">
      <dsp:nvSpPr>
        <dsp:cNvPr id="0" name=""/>
        <dsp:cNvSpPr/>
      </dsp:nvSpPr>
      <dsp:spPr>
        <a:xfrm>
          <a:off x="1945647" y="4290710"/>
          <a:ext cx="1496316" cy="149631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6500" kern="1200"/>
        </a:p>
      </dsp:txBody>
      <dsp:txXfrm>
        <a:off x="2164777" y="4509840"/>
        <a:ext cx="1058056" cy="1058056"/>
      </dsp:txXfrm>
    </dsp:sp>
    <dsp:sp modelId="{B8495798-4CE4-4F0D-9819-544072E3ABF4}">
      <dsp:nvSpPr>
        <dsp:cNvPr id="0" name=""/>
        <dsp:cNvSpPr/>
      </dsp:nvSpPr>
      <dsp:spPr>
        <a:xfrm rot="10028571">
          <a:off x="2198819" y="3247108"/>
          <a:ext cx="749327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749327" y="18356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500" kern="1200"/>
        </a:p>
      </dsp:txBody>
      <dsp:txXfrm rot="10800000">
        <a:off x="2554750" y="3246731"/>
        <a:ext cx="37466" cy="37466"/>
      </dsp:txXfrm>
    </dsp:sp>
    <dsp:sp modelId="{193646B3-C9A9-4A74-B110-B93AE4624059}">
      <dsp:nvSpPr>
        <dsp:cNvPr id="0" name=""/>
        <dsp:cNvSpPr/>
      </dsp:nvSpPr>
      <dsp:spPr>
        <a:xfrm>
          <a:off x="730654" y="2767157"/>
          <a:ext cx="1496316" cy="149631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6500" kern="1200"/>
        </a:p>
      </dsp:txBody>
      <dsp:txXfrm>
        <a:off x="949784" y="2986287"/>
        <a:ext cx="1058056" cy="1058056"/>
      </dsp:txXfrm>
    </dsp:sp>
    <dsp:sp modelId="{22B844CA-971E-4CAF-94F2-0011EB77D15C}">
      <dsp:nvSpPr>
        <dsp:cNvPr id="0" name=""/>
        <dsp:cNvSpPr/>
      </dsp:nvSpPr>
      <dsp:spPr>
        <a:xfrm rot="13114286">
          <a:off x="2415632" y="2297188"/>
          <a:ext cx="749327" cy="36712"/>
        </a:xfrm>
        <a:custGeom>
          <a:avLst/>
          <a:gdLst/>
          <a:ahLst/>
          <a:cxnLst/>
          <a:rect l="0" t="0" r="0" b="0"/>
          <a:pathLst>
            <a:path>
              <a:moveTo>
                <a:pt x="0" y="18356"/>
              </a:moveTo>
              <a:lnTo>
                <a:pt x="749327" y="18356"/>
              </a:lnTo>
            </a:path>
          </a:pathLst>
        </a:custGeom>
        <a:noFill/>
        <a:ln w="285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500" kern="1200"/>
        </a:p>
      </dsp:txBody>
      <dsp:txXfrm rot="10800000">
        <a:off x="2771563" y="2296811"/>
        <a:ext cx="37466" cy="37466"/>
      </dsp:txXfrm>
    </dsp:sp>
    <dsp:sp modelId="{72513289-B7EE-4ED8-A3CF-79DB3A1E6AAF}">
      <dsp:nvSpPr>
        <dsp:cNvPr id="0" name=""/>
        <dsp:cNvSpPr/>
      </dsp:nvSpPr>
      <dsp:spPr>
        <a:xfrm>
          <a:off x="1164280" y="867318"/>
          <a:ext cx="1496316" cy="149631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85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6500" kern="1200"/>
        </a:p>
      </dsp:txBody>
      <dsp:txXfrm>
        <a:off x="1383410" y="1086448"/>
        <a:ext cx="1058056" cy="1058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98A559-8E82-445F-8EB9-DBAF670F1A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615-D402-4384-8AD6-466DA0997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5FF-84ED-441D-A8B9-EA0675788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C1A4-A7CC-4AB6-92BF-991F7C417B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695-41E7-43C2-ABE8-16E3F4F9B8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E49B-83AD-4052-84E7-4A0339DBE7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AA0-0363-4C5F-857A-4B0F43816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6C9C-5098-48FF-8C29-D0D52D5D0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CCFA-A5A7-478F-8823-5CBE8F5C0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63E5-38C0-45C0-974E-E9202C596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6589-7352-4C34-B4D0-8C943DF60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C48D540-5E43-44EB-A90F-D783B8EBDC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52729" y="2636912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8800" b="1" dirty="0">
                <a:solidFill>
                  <a:srgbClr val="C00000"/>
                </a:solidFill>
              </a:rPr>
              <a:t>اللهُ </a:t>
            </a:r>
            <a:r>
              <a:rPr lang="ar-SA" sz="8800" b="1" dirty="0" smtClean="0">
                <a:solidFill>
                  <a:srgbClr val="C00000"/>
                </a:solidFill>
              </a:rPr>
              <a:t>الخالق</a:t>
            </a:r>
            <a:endParaRPr lang="ar-BH" sz="8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4980" y="4221088"/>
            <a:ext cx="3587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400" b="1" dirty="0"/>
              <a:t>التربية الإسلامية</a:t>
            </a:r>
            <a:r>
              <a:rPr lang="ar-SA" sz="2400" b="1" dirty="0"/>
              <a:t/>
            </a:r>
            <a:br>
              <a:rPr lang="ar-SA" sz="2400" b="1" dirty="0"/>
            </a:br>
            <a:r>
              <a:rPr lang="ar-SA" sz="2400" b="1" dirty="0"/>
              <a:t>الحلقة الأولى/ الصف الأول</a:t>
            </a:r>
            <a:endParaRPr lang="ar-BH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611560" y="2780928"/>
            <a:ext cx="7200800" cy="2232248"/>
          </a:xfrm>
          <a:prstGeom prst="frame">
            <a:avLst>
              <a:gd name="adj1" fmla="val 7700"/>
            </a:avLst>
          </a:prstGeom>
          <a:solidFill>
            <a:srgbClr val="C00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 rtl="1">
              <a:lnSpc>
                <a:spcPct val="200000"/>
              </a:lnSpc>
            </a:pPr>
            <a:endParaRPr lang="ar-BH" sz="8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7524328" y="374961"/>
            <a:ext cx="1296144" cy="1124052"/>
          </a:xfrm>
          <a:prstGeom prst="rect">
            <a:avLst/>
          </a:prstGeom>
        </p:spPr>
      </p:pic>
      <p:sp>
        <p:nvSpPr>
          <p:cNvPr id="10" name="Down Arrow Callout 9"/>
          <p:cNvSpPr/>
          <p:nvPr/>
        </p:nvSpPr>
        <p:spPr>
          <a:xfrm>
            <a:off x="2483768" y="664088"/>
            <a:ext cx="3960440" cy="1414463"/>
          </a:xfrm>
          <a:prstGeom prst="downArrowCallout">
            <a:avLst/>
          </a:prstGeom>
          <a:solidFill>
            <a:srgbClr val="B9ED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ar-SA" sz="54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54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</a:t>
            </a:r>
            <a:r>
              <a:rPr lang="ar-BH" sz="5400" b="1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اليوم 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754" y="2804291"/>
            <a:ext cx="5994412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ar-SA" sz="3200" b="1" dirty="0"/>
              <a:t>تسمية بعض مخلوقات الله تعالى </a:t>
            </a:r>
            <a:r>
              <a:rPr lang="ar-SA" sz="3200" b="1" dirty="0" smtClean="0"/>
              <a:t>.</a:t>
            </a:r>
            <a:endParaRPr lang="ar-SA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987134" y="3506668"/>
            <a:ext cx="6585191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rtl="1">
              <a:lnSpc>
                <a:spcPct val="200000"/>
              </a:lnSpc>
            </a:pPr>
            <a:r>
              <a:rPr lang="ar-SA" sz="3200" b="1" dirty="0"/>
              <a:t>إدراك أن جميع المخلوقات مسخرة لخدمة الإنسان</a:t>
            </a:r>
            <a:endParaRPr lang="ar-BH" sz="3200" b="1" dirty="0"/>
          </a:p>
        </p:txBody>
      </p:sp>
    </p:spTree>
    <p:extLst>
      <p:ext uri="{BB962C8B-B14F-4D97-AF65-F5344CB8AC3E}">
        <p14:creationId xmlns:p14="http://schemas.microsoft.com/office/powerpoint/2010/main" val="243548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38659304"/>
              </p:ext>
            </p:extLst>
          </p:nvPr>
        </p:nvGraphicFramePr>
        <p:xfrm>
          <a:off x="971600" y="480959"/>
          <a:ext cx="7336309" cy="580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36096" y="476672"/>
            <a:ext cx="2160240" cy="523220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اللهُ خلقَ الإنْسَان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36296" y="1700808"/>
            <a:ext cx="1281408" cy="523220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rtl="1"/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والطُيور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9998" y="3620889"/>
            <a:ext cx="1494002" cy="523220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SA" dirty="0" smtClean="0"/>
              <a:t>والحَيواناتِ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02322" y="5514729"/>
            <a:ext cx="1365575" cy="523220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SA" dirty="0" smtClean="0"/>
              <a:t>والأسمَاكَ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3608" y="5388805"/>
            <a:ext cx="1800200" cy="523220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SA" dirty="0"/>
              <a:t>والحَشرَاتِ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821" y="3588980"/>
            <a:ext cx="1619672" cy="954107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SA" dirty="0"/>
              <a:t>والزُّروعَ والأَشجارَ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738282"/>
            <a:ext cx="3384376" cy="523220"/>
          </a:xfrm>
          <a:prstGeom prst="rect">
            <a:avLst/>
          </a:prstGeom>
          <a:solidFill>
            <a:srgbClr val="CCECFF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SA" dirty="0"/>
              <a:t>اللهُ خلقَ السَّماءَ </a:t>
            </a:r>
            <a:r>
              <a:rPr lang="ar-SA" dirty="0" smtClean="0"/>
              <a:t>والأرْض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6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BCB6D7F-B599-4443-BD0C-117EA0AF5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9BCB6D7F-B599-4443-BD0C-117EA0AF5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9BCB6D7F-B599-4443-BD0C-117EA0AF5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graphicEl>
                                              <a:dgm id="{9BCB6D7F-B599-4443-BD0C-117EA0AF5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C71FB9B-6B18-43D4-8221-EEB1FD71E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AC71FB9B-6B18-43D4-8221-EEB1FD71E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dgm id="{AC71FB9B-6B18-43D4-8221-EEB1FD71E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AC71FB9B-6B18-43D4-8221-EEB1FD71E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D85BCC-3F90-4FF2-BA84-BA6DA0035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E8D85BCC-3F90-4FF2-BA84-BA6DA0035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E8D85BCC-3F90-4FF2-BA84-BA6DA0035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E8D85BCC-3F90-4FF2-BA84-BA6DA0035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D6D3BF-30E3-408C-A9B0-21265B82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81D6D3BF-30E3-408C-A9B0-21265B82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81D6D3BF-30E3-408C-A9B0-21265B82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dgm id="{81D6D3BF-30E3-408C-A9B0-21265B825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56580E-5912-4344-BF0E-61B2FF098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7F56580E-5912-4344-BF0E-61B2FF098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7F56580E-5912-4344-BF0E-61B2FF098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graphicEl>
                                              <a:dgm id="{7F56580E-5912-4344-BF0E-61B2FF098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2AD55E5-B179-4A06-9968-604B147F7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32AD55E5-B179-4A06-9968-604B147F7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graphicEl>
                                              <a:dgm id="{32AD55E5-B179-4A06-9968-604B147F7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graphicEl>
                                              <a:dgm id="{32AD55E5-B179-4A06-9968-604B147F7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80F570-11F3-47F6-BD56-0CFCD3FA6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3680F570-11F3-47F6-BD56-0CFCD3FA6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3680F570-11F3-47F6-BD56-0CFCD3FA6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3680F570-11F3-47F6-BD56-0CFCD3FA6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01E4F20-F7BC-429C-BA38-34539506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graphicEl>
                                              <a:dgm id="{801E4F20-F7BC-429C-BA38-34539506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graphicEl>
                                              <a:dgm id="{801E4F20-F7BC-429C-BA38-34539506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dgm id="{801E4F20-F7BC-429C-BA38-345395064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A44992-3515-47FE-B7B2-6D250EE3C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graphicEl>
                                              <a:dgm id="{43A44992-3515-47FE-B7B2-6D250EE3C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graphicEl>
                                              <a:dgm id="{43A44992-3515-47FE-B7B2-6D250EE3C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43A44992-3515-47FE-B7B2-6D250EE3C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3BF59A-DC9D-4C02-AF1D-647ED233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>
                                            <p:graphicEl>
                                              <a:dgm id="{BA3BF59A-DC9D-4C02-AF1D-647ED233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graphicEl>
                                              <a:dgm id="{BA3BF59A-DC9D-4C02-AF1D-647ED233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graphicEl>
                                              <a:dgm id="{BA3BF59A-DC9D-4C02-AF1D-647ED233B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34320D-DEFF-4B47-B8E8-82C52649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>
                                            <p:graphicEl>
                                              <a:dgm id="{FB34320D-DEFF-4B47-B8E8-82C52649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graphicEl>
                                              <a:dgm id="{FB34320D-DEFF-4B47-B8E8-82C52649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graphicEl>
                                              <a:dgm id="{FB34320D-DEFF-4B47-B8E8-82C52649C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8495798-4CE4-4F0D-9819-544072E3A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graphicEl>
                                              <a:dgm id="{B8495798-4CE4-4F0D-9819-544072E3A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graphicEl>
                                              <a:dgm id="{B8495798-4CE4-4F0D-9819-544072E3A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graphicEl>
                                              <a:dgm id="{B8495798-4CE4-4F0D-9819-544072E3A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3646B3-C9A9-4A74-B110-B93AE4624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>
                                            <p:graphicEl>
                                              <a:dgm id="{193646B3-C9A9-4A74-B110-B93AE4624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>
                                            <p:graphicEl>
                                              <a:dgm id="{193646B3-C9A9-4A74-B110-B93AE4624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>
                                            <p:graphicEl>
                                              <a:dgm id="{193646B3-C9A9-4A74-B110-B93AE4624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B844CA-971E-4CAF-94F2-0011EB77D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graphicEl>
                                              <a:dgm id="{22B844CA-971E-4CAF-94F2-0011EB77D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graphicEl>
                                              <a:dgm id="{22B844CA-971E-4CAF-94F2-0011EB77D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">
                                            <p:graphicEl>
                                              <a:dgm id="{22B844CA-971E-4CAF-94F2-0011EB77D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513289-B7EE-4ED8-A3CF-79DB3A1E6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">
                                            <p:graphicEl>
                                              <a:dgm id="{72513289-B7EE-4ED8-A3CF-79DB3A1E6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graphicEl>
                                              <a:dgm id="{72513289-B7EE-4ED8-A3CF-79DB3A1E6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>
                                            <p:graphicEl>
                                              <a:dgm id="{72513289-B7EE-4ED8-A3CF-79DB3A1E6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3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3" t="24264" r="17320" b="46324"/>
          <a:stretch/>
        </p:blipFill>
        <p:spPr bwMode="auto">
          <a:xfrm>
            <a:off x="668298" y="545156"/>
            <a:ext cx="80547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4" t="63787" r="17527" b="8014"/>
          <a:stretch/>
        </p:blipFill>
        <p:spPr bwMode="auto">
          <a:xfrm>
            <a:off x="735533" y="3121521"/>
            <a:ext cx="798755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99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600752" y="182179"/>
            <a:ext cx="1780519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32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الأنشطة</a:t>
            </a:r>
            <a:endParaRPr lang="ar-BH" sz="3200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903" y="967374"/>
            <a:ext cx="8303534" cy="584775"/>
          </a:xfrm>
          <a:prstGeom prst="rect">
            <a:avLst/>
          </a:prstGeom>
          <a:solidFill>
            <a:srgbClr val="BCEEB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r-BH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1- أَكتبُ في الفراغات إجابةَ الأسئلة الآتية: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988840"/>
            <a:ext cx="84789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AutoNum type="arabic1Minus"/>
            </a:pPr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3" t="17647" r="21350" b="62316"/>
          <a:stretch/>
        </p:blipFill>
        <p:spPr bwMode="auto">
          <a:xfrm>
            <a:off x="5475152" y="1902045"/>
            <a:ext cx="3070004" cy="20552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5" t="16911" r="41835" b="61949"/>
          <a:stretch/>
        </p:blipFill>
        <p:spPr bwMode="auto">
          <a:xfrm>
            <a:off x="5459103" y="4149079"/>
            <a:ext cx="3096344" cy="20159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929" y="2757044"/>
            <a:ext cx="478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/>
              <a:t>منْ خَلقَ الكَتكُوت؟.................</a:t>
            </a:r>
            <a:endParaRPr lang="en-US" sz="32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67544" y="2753142"/>
            <a:ext cx="2376264" cy="576064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الله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903" y="4720355"/>
            <a:ext cx="4927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/>
              <a:t>منْ خَلقَ المَاعز؟.................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67544" y="4720355"/>
            <a:ext cx="2376264" cy="576064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</a:rPr>
              <a:t>الله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7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/>
      <p:bldP spid="16" grpId="0" animBg="1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332656"/>
            <a:ext cx="84789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AutoNum type="arabic1Minus"/>
            </a:pPr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988840"/>
            <a:ext cx="84789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AutoNum type="arabic1Minus"/>
            </a:pPr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920" y="2141240"/>
            <a:ext cx="84789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AutoNum type="arabic1Minus"/>
            </a:pPr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906" y="125302"/>
            <a:ext cx="847898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AutoNum type="arabic1Minus"/>
            </a:pPr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  <a:p>
            <a:pPr algn="r" rtl="1"/>
            <a:endParaRPr lang="ar-SA" sz="3200" b="1" dirty="0" smtClean="0">
              <a:solidFill>
                <a:srgbClr val="C00000"/>
              </a:solidFill>
            </a:endParaRPr>
          </a:p>
          <a:p>
            <a:pPr algn="r" rtl="1"/>
            <a:endParaRPr lang="ar-SA" sz="32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17280" r="62690" b="61948"/>
          <a:stretch/>
        </p:blipFill>
        <p:spPr bwMode="auto">
          <a:xfrm>
            <a:off x="6084167" y="655555"/>
            <a:ext cx="2332019" cy="18568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5" t="44118" r="20752" b="35845"/>
          <a:stretch/>
        </p:blipFill>
        <p:spPr bwMode="auto">
          <a:xfrm>
            <a:off x="1187624" y="685688"/>
            <a:ext cx="2310384" cy="18266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8" t="44432" r="44522" b="35478"/>
          <a:stretch/>
        </p:blipFill>
        <p:spPr bwMode="auto">
          <a:xfrm>
            <a:off x="1160293" y="3227451"/>
            <a:ext cx="2268491" cy="18594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1" t="44432" r="64159" b="36765"/>
          <a:stretch/>
        </p:blipFill>
        <p:spPr bwMode="auto">
          <a:xfrm>
            <a:off x="6001073" y="3212819"/>
            <a:ext cx="2415114" cy="19214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10047" y="2526229"/>
            <a:ext cx="423949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ar-SA" sz="3200" b="1" dirty="0" smtClean="0"/>
              <a:t>منْ خَلقَ العصْفورة؟............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6124" y="2558743"/>
            <a:ext cx="423949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ar-SA" sz="3200" b="1" dirty="0" smtClean="0"/>
              <a:t>منْ خَلقَ الشّمسَ؟.............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42167" y="5292497"/>
            <a:ext cx="437672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ar-SA" sz="3200" b="1" dirty="0" smtClean="0"/>
              <a:t>منْ خَلقَ أَبِي و أُمِّي؟.............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1519" y="5301208"/>
            <a:ext cx="4254661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ar-SA" sz="3200" b="1" dirty="0" smtClean="0"/>
              <a:t>منْ خَلقني</a:t>
            </a:r>
            <a:r>
              <a:rPr lang="ar-SA" sz="3200" b="1" dirty="0" smtClean="0"/>
              <a:t>؟...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4499378" y="2530584"/>
            <a:ext cx="1440774" cy="576064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000" b="1" dirty="0">
                <a:solidFill>
                  <a:srgbClr val="C00000"/>
                </a:solidFill>
              </a:rPr>
              <a:t>الله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9906" y="2543475"/>
            <a:ext cx="1440774" cy="576064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000" b="1" dirty="0">
                <a:solidFill>
                  <a:srgbClr val="C00000"/>
                </a:solidFill>
              </a:rPr>
              <a:t>الله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43394" y="5304275"/>
            <a:ext cx="1440774" cy="576064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000" b="1" dirty="0">
                <a:solidFill>
                  <a:srgbClr val="C00000"/>
                </a:solidFill>
              </a:rPr>
              <a:t>الله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3528" y="5301208"/>
            <a:ext cx="1440774" cy="576064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000" b="1" dirty="0">
                <a:solidFill>
                  <a:srgbClr val="C00000"/>
                </a:solidFill>
              </a:rPr>
              <a:t>الله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75555" y="6394597"/>
            <a:ext cx="8712968" cy="419634"/>
            <a:chOff x="1187624" y="6309320"/>
            <a:chExt cx="8712968" cy="419634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5536" y="476672"/>
            <a:ext cx="8496943" cy="584775"/>
            <a:chOff x="395536" y="476672"/>
            <a:chExt cx="8496943" cy="584775"/>
          </a:xfrm>
          <a:solidFill>
            <a:srgbClr val="BCEEBC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" name="TextBox 1"/>
            <p:cNvSpPr txBox="1"/>
            <p:nvPr/>
          </p:nvSpPr>
          <p:spPr>
            <a:xfrm>
              <a:off x="395536" y="476672"/>
              <a:ext cx="8496943" cy="584775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rtl="1"/>
              <a:r>
                <a:rPr lang="ar-S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2- أضعُ علامة (   ) أسفل صُورة الأشياء التي صَنَعهَا الإنسانُ: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090277" y="483514"/>
              <a:ext cx="466795" cy="52322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ym typeface="Wingdings" panose="05000000000000000000" pitchFamily="2" charset="2"/>
                </a:rPr>
                <a:t></a:t>
              </a:r>
              <a:endParaRPr lang="en-US" sz="28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9592" y="1340768"/>
            <a:ext cx="7892035" cy="4343982"/>
            <a:chOff x="899592" y="1340768"/>
            <a:chExt cx="7892035" cy="4343982"/>
          </a:xfrm>
        </p:grpSpPr>
        <p:grpSp>
          <p:nvGrpSpPr>
            <p:cNvPr id="6" name="Group 5"/>
            <p:cNvGrpSpPr/>
            <p:nvPr/>
          </p:nvGrpSpPr>
          <p:grpSpPr>
            <a:xfrm>
              <a:off x="899592" y="1340768"/>
              <a:ext cx="7892035" cy="4343982"/>
              <a:chOff x="899592" y="1340768"/>
              <a:chExt cx="7892035" cy="4343982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974" t="29228" r="23907" b="51838"/>
              <a:stretch/>
            </p:blipFill>
            <p:spPr bwMode="auto">
              <a:xfrm>
                <a:off x="7181219" y="1340768"/>
                <a:ext cx="1576863" cy="1385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696" t="30920" r="49026" b="51471"/>
              <a:stretch/>
            </p:blipFill>
            <p:spPr bwMode="auto">
              <a:xfrm>
                <a:off x="5210563" y="1475240"/>
                <a:ext cx="946938" cy="1288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7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93" t="31617" r="68892" b="52390"/>
              <a:stretch/>
            </p:blipFill>
            <p:spPr bwMode="auto">
              <a:xfrm>
                <a:off x="2915816" y="1529029"/>
                <a:ext cx="1264024" cy="11698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8" name="Picture 6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882" t="57537" r="25816" b="25367"/>
              <a:stretch/>
            </p:blipFill>
            <p:spPr bwMode="auto">
              <a:xfrm>
                <a:off x="899592" y="1529029"/>
                <a:ext cx="1210236" cy="12505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199" name="Picture 7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29" t="56066" r="46693" b="24633"/>
              <a:stretch/>
            </p:blipFill>
            <p:spPr bwMode="auto">
              <a:xfrm>
                <a:off x="7337149" y="3628755"/>
                <a:ext cx="1454478" cy="1411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00" name="Picture 8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78" t="59191" r="64572" b="25000"/>
              <a:stretch/>
            </p:blipFill>
            <p:spPr bwMode="auto">
              <a:xfrm>
                <a:off x="4932039" y="3963436"/>
                <a:ext cx="1854651" cy="11564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02" name="Picture 10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70" t="43934" r="25795" b="36397"/>
              <a:stretch/>
            </p:blipFill>
            <p:spPr bwMode="auto">
              <a:xfrm>
                <a:off x="2915816" y="3604474"/>
                <a:ext cx="1344706" cy="14388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03" name="Picture 11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696" t="45221" r="45849" b="37618"/>
              <a:stretch/>
            </p:blipFill>
            <p:spPr bwMode="auto">
              <a:xfrm>
                <a:off x="916033" y="3723339"/>
                <a:ext cx="1360331" cy="1255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7452320" y="2977788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sz="2800" dirty="0" smtClean="0"/>
                  <a:t>(    )</a:t>
                </a:r>
                <a:endParaRPr lang="en-US" sz="28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07768" y="2977788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sz="2800" dirty="0" smtClean="0"/>
                  <a:t>(    )</a:t>
                </a:r>
                <a:endParaRPr lang="en-US" sz="28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56138" y="2977788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sz="2800" dirty="0" smtClean="0"/>
                  <a:t>(    )</a:t>
                </a:r>
                <a:endParaRPr lang="en-US" sz="28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24328" y="5161530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sz="2800" dirty="0" smtClean="0"/>
                  <a:t>(    )</a:t>
                </a:r>
                <a:endParaRPr lang="en-US" sz="28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243555" y="5151060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sz="2800" dirty="0" smtClean="0"/>
                  <a:t>(    )</a:t>
                </a:r>
                <a:endParaRPr lang="en-US" sz="2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007768" y="5139319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sz="2800" dirty="0" smtClean="0"/>
                  <a:t>(    )</a:t>
                </a:r>
                <a:endParaRPr lang="en-US" sz="2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64650" y="5116907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sz="2800" dirty="0" smtClean="0"/>
                  <a:t>(    )</a:t>
                </a:r>
                <a:endParaRPr lang="en-US" sz="2800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076056" y="299695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800" dirty="0" smtClean="0"/>
                <a:t>(    )</a:t>
              </a:r>
              <a:endParaRPr 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812360" y="5291916"/>
            <a:ext cx="47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95381" y="3131676"/>
            <a:ext cx="47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0925" y="3059668"/>
            <a:ext cx="47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87624" y="5210036"/>
            <a:ext cx="47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1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835696" y="2708920"/>
            <a:ext cx="1241079" cy="924409"/>
          </a:xfrm>
          <a:prstGeom prst="ellipse">
            <a:avLst/>
          </a:prstGeom>
          <a:solidFill>
            <a:srgbClr val="BCEEB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598528" y="1834315"/>
            <a:ext cx="947697" cy="874605"/>
          </a:xfrm>
          <a:prstGeom prst="ellipse">
            <a:avLst/>
          </a:prstGeom>
          <a:solidFill>
            <a:srgbClr val="BCEEB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80776" y="3645024"/>
            <a:ext cx="1239296" cy="937427"/>
          </a:xfrm>
          <a:prstGeom prst="ellipse">
            <a:avLst/>
          </a:prstGeom>
          <a:solidFill>
            <a:srgbClr val="BCEEB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861096" y="2636367"/>
            <a:ext cx="1239296" cy="936649"/>
          </a:xfrm>
          <a:prstGeom prst="ellipse">
            <a:avLst/>
          </a:prstGeom>
          <a:solidFill>
            <a:srgbClr val="BCEEBC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27584" y="1700808"/>
            <a:ext cx="7488832" cy="2751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ar-SA" sz="4000" b="1" dirty="0"/>
              <a:t>أَفَلا يَنْظُرُونَ إِلَى الإِبِلِ كَيْفَ </a:t>
            </a:r>
            <a:r>
              <a:rPr lang="ar-SA" sz="4000" b="1" dirty="0" smtClean="0"/>
              <a:t>خُلِقَت ْ(17) وَإِلَى </a:t>
            </a:r>
            <a:r>
              <a:rPr lang="ar-SA" sz="4000" b="1" dirty="0"/>
              <a:t>السَّمَاءِ كَيْفَ </a:t>
            </a:r>
            <a:r>
              <a:rPr lang="ar-SA" sz="4000" b="1" dirty="0" smtClean="0"/>
              <a:t> رُفِعَتْ (18) وَإِلَى </a:t>
            </a:r>
            <a:r>
              <a:rPr lang="ar-SA" sz="4000" b="1" dirty="0"/>
              <a:t>الْجِبَالِ كَيْفَ نُصِبَتْ </a:t>
            </a:r>
            <a:r>
              <a:rPr lang="ar-SA" sz="4000" b="1" dirty="0" smtClean="0"/>
              <a:t>(19) </a:t>
            </a:r>
            <a:r>
              <a:rPr lang="ar-SA" sz="4000" b="1" dirty="0"/>
              <a:t>وَإِلَى الأَرْضِ كَيْفَ </a:t>
            </a:r>
            <a:r>
              <a:rPr lang="ar-SA" sz="4000" b="1" dirty="0" smtClean="0"/>
              <a:t>سُطِحَتْ(20) 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513" y="386444"/>
            <a:ext cx="8496943" cy="584775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ar-SA" sz="3200" b="1" dirty="0" smtClean="0"/>
              <a:t>3- أستخرجُ أسماء المخلوقات المذكورة في قوله تعالى: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4082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2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 bwMode="auto">
          <a:xfrm>
            <a:off x="251520" y="908720"/>
            <a:ext cx="8784976" cy="5112568"/>
          </a:xfrm>
          <a:prstGeom prst="cloudCallout">
            <a:avLst>
              <a:gd name="adj1" fmla="val -47243"/>
              <a:gd name="adj2" fmla="val 53958"/>
            </a:avLst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060848"/>
            <a:ext cx="5616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9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تمنياتنا للجميع بالنجاح والتوفيق</a:t>
            </a:r>
            <a:endParaRPr lang="en-US" sz="9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87624" y="6309320"/>
            <a:ext cx="8712968" cy="419634"/>
            <a:chOff x="1187624" y="6309320"/>
            <a:chExt cx="8712968" cy="419634"/>
          </a:xfrm>
        </p:grpSpPr>
        <p:cxnSp>
          <p:nvCxnSpPr>
            <p:cNvPr id="5" name="Straight Connector 4"/>
            <p:cNvCxnSpPr/>
            <p:nvPr/>
          </p:nvCxnSpPr>
          <p:spPr bwMode="auto">
            <a:xfrm flipH="1">
              <a:off x="1187624" y="6309320"/>
              <a:ext cx="7848872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084168" y="6328844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وزارة التربية والتعليم – 2020م</a:t>
              </a:r>
              <a:endParaRPr lang="en-US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90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2835</TotalTime>
  <Words>184</Words>
  <Application>Microsoft Office PowerPoint</Application>
  <PresentationFormat>On-screen Show (4:3)</PresentationFormat>
  <Paragraphs>93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Arabic Typesetting</vt:lpstr>
      <vt:lpstr>Arial</vt:lpstr>
      <vt:lpstr>Century Gothic</vt:lpstr>
      <vt:lpstr>Courier New</vt:lpstr>
      <vt:lpstr>Palatino Linotype</vt:lpstr>
      <vt:lpstr>Times New Roman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Fadheela Abas Abas</cp:lastModifiedBy>
  <cp:revision>450</cp:revision>
  <dcterms:created xsi:type="dcterms:W3CDTF">2012-06-23T13:34:36Z</dcterms:created>
  <dcterms:modified xsi:type="dcterms:W3CDTF">2020-03-22T10:45:49Z</dcterms:modified>
</cp:coreProperties>
</file>