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72" r:id="rId3"/>
    <p:sldId id="257" r:id="rId4"/>
    <p:sldId id="270" r:id="rId5"/>
    <p:sldId id="285" r:id="rId6"/>
    <p:sldId id="268" r:id="rId7"/>
    <p:sldId id="267" r:id="rId8"/>
    <p:sldId id="266" r:id="rId9"/>
    <p:sldId id="269" r:id="rId10"/>
    <p:sldId id="259" r:id="rId11"/>
    <p:sldId id="261" r:id="rId12"/>
    <p:sldId id="262" r:id="rId13"/>
    <p:sldId id="264" r:id="rId14"/>
    <p:sldId id="263" r:id="rId15"/>
    <p:sldId id="258" r:id="rId16"/>
    <p:sldId id="283" r:id="rId17"/>
    <p:sldId id="271" r:id="rId18"/>
    <p:sldId id="282" r:id="rId19"/>
    <p:sldId id="279" r:id="rId20"/>
    <p:sldId id="278" r:id="rId21"/>
    <p:sldId id="277" r:id="rId22"/>
    <p:sldId id="276" r:id="rId23"/>
    <p:sldId id="274" r:id="rId24"/>
    <p:sldId id="280" r:id="rId25"/>
    <p:sldId id="273" r:id="rId26"/>
    <p:sldId id="281" r:id="rId27"/>
    <p:sldId id="265" r:id="rId28"/>
    <p:sldId id="275" r:id="rId29"/>
    <p:sldId id="260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09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11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549E-7022-4A93-B679-C3E1390C9E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5FC-F8EC-4119-A6DA-9DFA823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85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549E-7022-4A93-B679-C3E1390C9E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5FC-F8EC-4119-A6DA-9DFA823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3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549E-7022-4A93-B679-C3E1390C9E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5FC-F8EC-4119-A6DA-9DFA823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60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549E-7022-4A93-B679-C3E1390C9E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5FC-F8EC-4119-A6DA-9DFA823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7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549E-7022-4A93-B679-C3E1390C9E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5FC-F8EC-4119-A6DA-9DFA823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45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549E-7022-4A93-B679-C3E1390C9E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5FC-F8EC-4119-A6DA-9DFA823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43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549E-7022-4A93-B679-C3E1390C9E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5FC-F8EC-4119-A6DA-9DFA823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58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549E-7022-4A93-B679-C3E1390C9E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5FC-F8EC-4119-A6DA-9DFA823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13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549E-7022-4A93-B679-C3E1390C9E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5FC-F8EC-4119-A6DA-9DFA823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1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549E-7022-4A93-B679-C3E1390C9E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5FC-F8EC-4119-A6DA-9DFA823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437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549E-7022-4A93-B679-C3E1390C9E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5FC-F8EC-4119-A6DA-9DFA823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4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7549E-7022-4A93-B679-C3E1390C9E98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145FC-F8EC-4119-A6DA-9DFA8234E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71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2D6B74C-C792-4305-9CAC-772A19EF13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E890B06-6AF1-4311-9D79-F0631BB1B7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6250" y="-71590"/>
            <a:ext cx="6352583" cy="654272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A55FD53-55A2-469C-AB6A-4410EE5D84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2583" y="230177"/>
            <a:ext cx="2634646" cy="9388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B05D86-320B-4EF3-A6A0-52E856B863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26154" y1="50413" x2="27863" y2="70868"/>
                        <a14:foregroundMark x1="22479" y1="66529" x2="21880" y2="50000"/>
                        <a14:foregroundMark x1="20342" y1="51653" x2="22137" y2="63843"/>
                        <a14:foregroundMark x1="22137" y1="63843" x2="22308" y2="69421"/>
                        <a14:foregroundMark x1="17350" y1="67975" x2="17265" y2="50000"/>
                        <a14:foregroundMark x1="12479" y1="48140" x2="12308" y2="61157"/>
                        <a14:foregroundMark x1="33248" y1="27066" x2="35726" y2="57025"/>
                        <a14:foregroundMark x1="35726" y1="57025" x2="35726" y2="57231"/>
                        <a14:foregroundMark x1="37350" y1="16942" x2="38803" y2="34504"/>
                        <a14:foregroundMark x1="84017" y1="71281" x2="43504" y2="72314"/>
                        <a14:foregroundMark x1="87863" y1="65289" x2="85214" y2="73967"/>
                        <a14:foregroundMark x1="87863" y1="40702" x2="87863" y2="53512"/>
                        <a14:foregroundMark x1="87863" y1="53512" x2="87863" y2="53512"/>
                        <a14:foregroundMark x1="85726" y1="41116" x2="81966" y2="50826"/>
                        <a14:foregroundMark x1="81966" y1="50826" x2="78889" y2="50826"/>
                        <a14:foregroundMark x1="81368" y1="50413" x2="81368" y2="50413"/>
                        <a14:foregroundMark x1="81538" y1="56405" x2="81709" y2="55579"/>
                        <a14:foregroundMark x1="75726" y1="51653" x2="59658" y2="51240"/>
                        <a14:foregroundMark x1="59658" y1="51240" x2="57521" y2="39256"/>
                        <a14:foregroundMark x1="57521" y1="39256" x2="57521" y2="38843"/>
                        <a14:foregroundMark x1="55556" y1="49793" x2="53077" y2="56818"/>
                        <a14:foregroundMark x1="52735" y1="51653" x2="52735" y2="40496"/>
                        <a14:foregroundMark x1="51197" y1="47934" x2="45983" y2="51240"/>
                        <a14:foregroundMark x1="45983" y1="51240" x2="43077" y2="46694"/>
                        <a14:foregroundMark x1="45983" y1="45248" x2="49060" y2="4524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 flipH="1" flipV="1">
            <a:off x="6267843" y="1845000"/>
            <a:ext cx="2634646" cy="1028409"/>
          </a:xfrm>
          <a:prstGeom prst="rect">
            <a:avLst/>
          </a:prstGeom>
        </p:spPr>
      </p:pic>
      <p:pic>
        <p:nvPicPr>
          <p:cNvPr id="13" name="Picture 12" descr="A picture containing light&#10;&#10;Description automatically generated">
            <a:extLst>
              <a:ext uri="{FF2B5EF4-FFF2-40B4-BE49-F238E27FC236}">
                <a16:creationId xmlns:a16="http://schemas.microsoft.com/office/drawing/2014/main" id="{A3041E95-5231-4AEA-9CEA-ADB4233C9FE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13" y="1499250"/>
            <a:ext cx="1569744" cy="2374538"/>
          </a:xfrm>
          <a:prstGeom prst="rect">
            <a:avLst/>
          </a:prstGeom>
        </p:spPr>
      </p:pic>
      <p:pic>
        <p:nvPicPr>
          <p:cNvPr id="14" name="Picture 13" descr="A picture containing food&#10;&#10;Description automatically generated">
            <a:extLst>
              <a:ext uri="{FF2B5EF4-FFF2-40B4-BE49-F238E27FC236}">
                <a16:creationId xmlns:a16="http://schemas.microsoft.com/office/drawing/2014/main" id="{77B3C0D1-D4A3-45A5-AB3E-58FD594533D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5711" y="4978872"/>
            <a:ext cx="1852246" cy="16489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2C23F1E-A1D6-47C0-9CB8-8DD72E23A898}"/>
              </a:ext>
            </a:extLst>
          </p:cNvPr>
          <p:cNvSpPr txBox="1"/>
          <p:nvPr/>
        </p:nvSpPr>
        <p:spPr>
          <a:xfrm>
            <a:off x="1265891" y="3301556"/>
            <a:ext cx="3717797" cy="25545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ar-AE" sz="4800" b="1" dirty="0">
                <a:ln/>
                <a:solidFill>
                  <a:schemeClr val="accent4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طرق كتابة الحروف</a:t>
            </a:r>
          </a:p>
          <a:p>
            <a:pPr algn="ctr"/>
            <a:r>
              <a:rPr lang="ar-AE" sz="4800" b="1" dirty="0">
                <a:ln/>
                <a:solidFill>
                  <a:schemeClr val="accent4"/>
                </a:solidFill>
                <a:cs typeface="DecoType Naskh" panose="02010400000000000000" pitchFamily="2" charset="-78"/>
              </a:rPr>
              <a:t> </a:t>
            </a:r>
          </a:p>
          <a:p>
            <a:pPr algn="ctr"/>
            <a:r>
              <a:rPr lang="ar-AE" sz="3200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  <a:p>
            <a:pPr algn="ctr"/>
            <a:r>
              <a:rPr lang="ar-AE" sz="3200" b="1" dirty="0">
                <a:ln/>
                <a:cs typeface="DecoType Naskh" panose="02010400000000000000" pitchFamily="2" charset="-78"/>
              </a:rPr>
              <a:t>روضة المزون</a:t>
            </a:r>
            <a:endParaRPr lang="en-US" sz="3200" b="1" dirty="0">
              <a:ln/>
              <a:cs typeface="DecoType Naskh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246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05C0EE70-4016-48EB-A8A7-6CBF738808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8937878" cy="6857999"/>
          </a:xfrm>
          <a:prstGeom prst="rect">
            <a:avLst/>
          </a:prstGeom>
        </p:spPr>
      </p:pic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EE4C9F57-E26C-4A51-BA93-EB27AAACDF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31" y="359312"/>
            <a:ext cx="8187397" cy="61393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57C67DC-CD8A-4764-ACAA-DD692F057CC9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ذ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17840B-5EA3-43E8-BAA1-89B22164E391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1072492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1B985AD6-F812-4DB8-A90B-BDB9A3BA9E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F9E32999-2119-47CE-82B4-F1A37F7B48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2" y="365760"/>
            <a:ext cx="8525022" cy="6203852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FD6FC4C-70E3-4114-9F95-43F90F83C773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ر</a:t>
            </a:r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7DCEA2-0BCD-4837-8B97-9C53B884E9F5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3487448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F3965404-225B-436A-91A6-26A444B23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C02E068D-51C1-44CE-93AD-2F6E2A77BE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98" y="407963"/>
            <a:ext cx="8229600" cy="6133514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3CC98B-564F-41D7-B3D1-D87FCE922CCE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ز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2D2ADA-D53D-41DE-9FB2-F368EA29AD94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53993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9558ED47-C002-4CA8-B45E-67A5B6F519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8937878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537A7B1F-A59E-4B5C-9C8B-2E8D47E5F3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31" y="281353"/>
            <a:ext cx="8243667" cy="6330461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CBB832-7061-4784-91C4-439AFE6D9AD3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س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519F1C-3697-4F76-AEF9-6D9DBA39FD99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3645629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16138768-BFA1-4F42-AA6E-3D7FC88158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D0078148-0504-438E-B9D1-3B4A1CBA87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25" y="337625"/>
            <a:ext cx="8454683" cy="621792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CF29ADA-A2DC-49E4-9730-B3721BD91B7C}"/>
              </a:ext>
            </a:extLst>
          </p:cNvPr>
          <p:cNvSpPr txBox="1"/>
          <p:nvPr/>
        </p:nvSpPr>
        <p:spPr>
          <a:xfrm>
            <a:off x="79513" y="337625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ش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782037F-88A5-48FC-85D9-A36EFAC91B49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1202082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58DCC45C-EC83-44B8-AB7C-C0A9985FEF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picture containing bird&#10;&#10;Description automatically generated">
            <a:extLst>
              <a:ext uri="{FF2B5EF4-FFF2-40B4-BE49-F238E27FC236}">
                <a16:creationId xmlns:a16="http://schemas.microsoft.com/office/drawing/2014/main" id="{CDBB21E7-65B9-41B0-A585-7FD3A95218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38" y="715003"/>
            <a:ext cx="8088923" cy="5713931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B830C4A-5F5D-4962-926F-7CA3BD72AC5F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ص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753135-EC72-4DEE-9D94-5A46153F1B6F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4073838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E70B69DF-9A03-4811-B1CC-7C78723E93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27" y="1"/>
            <a:ext cx="8951945" cy="6857999"/>
          </a:xfrm>
          <a:prstGeom prst="rect">
            <a:avLst/>
          </a:prstGeom>
        </p:spPr>
      </p:pic>
      <p:pic>
        <p:nvPicPr>
          <p:cNvPr id="5" name="Content Placeholder 4" descr="A picture containing bird, flower&#10;&#10;Description automatically generated">
            <a:extLst>
              <a:ext uri="{FF2B5EF4-FFF2-40B4-BE49-F238E27FC236}">
                <a16:creationId xmlns:a16="http://schemas.microsoft.com/office/drawing/2014/main" id="{46F92277-A2C6-4115-8493-6B8A354FF2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25" y="295423"/>
            <a:ext cx="8384343" cy="621792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3E71648-A5C6-4C3B-A963-7A020DD3DEDC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ض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0CA89B-8150-433D-B27D-66FD1C1E0AE7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2891013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22594017-25D2-433A-A1E7-CEC9FA398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0F8B3868-86F6-4FB1-BEB1-7C6C8AED7B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2" y="267286"/>
            <a:ext cx="8525022" cy="6330462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315CB82-4A7A-4E6C-8EA3-D625B10A1299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ط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BCB669-D601-441E-84B5-7C02C90C64FA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1220324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A6C52CFC-8AF0-4760-A271-4D70781F62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7697AAEE-D34E-4FAE-9486-14E85147CA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63" y="323557"/>
            <a:ext cx="8342141" cy="621791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6F2DD3-CBC2-4E63-98DB-70C9A8751206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ظ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78CF98-47CB-4F33-8987-55A56EDEEABC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11690001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DF803501-CF0C-46CE-88C0-1F9996658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5FC5AAB0-F1A9-43B9-B6E4-CA70543046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63" y="309489"/>
            <a:ext cx="8384345" cy="618978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E5677BA-D4E1-4595-9AB7-660EFD6B3F7A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ع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460206-B402-4263-BF4B-C93E7D371FA6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3226747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97DBFD63-3F25-462E-8299-E39E110B4C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3A00D103-1247-4471-93FF-1941F19671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489" y="351691"/>
            <a:ext cx="8567225" cy="618978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0101129-6EC9-4582-8CAA-D3266462C5E7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أ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0CFDD3-17CF-41BB-8AEF-4C581A9A9027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2370357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025793CC-DF97-4853-BE15-3B84A0129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8966013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2DE5AE08-4A0B-4621-8B84-7AD12AAFF5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25" y="281354"/>
            <a:ext cx="8412479" cy="630232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17D8BA2-AF82-4C91-9E58-496DE4342FF7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غ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8CFC1E-C0BB-4C39-8D03-DA5D3CBA170E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4100626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9D53718C-AA03-48C1-B7E8-753B8EFF88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4" y="1"/>
            <a:ext cx="9009184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C4AA84B6-B2F7-4C02-AFEC-276E74F034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55" y="281354"/>
            <a:ext cx="8539088" cy="630232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31E0421-130A-4C20-95AC-DE0EE16A7500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ف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65A619-7362-4A69-BBCF-7B5442C7074B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28735169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E7A8EB2B-4EE7-43A9-A6D0-ED08500F1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199EBE74-378E-4B01-BE98-D53191F3DC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67" y="211016"/>
            <a:ext cx="8440616" cy="635859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B1BA79F-72EC-47D7-8BD2-BD392D3AE00B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ق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5225749-165B-458C-B49B-166B93ABCC22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5400527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DBC2BC48-4F80-4DED-B597-23F1D3596F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F9D779CE-D5DD-4CA4-B732-4D79BBD7F1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2" y="281354"/>
            <a:ext cx="8525022" cy="630232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C60C24B-5F52-4A58-B310-46BB5DF1C5AD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ك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88BB40-A6EB-4D87-B701-3A874F72B1C9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23731770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65F5B3F8-3951-4317-AA27-EE4C15FC77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10057118-4B8C-4261-96D6-F1CD95AECE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28" y="281354"/>
            <a:ext cx="8468750" cy="6316394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DD23BB0-FE60-4AB8-BC2D-D83FDAC543BE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ل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F19B29-F835-450F-9F2A-16E3359EB2EC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256219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CC63310F-12C6-4268-80BB-28693E14C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30E5322D-1898-43C6-BD9A-3C09322362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63" y="267286"/>
            <a:ext cx="8482819" cy="6316394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40F1358-5727-48C5-B0BA-5B42BE6F2B20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م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CA2841-71A4-4DA4-A1D9-B5136A68C035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34783680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1AFAC9E6-9C4E-4F58-AB57-80EA949CF1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A698DE26-FCAD-4648-8A2C-9DFFA52F17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95" y="309487"/>
            <a:ext cx="8454683" cy="6274191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A35DDB4-4B27-4F1B-8173-4C9C62893FBB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ن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372D33-A061-4BD5-A428-1173ACD96D4C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4821443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7954A28E-5C23-41A6-B625-430AC24EEB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370F3F42-B45F-4488-98DC-233E1ADFF7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" y="337625"/>
            <a:ext cx="8496886" cy="6147581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4E903E-841E-4332-973B-39A9A443857A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هـ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C3A573-D7D7-4304-9815-1E2DFBBAB5D2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12462133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CB054F25-C408-428C-B9FE-D5BD4CC76E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250384DF-7184-4DB9-9A72-A7486C17BD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25" y="295422"/>
            <a:ext cx="8482817" cy="627419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D0F8BEB-6CD2-4672-AE36-A7C127F33CFF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و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FB6E2C-3664-496F-828A-BF37512E6957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40526514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9D693045-485F-44F5-83BA-2A0CEF2847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D58E4B21-98B2-424C-A3A0-15742D9F4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29" y="341141"/>
            <a:ext cx="8342141" cy="6175717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E01E81A-D413-4054-9F5E-D7CBA96CED40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ي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A8BF96-A989-4792-92CB-99F69D796E39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987793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7DA3AF1B-0051-4C72-B3FD-E7D7A2636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633"/>
            <a:ext cx="9223513" cy="6917634"/>
          </a:xfrm>
          <a:prstGeom prst="rect">
            <a:avLst/>
          </a:prstGeom>
        </p:spPr>
      </p:pic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FF558049-3CAF-4D1A-83ED-F973CDFCD8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169" y="597877"/>
            <a:ext cx="7549661" cy="566224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79136E-F264-4EBA-A281-640FE4A42C2B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ب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984784-ED8A-44E2-B2E6-39BAF15D70C2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3306987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36B878D1-E88F-4E2C-9F2A-EC1FA10CD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45720A46-E99F-4D03-B683-378181A681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1" y="470302"/>
            <a:ext cx="8440614" cy="594456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513957-8A09-4E07-9227-2DF87A18A802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ت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6A36172-6DAD-4724-8054-963C6B73FFCF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2550071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36B878D1-E88F-4E2C-9F2A-EC1FA10CD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66" y="1"/>
            <a:ext cx="8916667" cy="6857999"/>
          </a:xfrm>
          <a:prstGeom prst="rect">
            <a:avLst/>
          </a:prstGeom>
        </p:spPr>
      </p:pic>
      <p:pic>
        <p:nvPicPr>
          <p:cNvPr id="1026" name="Picture 2" descr="حرف الثاء">
            <a:extLst>
              <a:ext uri="{FF2B5EF4-FFF2-40B4-BE49-F238E27FC236}">
                <a16:creationId xmlns:a16="http://schemas.microsoft.com/office/drawing/2014/main" id="{CA93F0A7-6B88-4961-8C10-55DA96AC517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03" y="442361"/>
            <a:ext cx="8088922" cy="6069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00AF343-19C1-462D-9760-9C7A64A19607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ث</a:t>
            </a:r>
            <a:endParaRPr lang="en-US" sz="2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68F9233-4CC2-425A-BA64-2DB05C467FCC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3705446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548E07AA-9181-4B79-9F0A-F7A807A7C6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DE3147F1-62F2-4035-A64A-18FAF43578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24" y="309489"/>
            <a:ext cx="8440615" cy="624391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1B09C2B-5D29-42B2-BAEF-4A75B8811D92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ج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637030-C127-4583-AF13-FF4555E11210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131866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40AAAC22-357E-4962-B8F5-D96C85A121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picture containing clock&#10;&#10;Description automatically generated">
            <a:extLst>
              <a:ext uri="{FF2B5EF4-FFF2-40B4-BE49-F238E27FC236}">
                <a16:creationId xmlns:a16="http://schemas.microsoft.com/office/drawing/2014/main" id="{50FB2BD3-D537-4DC7-A428-D5259F0668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2" y="309489"/>
            <a:ext cx="8510954" cy="6203853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D9D27FC-816B-4EFD-BEEC-E0F29A8CA8D0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ح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A4437E5-0572-4F76-A488-7F837CC69CAC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2729038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EF2463D1-E237-4EFD-AA7C-61CD4BD77E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D85ABAAC-1C46-4BA9-9DB6-22763DB947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365760"/>
            <a:ext cx="8187396" cy="6105378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6B12D7-6BEF-4406-BB5B-53729A382555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خ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AE56DA-B27C-4DEE-9A9B-2ED17B65E521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3520479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7" descr="صورة تحتوي على لقطة شاشة, منضدة&#10;&#10;تم إنشاء الوصف تلقائياً">
            <a:extLst>
              <a:ext uri="{FF2B5EF4-FFF2-40B4-BE49-F238E27FC236}">
                <a16:creationId xmlns:a16="http://schemas.microsoft.com/office/drawing/2014/main" id="{8E143254-8F5E-4051-A86C-689D5F1914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" y="1"/>
            <a:ext cx="9064487" cy="6857999"/>
          </a:xfrm>
          <a:prstGeom prst="rect">
            <a:avLst/>
          </a:prstGeom>
        </p:spPr>
      </p:pic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9703FB38-9F71-411D-8CF2-B9246C81E3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2" y="365760"/>
            <a:ext cx="8525022" cy="6203852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068A34B-2B4F-4B8E-9F02-7BE70CB371C6}"/>
              </a:ext>
            </a:extLst>
          </p:cNvPr>
          <p:cNvSpPr txBox="1"/>
          <p:nvPr/>
        </p:nvSpPr>
        <p:spPr>
          <a:xfrm>
            <a:off x="172330" y="346017"/>
            <a:ext cx="1603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800" dirty="0"/>
              <a:t>د</a:t>
            </a:r>
            <a:endParaRPr lang="en-US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066BB0-28CF-402E-9B6A-EF04FF4E6703}"/>
              </a:ext>
            </a:extLst>
          </p:cNvPr>
          <p:cNvSpPr/>
          <p:nvPr/>
        </p:nvSpPr>
        <p:spPr>
          <a:xfrm>
            <a:off x="450280" y="6136977"/>
            <a:ext cx="1547218" cy="369332"/>
          </a:xfrm>
          <a:prstGeom prst="rect">
            <a:avLst/>
          </a:prstGeom>
        </p:spPr>
        <p:txBody>
          <a:bodyPr wrap="none">
            <a:prstTxWarp prst="textSlantDown">
              <a:avLst/>
            </a:prstTxWarp>
            <a:spAutoFit/>
          </a:bodyPr>
          <a:lstStyle/>
          <a:p>
            <a:pPr algn="ctr"/>
            <a:r>
              <a:rPr lang="ar-AE" b="1" dirty="0">
                <a:ln/>
                <a:cs typeface="DecoType Naskh" panose="02010400000000000000" pitchFamily="2" charset="-78"/>
              </a:rPr>
              <a:t>إعداد/ رانيا الدسوقي </a:t>
            </a:r>
          </a:p>
        </p:txBody>
      </p:sp>
    </p:spTree>
    <p:extLst>
      <p:ext uri="{BB962C8B-B14F-4D97-AF65-F5344CB8AC3E}">
        <p14:creationId xmlns:p14="http://schemas.microsoft.com/office/powerpoint/2010/main" val="3917757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</TotalTime>
  <Words>150</Words>
  <Application>Microsoft Office PowerPoint</Application>
  <PresentationFormat>On-screen Show (4:3)</PresentationFormat>
  <Paragraphs>60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Andalus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Rania Eldesoky</dc:creator>
  <cp:lastModifiedBy>Rania Eldesoky</cp:lastModifiedBy>
  <cp:revision>15</cp:revision>
  <dcterms:created xsi:type="dcterms:W3CDTF">2020-09-08T14:03:54Z</dcterms:created>
  <dcterms:modified xsi:type="dcterms:W3CDTF">2020-09-08T19:41:37Z</dcterms:modified>
</cp:coreProperties>
</file>