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708" r:id="rId1"/>
  </p:sldMasterIdLst>
  <p:notesMasterIdLst>
    <p:notesMasterId r:id="rId22"/>
  </p:notesMasterIdLst>
  <p:sldIdLst>
    <p:sldId id="771" r:id="rId2"/>
    <p:sldId id="774" r:id="rId3"/>
    <p:sldId id="764" r:id="rId4"/>
    <p:sldId id="776" r:id="rId5"/>
    <p:sldId id="775" r:id="rId6"/>
    <p:sldId id="777" r:id="rId7"/>
    <p:sldId id="778" r:id="rId8"/>
    <p:sldId id="779" r:id="rId9"/>
    <p:sldId id="780" r:id="rId10"/>
    <p:sldId id="781" r:id="rId11"/>
    <p:sldId id="782" r:id="rId12"/>
    <p:sldId id="783" r:id="rId13"/>
    <p:sldId id="784" r:id="rId14"/>
    <p:sldId id="785" r:id="rId15"/>
    <p:sldId id="786" r:id="rId16"/>
    <p:sldId id="787" r:id="rId17"/>
    <p:sldId id="788" r:id="rId18"/>
    <p:sldId id="790" r:id="rId19"/>
    <p:sldId id="789" r:id="rId20"/>
    <p:sldId id="770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Wingdings 2" pitchFamily="2" charset="2"/>
      <p:regular r:id="rId35"/>
    </p:embeddedFont>
  </p:embeddedFontLst>
  <p:custDataLst>
    <p:tags r:id="rId36"/>
  </p:custDataLst>
  <p:defaultTextStyle>
    <a:defPPr>
      <a:defRPr lang="ar-SA"/>
    </a:defPPr>
    <a:lvl1pPr marL="0" algn="r" defTabSz="1017225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613" algn="r" defTabSz="1017225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7225" algn="r" defTabSz="1017225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5836" algn="r" defTabSz="1017225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4449" algn="r" defTabSz="1017225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3061" algn="r" defTabSz="1017225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1673" algn="r" defTabSz="1017225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0286" algn="r" defTabSz="1017225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8897" algn="r" defTabSz="1017225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نمط داكن 2 - تمييز 5/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نمط متوسط 3 - 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2" autoAdjust="0"/>
    <p:restoredTop sz="95382" autoAdjust="0"/>
  </p:normalViewPr>
  <p:slideViewPr>
    <p:cSldViewPr>
      <p:cViewPr>
        <p:scale>
          <a:sx n="66" d="100"/>
          <a:sy n="66" d="100"/>
        </p:scale>
        <p:origin x="-161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B2D76-BC5E-45DD-A96B-8C822605B5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2B256-1753-4C61-BAEA-86606A9BE746}">
      <dgm:prSet phldrT="[نص]"/>
      <dgm:spPr/>
      <dgm:t>
        <a:bodyPr/>
        <a:lstStyle/>
        <a:p>
          <a:r>
            <a:rPr lang="ar-SA" dirty="0"/>
            <a:t>اسس الحضارة الاسلامية </a:t>
          </a:r>
          <a:endParaRPr lang="en-US" dirty="0"/>
        </a:p>
      </dgm:t>
    </dgm:pt>
    <dgm:pt modelId="{09026558-17B8-40D3-B0D2-C87F3D8982BF}" type="parTrans" cxnId="{F4884BF2-45CD-4952-8C4C-9BFC42335376}">
      <dgm:prSet/>
      <dgm:spPr/>
      <dgm:t>
        <a:bodyPr/>
        <a:lstStyle/>
        <a:p>
          <a:endParaRPr lang="en-US"/>
        </a:p>
      </dgm:t>
    </dgm:pt>
    <dgm:pt modelId="{F431C4BE-2CBD-4D10-A3F1-FDE4B06BB3B0}" type="sibTrans" cxnId="{F4884BF2-45CD-4952-8C4C-9BFC42335376}">
      <dgm:prSet/>
      <dgm:spPr/>
      <dgm:t>
        <a:bodyPr/>
        <a:lstStyle/>
        <a:p>
          <a:endParaRPr lang="en-US"/>
        </a:p>
      </dgm:t>
    </dgm:pt>
    <dgm:pt modelId="{73EB0595-BD22-4F82-A388-DFFA57B0A2BD}">
      <dgm:prSet phldrT="[نص]"/>
      <dgm:spPr/>
      <dgm:t>
        <a:bodyPr/>
        <a:lstStyle/>
        <a:p>
          <a:r>
            <a:rPr lang="ar-SA" dirty="0"/>
            <a:t>الاساس اللغوي</a:t>
          </a:r>
          <a:endParaRPr lang="en-US" dirty="0"/>
        </a:p>
      </dgm:t>
    </dgm:pt>
    <dgm:pt modelId="{EAC018DF-6AEA-407F-BBD3-71BD759B891E}" type="parTrans" cxnId="{2AAAC5AC-97FA-4D16-BE0A-2B945A364CC2}">
      <dgm:prSet/>
      <dgm:spPr/>
      <dgm:t>
        <a:bodyPr/>
        <a:lstStyle/>
        <a:p>
          <a:endParaRPr lang="en-US"/>
        </a:p>
      </dgm:t>
    </dgm:pt>
    <dgm:pt modelId="{B6AD0E94-8C66-456F-86A5-5F337A4DE461}" type="sibTrans" cxnId="{2AAAC5AC-97FA-4D16-BE0A-2B945A364CC2}">
      <dgm:prSet/>
      <dgm:spPr/>
      <dgm:t>
        <a:bodyPr/>
        <a:lstStyle/>
        <a:p>
          <a:endParaRPr lang="en-US"/>
        </a:p>
      </dgm:t>
    </dgm:pt>
    <dgm:pt modelId="{D5C084A0-FC5D-45DA-8633-69159B94DDEC}">
      <dgm:prSet phldrT="[نص]"/>
      <dgm:spPr/>
      <dgm:t>
        <a:bodyPr/>
        <a:lstStyle/>
        <a:p>
          <a:r>
            <a:rPr lang="ar-SA" dirty="0"/>
            <a:t>الاساس الديني </a:t>
          </a:r>
          <a:endParaRPr lang="en-US" dirty="0"/>
        </a:p>
      </dgm:t>
    </dgm:pt>
    <dgm:pt modelId="{F0D31D5E-A753-47FF-B260-36377C8B44E2}" type="parTrans" cxnId="{BD3AB44F-20A7-4DEA-A0F1-60F04210B977}">
      <dgm:prSet/>
      <dgm:spPr/>
      <dgm:t>
        <a:bodyPr/>
        <a:lstStyle/>
        <a:p>
          <a:endParaRPr lang="en-US"/>
        </a:p>
      </dgm:t>
    </dgm:pt>
    <dgm:pt modelId="{97197267-A337-41EB-9D09-0CA827B32C71}" type="sibTrans" cxnId="{BD3AB44F-20A7-4DEA-A0F1-60F04210B977}">
      <dgm:prSet/>
      <dgm:spPr/>
      <dgm:t>
        <a:bodyPr/>
        <a:lstStyle/>
        <a:p>
          <a:endParaRPr lang="en-US"/>
        </a:p>
      </dgm:t>
    </dgm:pt>
    <dgm:pt modelId="{9694D044-8995-4D8E-AB9B-1E726BE1A292}">
      <dgm:prSet/>
      <dgm:spPr/>
      <dgm:t>
        <a:bodyPr/>
        <a:lstStyle/>
        <a:p>
          <a:r>
            <a:rPr lang="ar-SA" dirty="0"/>
            <a:t>الاساس العلمي </a:t>
          </a:r>
          <a:endParaRPr lang="en-US" dirty="0"/>
        </a:p>
      </dgm:t>
    </dgm:pt>
    <dgm:pt modelId="{41BAB445-3EC2-4B12-8901-BDB596FAB63C}" type="parTrans" cxnId="{15AD4A66-4846-4285-87A5-188CD836B256}">
      <dgm:prSet/>
      <dgm:spPr/>
      <dgm:t>
        <a:bodyPr/>
        <a:lstStyle/>
        <a:p>
          <a:endParaRPr lang="en-US"/>
        </a:p>
      </dgm:t>
    </dgm:pt>
    <dgm:pt modelId="{88AD9F51-E674-4361-BEF2-34773822815C}" type="sibTrans" cxnId="{15AD4A66-4846-4285-87A5-188CD836B256}">
      <dgm:prSet/>
      <dgm:spPr/>
      <dgm:t>
        <a:bodyPr/>
        <a:lstStyle/>
        <a:p>
          <a:endParaRPr lang="en-US"/>
        </a:p>
      </dgm:t>
    </dgm:pt>
    <dgm:pt modelId="{B83AFDD9-6CC1-4A62-BDF2-77D52A560F95}" type="pres">
      <dgm:prSet presAssocID="{3B0B2D76-BC5E-45DD-A96B-8C822605B5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1250FC-905B-483F-87DD-9538770BF8A6}" type="pres">
      <dgm:prSet presAssocID="{92F2B256-1753-4C61-BAEA-86606A9BE746}" presName="hierRoot1" presStyleCnt="0"/>
      <dgm:spPr/>
    </dgm:pt>
    <dgm:pt modelId="{7DE7656C-CFF6-4E5C-80EB-1F0E61D75F3F}" type="pres">
      <dgm:prSet presAssocID="{92F2B256-1753-4C61-BAEA-86606A9BE746}" presName="composite" presStyleCnt="0"/>
      <dgm:spPr/>
    </dgm:pt>
    <dgm:pt modelId="{E0330F27-F13B-46AA-8ACD-7997EFBD3AF3}" type="pres">
      <dgm:prSet presAssocID="{92F2B256-1753-4C61-BAEA-86606A9BE746}" presName="background" presStyleLbl="node0" presStyleIdx="0" presStyleCnt="1"/>
      <dgm:spPr/>
    </dgm:pt>
    <dgm:pt modelId="{749D6C12-8235-4F56-989E-7EDFC4560EE8}" type="pres">
      <dgm:prSet presAssocID="{92F2B256-1753-4C61-BAEA-86606A9BE746}" presName="text" presStyleLbl="fgAcc0" presStyleIdx="0" presStyleCnt="1">
        <dgm:presLayoutVars>
          <dgm:chPref val="3"/>
        </dgm:presLayoutVars>
      </dgm:prSet>
      <dgm:spPr/>
    </dgm:pt>
    <dgm:pt modelId="{121AA0B1-07D3-4693-A243-48F09EFC20C7}" type="pres">
      <dgm:prSet presAssocID="{92F2B256-1753-4C61-BAEA-86606A9BE746}" presName="hierChild2" presStyleCnt="0"/>
      <dgm:spPr/>
    </dgm:pt>
    <dgm:pt modelId="{A51A1B91-D174-4C95-8B38-9CD010CABF3A}" type="pres">
      <dgm:prSet presAssocID="{41BAB445-3EC2-4B12-8901-BDB596FAB63C}" presName="Name10" presStyleLbl="parChTrans1D2" presStyleIdx="0" presStyleCnt="3"/>
      <dgm:spPr/>
    </dgm:pt>
    <dgm:pt modelId="{48CA9B86-35E0-4A89-860D-474388C5DB55}" type="pres">
      <dgm:prSet presAssocID="{9694D044-8995-4D8E-AB9B-1E726BE1A292}" presName="hierRoot2" presStyleCnt="0"/>
      <dgm:spPr/>
    </dgm:pt>
    <dgm:pt modelId="{3542596B-A24B-4DC2-9DAB-6DE2415F9983}" type="pres">
      <dgm:prSet presAssocID="{9694D044-8995-4D8E-AB9B-1E726BE1A292}" presName="composite2" presStyleCnt="0"/>
      <dgm:spPr/>
    </dgm:pt>
    <dgm:pt modelId="{34E9EB39-2246-4E9C-AB5F-A7378E2CCB2C}" type="pres">
      <dgm:prSet presAssocID="{9694D044-8995-4D8E-AB9B-1E726BE1A292}" presName="background2" presStyleLbl="node2" presStyleIdx="0" presStyleCnt="3"/>
      <dgm:spPr/>
    </dgm:pt>
    <dgm:pt modelId="{DB4800B2-0F2F-4561-858F-CC3F7A991837}" type="pres">
      <dgm:prSet presAssocID="{9694D044-8995-4D8E-AB9B-1E726BE1A292}" presName="text2" presStyleLbl="fgAcc2" presStyleIdx="0" presStyleCnt="3">
        <dgm:presLayoutVars>
          <dgm:chPref val="3"/>
        </dgm:presLayoutVars>
      </dgm:prSet>
      <dgm:spPr/>
    </dgm:pt>
    <dgm:pt modelId="{F2D438A3-A25B-4D06-A6D7-4AE533389923}" type="pres">
      <dgm:prSet presAssocID="{9694D044-8995-4D8E-AB9B-1E726BE1A292}" presName="hierChild3" presStyleCnt="0"/>
      <dgm:spPr/>
    </dgm:pt>
    <dgm:pt modelId="{3313E92D-9299-4BF2-8DF4-D27DA079E78C}" type="pres">
      <dgm:prSet presAssocID="{EAC018DF-6AEA-407F-BBD3-71BD759B891E}" presName="Name10" presStyleLbl="parChTrans1D2" presStyleIdx="1" presStyleCnt="3"/>
      <dgm:spPr/>
    </dgm:pt>
    <dgm:pt modelId="{5CFFDE38-E4C8-4C57-9EFB-1ADB203C58F7}" type="pres">
      <dgm:prSet presAssocID="{73EB0595-BD22-4F82-A388-DFFA57B0A2BD}" presName="hierRoot2" presStyleCnt="0"/>
      <dgm:spPr/>
    </dgm:pt>
    <dgm:pt modelId="{36673110-3CD7-4884-BF03-845F6FAC2F7F}" type="pres">
      <dgm:prSet presAssocID="{73EB0595-BD22-4F82-A388-DFFA57B0A2BD}" presName="composite2" presStyleCnt="0"/>
      <dgm:spPr/>
    </dgm:pt>
    <dgm:pt modelId="{AA356042-DF2A-452E-96B7-40E624165A96}" type="pres">
      <dgm:prSet presAssocID="{73EB0595-BD22-4F82-A388-DFFA57B0A2BD}" presName="background2" presStyleLbl="node2" presStyleIdx="1" presStyleCnt="3"/>
      <dgm:spPr/>
    </dgm:pt>
    <dgm:pt modelId="{D2BC9974-F811-4DF6-A70C-A6C99709B220}" type="pres">
      <dgm:prSet presAssocID="{73EB0595-BD22-4F82-A388-DFFA57B0A2BD}" presName="text2" presStyleLbl="fgAcc2" presStyleIdx="1" presStyleCnt="3">
        <dgm:presLayoutVars>
          <dgm:chPref val="3"/>
        </dgm:presLayoutVars>
      </dgm:prSet>
      <dgm:spPr/>
    </dgm:pt>
    <dgm:pt modelId="{8823C12E-7638-48A6-B864-3BAB8C97CEE7}" type="pres">
      <dgm:prSet presAssocID="{73EB0595-BD22-4F82-A388-DFFA57B0A2BD}" presName="hierChild3" presStyleCnt="0"/>
      <dgm:spPr/>
    </dgm:pt>
    <dgm:pt modelId="{FE2E0004-C065-4BB2-8737-52CDF7343C4E}" type="pres">
      <dgm:prSet presAssocID="{F0D31D5E-A753-47FF-B260-36377C8B44E2}" presName="Name10" presStyleLbl="parChTrans1D2" presStyleIdx="2" presStyleCnt="3"/>
      <dgm:spPr/>
    </dgm:pt>
    <dgm:pt modelId="{C2293C72-ADBE-4A0C-AB5B-C54490958915}" type="pres">
      <dgm:prSet presAssocID="{D5C084A0-FC5D-45DA-8633-69159B94DDEC}" presName="hierRoot2" presStyleCnt="0"/>
      <dgm:spPr/>
    </dgm:pt>
    <dgm:pt modelId="{15BD58FC-56D6-4CAD-BF5E-708DD1931692}" type="pres">
      <dgm:prSet presAssocID="{D5C084A0-FC5D-45DA-8633-69159B94DDEC}" presName="composite2" presStyleCnt="0"/>
      <dgm:spPr/>
    </dgm:pt>
    <dgm:pt modelId="{194A8C99-43AA-4871-9EEC-83181D2DEC3D}" type="pres">
      <dgm:prSet presAssocID="{D5C084A0-FC5D-45DA-8633-69159B94DDEC}" presName="background2" presStyleLbl="node2" presStyleIdx="2" presStyleCnt="3"/>
      <dgm:spPr/>
    </dgm:pt>
    <dgm:pt modelId="{F06202CE-605C-4199-894A-E9EC0D42AE1B}" type="pres">
      <dgm:prSet presAssocID="{D5C084A0-FC5D-45DA-8633-69159B94DDEC}" presName="text2" presStyleLbl="fgAcc2" presStyleIdx="2" presStyleCnt="3">
        <dgm:presLayoutVars>
          <dgm:chPref val="3"/>
        </dgm:presLayoutVars>
      </dgm:prSet>
      <dgm:spPr/>
    </dgm:pt>
    <dgm:pt modelId="{9A4C99B9-EB7B-484D-B49E-FF9C390B42E0}" type="pres">
      <dgm:prSet presAssocID="{D5C084A0-FC5D-45DA-8633-69159B94DDEC}" presName="hierChild3" presStyleCnt="0"/>
      <dgm:spPr/>
    </dgm:pt>
  </dgm:ptLst>
  <dgm:cxnLst>
    <dgm:cxn modelId="{E1E61011-1EEA-4656-8818-26C2F2C36E70}" type="presOf" srcId="{D5C084A0-FC5D-45DA-8633-69159B94DDEC}" destId="{F06202CE-605C-4199-894A-E9EC0D42AE1B}" srcOrd="0" destOrd="0" presId="urn:microsoft.com/office/officeart/2005/8/layout/hierarchy1"/>
    <dgm:cxn modelId="{BD826046-CF23-4E7D-A709-B0E2C9E7683D}" type="presOf" srcId="{F0D31D5E-A753-47FF-B260-36377C8B44E2}" destId="{FE2E0004-C065-4BB2-8737-52CDF7343C4E}" srcOrd="0" destOrd="0" presId="urn:microsoft.com/office/officeart/2005/8/layout/hierarchy1"/>
    <dgm:cxn modelId="{BD3AB44F-20A7-4DEA-A0F1-60F04210B977}" srcId="{92F2B256-1753-4C61-BAEA-86606A9BE746}" destId="{D5C084A0-FC5D-45DA-8633-69159B94DDEC}" srcOrd="2" destOrd="0" parTransId="{F0D31D5E-A753-47FF-B260-36377C8B44E2}" sibTransId="{97197267-A337-41EB-9D09-0CA827B32C71}"/>
    <dgm:cxn modelId="{A201E752-A131-450B-AE71-C3EE5113136C}" type="presOf" srcId="{EAC018DF-6AEA-407F-BBD3-71BD759B891E}" destId="{3313E92D-9299-4BF2-8DF4-D27DA079E78C}" srcOrd="0" destOrd="0" presId="urn:microsoft.com/office/officeart/2005/8/layout/hierarchy1"/>
    <dgm:cxn modelId="{15AD4A66-4846-4285-87A5-188CD836B256}" srcId="{92F2B256-1753-4C61-BAEA-86606A9BE746}" destId="{9694D044-8995-4D8E-AB9B-1E726BE1A292}" srcOrd="0" destOrd="0" parTransId="{41BAB445-3EC2-4B12-8901-BDB596FAB63C}" sibTransId="{88AD9F51-E674-4361-BEF2-34773822815C}"/>
    <dgm:cxn modelId="{601DC2A0-D07E-4A04-9A54-E02B1AE29793}" type="presOf" srcId="{92F2B256-1753-4C61-BAEA-86606A9BE746}" destId="{749D6C12-8235-4F56-989E-7EDFC4560EE8}" srcOrd="0" destOrd="0" presId="urn:microsoft.com/office/officeart/2005/8/layout/hierarchy1"/>
    <dgm:cxn modelId="{2AAAC5AC-97FA-4D16-BE0A-2B945A364CC2}" srcId="{92F2B256-1753-4C61-BAEA-86606A9BE746}" destId="{73EB0595-BD22-4F82-A388-DFFA57B0A2BD}" srcOrd="1" destOrd="0" parTransId="{EAC018DF-6AEA-407F-BBD3-71BD759B891E}" sibTransId="{B6AD0E94-8C66-456F-86A5-5F337A4DE461}"/>
    <dgm:cxn modelId="{FE2A11AD-D6A2-4A85-AF9B-AAFAA57F1746}" type="presOf" srcId="{41BAB445-3EC2-4B12-8901-BDB596FAB63C}" destId="{A51A1B91-D174-4C95-8B38-9CD010CABF3A}" srcOrd="0" destOrd="0" presId="urn:microsoft.com/office/officeart/2005/8/layout/hierarchy1"/>
    <dgm:cxn modelId="{A9E933AF-B3A1-40A3-900E-9CC9FB384CF1}" type="presOf" srcId="{9694D044-8995-4D8E-AB9B-1E726BE1A292}" destId="{DB4800B2-0F2F-4561-858F-CC3F7A991837}" srcOrd="0" destOrd="0" presId="urn:microsoft.com/office/officeart/2005/8/layout/hierarchy1"/>
    <dgm:cxn modelId="{0466C9B7-3611-4008-9745-CB61EBA920DE}" type="presOf" srcId="{73EB0595-BD22-4F82-A388-DFFA57B0A2BD}" destId="{D2BC9974-F811-4DF6-A70C-A6C99709B220}" srcOrd="0" destOrd="0" presId="urn:microsoft.com/office/officeart/2005/8/layout/hierarchy1"/>
    <dgm:cxn modelId="{F4884BF2-45CD-4952-8C4C-9BFC42335376}" srcId="{3B0B2D76-BC5E-45DD-A96B-8C822605B50B}" destId="{92F2B256-1753-4C61-BAEA-86606A9BE746}" srcOrd="0" destOrd="0" parTransId="{09026558-17B8-40D3-B0D2-C87F3D8982BF}" sibTransId="{F431C4BE-2CBD-4D10-A3F1-FDE4B06BB3B0}"/>
    <dgm:cxn modelId="{56971CFE-3927-43DE-9FA1-BB64DC7BD028}" type="presOf" srcId="{3B0B2D76-BC5E-45DD-A96B-8C822605B50B}" destId="{B83AFDD9-6CC1-4A62-BDF2-77D52A560F95}" srcOrd="0" destOrd="0" presId="urn:microsoft.com/office/officeart/2005/8/layout/hierarchy1"/>
    <dgm:cxn modelId="{C545DB6C-1231-4B0A-AE98-514E0426F5BB}" type="presParOf" srcId="{B83AFDD9-6CC1-4A62-BDF2-77D52A560F95}" destId="{891250FC-905B-483F-87DD-9538770BF8A6}" srcOrd="0" destOrd="0" presId="urn:microsoft.com/office/officeart/2005/8/layout/hierarchy1"/>
    <dgm:cxn modelId="{50045B25-FB28-49CE-81CD-0D83EF5CC2B0}" type="presParOf" srcId="{891250FC-905B-483F-87DD-9538770BF8A6}" destId="{7DE7656C-CFF6-4E5C-80EB-1F0E61D75F3F}" srcOrd="0" destOrd="0" presId="urn:microsoft.com/office/officeart/2005/8/layout/hierarchy1"/>
    <dgm:cxn modelId="{BF75B74D-4491-448E-AD95-277909788604}" type="presParOf" srcId="{7DE7656C-CFF6-4E5C-80EB-1F0E61D75F3F}" destId="{E0330F27-F13B-46AA-8ACD-7997EFBD3AF3}" srcOrd="0" destOrd="0" presId="urn:microsoft.com/office/officeart/2005/8/layout/hierarchy1"/>
    <dgm:cxn modelId="{2434F544-DDC0-4C7E-8EB4-10ED7A451EDD}" type="presParOf" srcId="{7DE7656C-CFF6-4E5C-80EB-1F0E61D75F3F}" destId="{749D6C12-8235-4F56-989E-7EDFC4560EE8}" srcOrd="1" destOrd="0" presId="urn:microsoft.com/office/officeart/2005/8/layout/hierarchy1"/>
    <dgm:cxn modelId="{2322D1C1-2B12-4DD2-99DE-C58B5806B6DA}" type="presParOf" srcId="{891250FC-905B-483F-87DD-9538770BF8A6}" destId="{121AA0B1-07D3-4693-A243-48F09EFC20C7}" srcOrd="1" destOrd="0" presId="urn:microsoft.com/office/officeart/2005/8/layout/hierarchy1"/>
    <dgm:cxn modelId="{EF3DD230-03F8-4C94-96E4-AB9B42F5444D}" type="presParOf" srcId="{121AA0B1-07D3-4693-A243-48F09EFC20C7}" destId="{A51A1B91-D174-4C95-8B38-9CD010CABF3A}" srcOrd="0" destOrd="0" presId="urn:microsoft.com/office/officeart/2005/8/layout/hierarchy1"/>
    <dgm:cxn modelId="{349559F4-6172-4541-8744-E72D1D5F99C7}" type="presParOf" srcId="{121AA0B1-07D3-4693-A243-48F09EFC20C7}" destId="{48CA9B86-35E0-4A89-860D-474388C5DB55}" srcOrd="1" destOrd="0" presId="urn:microsoft.com/office/officeart/2005/8/layout/hierarchy1"/>
    <dgm:cxn modelId="{4ED92653-8184-4DA1-A469-D22C3AEFD061}" type="presParOf" srcId="{48CA9B86-35E0-4A89-860D-474388C5DB55}" destId="{3542596B-A24B-4DC2-9DAB-6DE2415F9983}" srcOrd="0" destOrd="0" presId="urn:microsoft.com/office/officeart/2005/8/layout/hierarchy1"/>
    <dgm:cxn modelId="{A2170175-35D2-4828-96F6-7024EE941DC2}" type="presParOf" srcId="{3542596B-A24B-4DC2-9DAB-6DE2415F9983}" destId="{34E9EB39-2246-4E9C-AB5F-A7378E2CCB2C}" srcOrd="0" destOrd="0" presId="urn:microsoft.com/office/officeart/2005/8/layout/hierarchy1"/>
    <dgm:cxn modelId="{E314CEEA-FF67-4497-BD4A-DAA6EBDDCFC6}" type="presParOf" srcId="{3542596B-A24B-4DC2-9DAB-6DE2415F9983}" destId="{DB4800B2-0F2F-4561-858F-CC3F7A991837}" srcOrd="1" destOrd="0" presId="urn:microsoft.com/office/officeart/2005/8/layout/hierarchy1"/>
    <dgm:cxn modelId="{9C18BF5F-C8D7-4319-B622-595F52C8D832}" type="presParOf" srcId="{48CA9B86-35E0-4A89-860D-474388C5DB55}" destId="{F2D438A3-A25B-4D06-A6D7-4AE533389923}" srcOrd="1" destOrd="0" presId="urn:microsoft.com/office/officeart/2005/8/layout/hierarchy1"/>
    <dgm:cxn modelId="{ED2F1BE8-E77E-4573-B73F-E4E8F9604065}" type="presParOf" srcId="{121AA0B1-07D3-4693-A243-48F09EFC20C7}" destId="{3313E92D-9299-4BF2-8DF4-D27DA079E78C}" srcOrd="2" destOrd="0" presId="urn:microsoft.com/office/officeart/2005/8/layout/hierarchy1"/>
    <dgm:cxn modelId="{4CC3BB66-E8B8-4F96-BBD3-DBE6230B37BE}" type="presParOf" srcId="{121AA0B1-07D3-4693-A243-48F09EFC20C7}" destId="{5CFFDE38-E4C8-4C57-9EFB-1ADB203C58F7}" srcOrd="3" destOrd="0" presId="urn:microsoft.com/office/officeart/2005/8/layout/hierarchy1"/>
    <dgm:cxn modelId="{C99D901F-91E5-4541-B5FD-DAFF4358E954}" type="presParOf" srcId="{5CFFDE38-E4C8-4C57-9EFB-1ADB203C58F7}" destId="{36673110-3CD7-4884-BF03-845F6FAC2F7F}" srcOrd="0" destOrd="0" presId="urn:microsoft.com/office/officeart/2005/8/layout/hierarchy1"/>
    <dgm:cxn modelId="{4193D233-20AD-409C-97D8-09FD9C72D7D9}" type="presParOf" srcId="{36673110-3CD7-4884-BF03-845F6FAC2F7F}" destId="{AA356042-DF2A-452E-96B7-40E624165A96}" srcOrd="0" destOrd="0" presId="urn:microsoft.com/office/officeart/2005/8/layout/hierarchy1"/>
    <dgm:cxn modelId="{A0FF1B4E-029B-4212-BF49-CD231ECCEFCB}" type="presParOf" srcId="{36673110-3CD7-4884-BF03-845F6FAC2F7F}" destId="{D2BC9974-F811-4DF6-A70C-A6C99709B220}" srcOrd="1" destOrd="0" presId="urn:microsoft.com/office/officeart/2005/8/layout/hierarchy1"/>
    <dgm:cxn modelId="{8A82DA41-5DEF-4F8F-BF34-E49CAF47373D}" type="presParOf" srcId="{5CFFDE38-E4C8-4C57-9EFB-1ADB203C58F7}" destId="{8823C12E-7638-48A6-B864-3BAB8C97CEE7}" srcOrd="1" destOrd="0" presId="urn:microsoft.com/office/officeart/2005/8/layout/hierarchy1"/>
    <dgm:cxn modelId="{B501BE6A-B630-4845-9600-73015928DA0E}" type="presParOf" srcId="{121AA0B1-07D3-4693-A243-48F09EFC20C7}" destId="{FE2E0004-C065-4BB2-8737-52CDF7343C4E}" srcOrd="4" destOrd="0" presId="urn:microsoft.com/office/officeart/2005/8/layout/hierarchy1"/>
    <dgm:cxn modelId="{39422CD3-85AC-4AC6-A9DA-862940BDA19A}" type="presParOf" srcId="{121AA0B1-07D3-4693-A243-48F09EFC20C7}" destId="{C2293C72-ADBE-4A0C-AB5B-C54490958915}" srcOrd="5" destOrd="0" presId="urn:microsoft.com/office/officeart/2005/8/layout/hierarchy1"/>
    <dgm:cxn modelId="{7426AEA7-D034-4924-BC61-4BF8D53B48B9}" type="presParOf" srcId="{C2293C72-ADBE-4A0C-AB5B-C54490958915}" destId="{15BD58FC-56D6-4CAD-BF5E-708DD1931692}" srcOrd="0" destOrd="0" presId="urn:microsoft.com/office/officeart/2005/8/layout/hierarchy1"/>
    <dgm:cxn modelId="{8CF27F80-0F37-4E3A-8E0E-05315A450AF3}" type="presParOf" srcId="{15BD58FC-56D6-4CAD-BF5E-708DD1931692}" destId="{194A8C99-43AA-4871-9EEC-83181D2DEC3D}" srcOrd="0" destOrd="0" presId="urn:microsoft.com/office/officeart/2005/8/layout/hierarchy1"/>
    <dgm:cxn modelId="{765A776B-DA21-4F8C-874D-A9863B30B91C}" type="presParOf" srcId="{15BD58FC-56D6-4CAD-BF5E-708DD1931692}" destId="{F06202CE-605C-4199-894A-E9EC0D42AE1B}" srcOrd="1" destOrd="0" presId="urn:microsoft.com/office/officeart/2005/8/layout/hierarchy1"/>
    <dgm:cxn modelId="{FC5E0740-B9C7-4914-9D2F-B61D3BA8D47E}" type="presParOf" srcId="{C2293C72-ADBE-4A0C-AB5B-C54490958915}" destId="{9A4C99B9-EB7B-484D-B49E-FF9C390B42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0B2D76-BC5E-45DD-A96B-8C822605B5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2B256-1753-4C61-BAEA-86606A9BE746}">
      <dgm:prSet phldrT="[نص]" custT="1"/>
      <dgm:spPr/>
      <dgm:t>
        <a:bodyPr/>
        <a:lstStyle/>
        <a:p>
          <a:r>
            <a:rPr lang="ar-SA" sz="2800" dirty="0">
              <a:solidFill>
                <a:schemeClr val="accent4">
                  <a:lumMod val="75000"/>
                </a:schemeClr>
              </a:solidFill>
            </a:rPr>
            <a:t>منجزات الحضارة الاسلامية</a:t>
          </a:r>
          <a:endParaRPr lang="en-US" sz="2800" dirty="0">
            <a:solidFill>
              <a:schemeClr val="accent4">
                <a:lumMod val="75000"/>
              </a:schemeClr>
            </a:solidFill>
          </a:endParaRPr>
        </a:p>
      </dgm:t>
    </dgm:pt>
    <dgm:pt modelId="{09026558-17B8-40D3-B0D2-C87F3D8982BF}" type="parTrans" cxnId="{F4884BF2-45CD-4952-8C4C-9BFC42335376}">
      <dgm:prSet/>
      <dgm:spPr/>
      <dgm:t>
        <a:bodyPr/>
        <a:lstStyle/>
        <a:p>
          <a:endParaRPr lang="en-US" sz="2800"/>
        </a:p>
      </dgm:t>
    </dgm:pt>
    <dgm:pt modelId="{F431C4BE-2CBD-4D10-A3F1-FDE4B06BB3B0}" type="sibTrans" cxnId="{F4884BF2-45CD-4952-8C4C-9BFC42335376}">
      <dgm:prSet/>
      <dgm:spPr/>
      <dgm:t>
        <a:bodyPr/>
        <a:lstStyle/>
        <a:p>
          <a:endParaRPr lang="en-US" sz="2800"/>
        </a:p>
      </dgm:t>
    </dgm:pt>
    <dgm:pt modelId="{73EB0595-BD22-4F82-A388-DFFA57B0A2BD}">
      <dgm:prSet phldrT="[نص]" custT="1"/>
      <dgm:spPr/>
      <dgm:t>
        <a:bodyPr/>
        <a:lstStyle/>
        <a:p>
          <a:r>
            <a:rPr lang="ar-SA" sz="2800" dirty="0">
              <a:solidFill>
                <a:srgbClr val="FF0000"/>
              </a:solidFill>
            </a:rPr>
            <a:t>2/النظام الاداري</a:t>
          </a:r>
          <a:endParaRPr lang="en-US" sz="2800" dirty="0">
            <a:solidFill>
              <a:srgbClr val="FF0000"/>
            </a:solidFill>
          </a:endParaRPr>
        </a:p>
      </dgm:t>
    </dgm:pt>
    <dgm:pt modelId="{EAC018DF-6AEA-407F-BBD3-71BD759B891E}" type="parTrans" cxnId="{2AAAC5AC-97FA-4D16-BE0A-2B945A364CC2}">
      <dgm:prSet/>
      <dgm:spPr/>
      <dgm:t>
        <a:bodyPr/>
        <a:lstStyle/>
        <a:p>
          <a:endParaRPr lang="en-US" sz="2800"/>
        </a:p>
      </dgm:t>
    </dgm:pt>
    <dgm:pt modelId="{B6AD0E94-8C66-456F-86A5-5F337A4DE461}" type="sibTrans" cxnId="{2AAAC5AC-97FA-4D16-BE0A-2B945A364CC2}">
      <dgm:prSet/>
      <dgm:spPr/>
      <dgm:t>
        <a:bodyPr/>
        <a:lstStyle/>
        <a:p>
          <a:endParaRPr lang="en-US" sz="2800"/>
        </a:p>
      </dgm:t>
    </dgm:pt>
    <dgm:pt modelId="{D5C084A0-FC5D-45DA-8633-69159B94DDEC}">
      <dgm:prSet phldrT="[نص]" custT="1"/>
      <dgm:spPr/>
      <dgm:t>
        <a:bodyPr/>
        <a:lstStyle/>
        <a:p>
          <a:r>
            <a:rPr lang="ar-SA" sz="2800" dirty="0">
              <a:solidFill>
                <a:srgbClr val="FF0000"/>
              </a:solidFill>
            </a:rPr>
            <a:t>1/النظام السياسي</a:t>
          </a:r>
          <a:endParaRPr lang="en-US" sz="2800" dirty="0">
            <a:solidFill>
              <a:srgbClr val="FF0000"/>
            </a:solidFill>
          </a:endParaRPr>
        </a:p>
      </dgm:t>
    </dgm:pt>
    <dgm:pt modelId="{97197267-A337-41EB-9D09-0CA827B32C71}" type="sibTrans" cxnId="{BD3AB44F-20A7-4DEA-A0F1-60F04210B977}">
      <dgm:prSet/>
      <dgm:spPr/>
      <dgm:t>
        <a:bodyPr/>
        <a:lstStyle/>
        <a:p>
          <a:endParaRPr lang="en-US" sz="2800"/>
        </a:p>
      </dgm:t>
    </dgm:pt>
    <dgm:pt modelId="{F0D31D5E-A753-47FF-B260-36377C8B44E2}" type="parTrans" cxnId="{BD3AB44F-20A7-4DEA-A0F1-60F04210B977}">
      <dgm:prSet/>
      <dgm:spPr/>
      <dgm:t>
        <a:bodyPr/>
        <a:lstStyle/>
        <a:p>
          <a:endParaRPr lang="en-US" sz="2800"/>
        </a:p>
      </dgm:t>
    </dgm:pt>
    <dgm:pt modelId="{FECD2B53-CFEC-49CA-BFD3-156B45E96D99}">
      <dgm:prSet custT="1"/>
      <dgm:spPr/>
      <dgm:t>
        <a:bodyPr/>
        <a:lstStyle/>
        <a:p>
          <a:r>
            <a:rPr lang="ar-SA" sz="2800" dirty="0"/>
            <a:t>القضاء</a:t>
          </a:r>
          <a:endParaRPr lang="en-US" sz="2800" dirty="0"/>
        </a:p>
      </dgm:t>
    </dgm:pt>
    <dgm:pt modelId="{E1EE2702-ABCA-4356-9E90-FF54EF29A301}" type="sibTrans" cxnId="{8081C9EA-1193-40AD-A180-43B3EFC57CB5}">
      <dgm:prSet/>
      <dgm:spPr/>
      <dgm:t>
        <a:bodyPr/>
        <a:lstStyle/>
        <a:p>
          <a:endParaRPr lang="en-US" sz="2800"/>
        </a:p>
      </dgm:t>
    </dgm:pt>
    <dgm:pt modelId="{688B42CD-8B61-4D9A-9697-BB7DEBB06687}" type="parTrans" cxnId="{8081C9EA-1193-40AD-A180-43B3EFC57CB5}">
      <dgm:prSet/>
      <dgm:spPr/>
      <dgm:t>
        <a:bodyPr/>
        <a:lstStyle/>
        <a:p>
          <a:endParaRPr lang="en-US" sz="2800"/>
        </a:p>
      </dgm:t>
    </dgm:pt>
    <dgm:pt modelId="{EC3A9115-0623-4B2B-9D6E-0CC6394AA6E2}">
      <dgm:prSet custT="1"/>
      <dgm:spPr/>
      <dgm:t>
        <a:bodyPr/>
        <a:lstStyle/>
        <a:p>
          <a:r>
            <a:rPr lang="ar-SA" sz="2800" dirty="0"/>
            <a:t>الإمارة</a:t>
          </a:r>
          <a:endParaRPr lang="en-US" sz="2800" dirty="0"/>
        </a:p>
      </dgm:t>
    </dgm:pt>
    <dgm:pt modelId="{D9C17E14-124C-42EB-8331-3234E3BA9A20}" type="parTrans" cxnId="{34A3C1E7-4886-44EB-827A-D219F43E1353}">
      <dgm:prSet/>
      <dgm:spPr/>
      <dgm:t>
        <a:bodyPr/>
        <a:lstStyle/>
        <a:p>
          <a:endParaRPr lang="en-US" sz="2800"/>
        </a:p>
      </dgm:t>
    </dgm:pt>
    <dgm:pt modelId="{4EA60EC6-D735-420D-A0DB-045C90D47BBB}" type="sibTrans" cxnId="{34A3C1E7-4886-44EB-827A-D219F43E1353}">
      <dgm:prSet/>
      <dgm:spPr/>
      <dgm:t>
        <a:bodyPr/>
        <a:lstStyle/>
        <a:p>
          <a:endParaRPr lang="en-US" sz="2800"/>
        </a:p>
      </dgm:t>
    </dgm:pt>
    <dgm:pt modelId="{2C2D8A6B-37A7-4DD4-96CC-BE9D25F154C9}">
      <dgm:prSet custT="1"/>
      <dgm:spPr/>
      <dgm:t>
        <a:bodyPr/>
        <a:lstStyle/>
        <a:p>
          <a:r>
            <a:rPr lang="ar-SA" sz="2800" dirty="0"/>
            <a:t>بيت المال</a:t>
          </a:r>
          <a:endParaRPr lang="en-US" sz="2800" dirty="0"/>
        </a:p>
      </dgm:t>
    </dgm:pt>
    <dgm:pt modelId="{FCE15D84-06EA-48DC-92DB-71E7484EF10B}" type="parTrans" cxnId="{5CB27549-768D-48CF-A457-41324A434115}">
      <dgm:prSet/>
      <dgm:spPr/>
      <dgm:t>
        <a:bodyPr/>
        <a:lstStyle/>
        <a:p>
          <a:endParaRPr lang="en-US" sz="2800"/>
        </a:p>
      </dgm:t>
    </dgm:pt>
    <dgm:pt modelId="{F5A459F6-E7A4-41F0-B6EF-00E3CBD01316}" type="sibTrans" cxnId="{5CB27549-768D-48CF-A457-41324A434115}">
      <dgm:prSet/>
      <dgm:spPr/>
      <dgm:t>
        <a:bodyPr/>
        <a:lstStyle/>
        <a:p>
          <a:endParaRPr lang="en-US" sz="2800"/>
        </a:p>
      </dgm:t>
    </dgm:pt>
    <dgm:pt modelId="{42CF478E-34EF-495A-B434-27024D86A6D0}">
      <dgm:prSet custT="1"/>
      <dgm:spPr/>
      <dgm:t>
        <a:bodyPr/>
        <a:lstStyle/>
        <a:p>
          <a:r>
            <a:rPr lang="ar-SA" sz="2800" dirty="0"/>
            <a:t>الدواوين</a:t>
          </a:r>
          <a:endParaRPr lang="en-US" sz="2800" dirty="0"/>
        </a:p>
      </dgm:t>
    </dgm:pt>
    <dgm:pt modelId="{17AFA4FC-869B-4E71-B8D9-5DA579D9B462}" type="parTrans" cxnId="{5BC70A06-6F88-491A-B891-AA625D60BFC4}">
      <dgm:prSet/>
      <dgm:spPr/>
      <dgm:t>
        <a:bodyPr/>
        <a:lstStyle/>
        <a:p>
          <a:endParaRPr lang="en-US" sz="2800"/>
        </a:p>
      </dgm:t>
    </dgm:pt>
    <dgm:pt modelId="{2E8C3910-6566-4176-AE77-D86C930542F9}" type="sibTrans" cxnId="{5BC70A06-6F88-491A-B891-AA625D60BFC4}">
      <dgm:prSet/>
      <dgm:spPr/>
      <dgm:t>
        <a:bodyPr/>
        <a:lstStyle/>
        <a:p>
          <a:endParaRPr lang="en-US" sz="2800"/>
        </a:p>
      </dgm:t>
    </dgm:pt>
    <dgm:pt modelId="{32D8E8B0-03E4-4631-93FE-E2986CBB1EEC}">
      <dgm:prSet custT="1"/>
      <dgm:spPr/>
      <dgm:t>
        <a:bodyPr/>
        <a:lstStyle/>
        <a:p>
          <a:r>
            <a:rPr lang="ar-SA" sz="2800" dirty="0"/>
            <a:t>الجيش</a:t>
          </a:r>
          <a:endParaRPr lang="en-US" sz="2800" dirty="0"/>
        </a:p>
      </dgm:t>
    </dgm:pt>
    <dgm:pt modelId="{33DC11A5-0E8F-45B4-AA5B-A3B1A0C7497E}" type="parTrans" cxnId="{CA198752-ACA5-4300-9B30-2C012F1C4DA2}">
      <dgm:prSet/>
      <dgm:spPr/>
      <dgm:t>
        <a:bodyPr/>
        <a:lstStyle/>
        <a:p>
          <a:endParaRPr lang="en-US" sz="2800"/>
        </a:p>
      </dgm:t>
    </dgm:pt>
    <dgm:pt modelId="{BB476947-E02D-4DA5-AE35-C8D08FB2D6BB}" type="sibTrans" cxnId="{CA198752-ACA5-4300-9B30-2C012F1C4DA2}">
      <dgm:prSet/>
      <dgm:spPr/>
      <dgm:t>
        <a:bodyPr/>
        <a:lstStyle/>
        <a:p>
          <a:endParaRPr lang="en-US" sz="2800"/>
        </a:p>
      </dgm:t>
    </dgm:pt>
    <dgm:pt modelId="{4D676CB2-7BDB-428F-A9CD-8A9E12A6EEFC}">
      <dgm:prSet custT="1"/>
      <dgm:spPr/>
      <dgm:t>
        <a:bodyPr/>
        <a:lstStyle/>
        <a:p>
          <a:r>
            <a:rPr lang="ar-SA" sz="2800" dirty="0"/>
            <a:t>العسس والشرطة</a:t>
          </a:r>
          <a:endParaRPr lang="en-US" sz="2800" dirty="0"/>
        </a:p>
      </dgm:t>
    </dgm:pt>
    <dgm:pt modelId="{51E55F4D-48D7-437F-8BA8-7CDEAC5553F6}" type="parTrans" cxnId="{65A017EB-5BB7-4547-8280-FE7219765D21}">
      <dgm:prSet/>
      <dgm:spPr/>
      <dgm:t>
        <a:bodyPr/>
        <a:lstStyle/>
        <a:p>
          <a:endParaRPr lang="en-US" sz="2800"/>
        </a:p>
      </dgm:t>
    </dgm:pt>
    <dgm:pt modelId="{A2B66BF1-549D-40C8-9501-9E63B5E9531D}" type="sibTrans" cxnId="{65A017EB-5BB7-4547-8280-FE7219765D21}">
      <dgm:prSet/>
      <dgm:spPr/>
      <dgm:t>
        <a:bodyPr/>
        <a:lstStyle/>
        <a:p>
          <a:endParaRPr lang="en-US" sz="2800"/>
        </a:p>
      </dgm:t>
    </dgm:pt>
    <dgm:pt modelId="{49DF3C3D-214B-4B57-A7F9-8320E976017C}">
      <dgm:prSet custT="1"/>
      <dgm:spPr/>
      <dgm:t>
        <a:bodyPr/>
        <a:lstStyle/>
        <a:p>
          <a:r>
            <a:rPr lang="ar-SA" sz="2800" dirty="0"/>
            <a:t>البريد</a:t>
          </a:r>
          <a:endParaRPr lang="en-US" sz="2800" dirty="0"/>
        </a:p>
      </dgm:t>
    </dgm:pt>
    <dgm:pt modelId="{CF46E2C5-F231-411C-81C9-EB2FE0D0CCF6}" type="parTrans" cxnId="{0655E2C6-5D01-4AF5-94C8-591BC4D00F82}">
      <dgm:prSet/>
      <dgm:spPr/>
      <dgm:t>
        <a:bodyPr/>
        <a:lstStyle/>
        <a:p>
          <a:endParaRPr lang="en-US" sz="2800"/>
        </a:p>
      </dgm:t>
    </dgm:pt>
    <dgm:pt modelId="{20BF2821-D7C4-4CC6-8F53-FE80DFDD7745}" type="sibTrans" cxnId="{0655E2C6-5D01-4AF5-94C8-591BC4D00F82}">
      <dgm:prSet/>
      <dgm:spPr/>
      <dgm:t>
        <a:bodyPr/>
        <a:lstStyle/>
        <a:p>
          <a:endParaRPr lang="en-US" sz="2800"/>
        </a:p>
      </dgm:t>
    </dgm:pt>
    <dgm:pt modelId="{C2B5DB4E-4876-416C-BF04-8958D6C029D3}">
      <dgm:prSet/>
      <dgm:spPr/>
      <dgm:t>
        <a:bodyPr/>
        <a:lstStyle/>
        <a:p>
          <a:r>
            <a:rPr lang="ar-SA" dirty="0"/>
            <a:t>الخلافة والشورى</a:t>
          </a:r>
          <a:endParaRPr lang="en-US" dirty="0"/>
        </a:p>
      </dgm:t>
    </dgm:pt>
    <dgm:pt modelId="{FEBBD4AC-F0AB-4BFC-B485-27A40075AD27}" type="parTrans" cxnId="{6A3B453B-ABA5-4A80-89FD-4929E2D06FE6}">
      <dgm:prSet/>
      <dgm:spPr/>
      <dgm:t>
        <a:bodyPr/>
        <a:lstStyle/>
        <a:p>
          <a:endParaRPr lang="en-US"/>
        </a:p>
      </dgm:t>
    </dgm:pt>
    <dgm:pt modelId="{72E37CCC-1B89-4939-9BEF-35C5A35A1A6A}" type="sibTrans" cxnId="{6A3B453B-ABA5-4A80-89FD-4929E2D06FE6}">
      <dgm:prSet/>
      <dgm:spPr/>
      <dgm:t>
        <a:bodyPr/>
        <a:lstStyle/>
        <a:p>
          <a:endParaRPr lang="en-US"/>
        </a:p>
      </dgm:t>
    </dgm:pt>
    <dgm:pt modelId="{2A83ECA8-921E-4172-A197-16D7DC5FFF30}">
      <dgm:prSet/>
      <dgm:spPr/>
      <dgm:t>
        <a:bodyPr/>
        <a:lstStyle/>
        <a:p>
          <a:r>
            <a:rPr lang="ar-SA" dirty="0"/>
            <a:t>الوزارة</a:t>
          </a:r>
          <a:endParaRPr lang="en-US" dirty="0"/>
        </a:p>
      </dgm:t>
    </dgm:pt>
    <dgm:pt modelId="{660B11E1-A282-47BD-8584-A251FFB403D4}" type="parTrans" cxnId="{61B5F1A4-D291-4AB2-96B2-BC58375870C0}">
      <dgm:prSet/>
      <dgm:spPr/>
      <dgm:t>
        <a:bodyPr/>
        <a:lstStyle/>
        <a:p>
          <a:endParaRPr lang="en-US"/>
        </a:p>
      </dgm:t>
    </dgm:pt>
    <dgm:pt modelId="{AC47C547-9714-41D5-BDA9-A2BAB69C5B8A}" type="sibTrans" cxnId="{61B5F1A4-D291-4AB2-96B2-BC58375870C0}">
      <dgm:prSet/>
      <dgm:spPr/>
      <dgm:t>
        <a:bodyPr/>
        <a:lstStyle/>
        <a:p>
          <a:endParaRPr lang="en-US"/>
        </a:p>
      </dgm:t>
    </dgm:pt>
    <dgm:pt modelId="{B83AFDD9-6CC1-4A62-BDF2-77D52A560F95}" type="pres">
      <dgm:prSet presAssocID="{3B0B2D76-BC5E-45DD-A96B-8C822605B5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1250FC-905B-483F-87DD-9538770BF8A6}" type="pres">
      <dgm:prSet presAssocID="{92F2B256-1753-4C61-BAEA-86606A9BE746}" presName="hierRoot1" presStyleCnt="0"/>
      <dgm:spPr/>
    </dgm:pt>
    <dgm:pt modelId="{7DE7656C-CFF6-4E5C-80EB-1F0E61D75F3F}" type="pres">
      <dgm:prSet presAssocID="{92F2B256-1753-4C61-BAEA-86606A9BE746}" presName="composite" presStyleCnt="0"/>
      <dgm:spPr/>
    </dgm:pt>
    <dgm:pt modelId="{E0330F27-F13B-46AA-8ACD-7997EFBD3AF3}" type="pres">
      <dgm:prSet presAssocID="{92F2B256-1753-4C61-BAEA-86606A9BE746}" presName="background" presStyleLbl="node0" presStyleIdx="0" presStyleCnt="1"/>
      <dgm:spPr/>
    </dgm:pt>
    <dgm:pt modelId="{749D6C12-8235-4F56-989E-7EDFC4560EE8}" type="pres">
      <dgm:prSet presAssocID="{92F2B256-1753-4C61-BAEA-86606A9BE746}" presName="text" presStyleLbl="fgAcc0" presStyleIdx="0" presStyleCnt="1" custScaleX="203482">
        <dgm:presLayoutVars>
          <dgm:chPref val="3"/>
        </dgm:presLayoutVars>
      </dgm:prSet>
      <dgm:spPr/>
    </dgm:pt>
    <dgm:pt modelId="{121AA0B1-07D3-4693-A243-48F09EFC20C7}" type="pres">
      <dgm:prSet presAssocID="{92F2B256-1753-4C61-BAEA-86606A9BE746}" presName="hierChild2" presStyleCnt="0"/>
      <dgm:spPr/>
    </dgm:pt>
    <dgm:pt modelId="{3313E92D-9299-4BF2-8DF4-D27DA079E78C}" type="pres">
      <dgm:prSet presAssocID="{EAC018DF-6AEA-407F-BBD3-71BD759B891E}" presName="Name10" presStyleLbl="parChTrans1D2" presStyleIdx="0" presStyleCnt="2"/>
      <dgm:spPr/>
    </dgm:pt>
    <dgm:pt modelId="{5CFFDE38-E4C8-4C57-9EFB-1ADB203C58F7}" type="pres">
      <dgm:prSet presAssocID="{73EB0595-BD22-4F82-A388-DFFA57B0A2BD}" presName="hierRoot2" presStyleCnt="0"/>
      <dgm:spPr/>
    </dgm:pt>
    <dgm:pt modelId="{36673110-3CD7-4884-BF03-845F6FAC2F7F}" type="pres">
      <dgm:prSet presAssocID="{73EB0595-BD22-4F82-A388-DFFA57B0A2BD}" presName="composite2" presStyleCnt="0"/>
      <dgm:spPr/>
    </dgm:pt>
    <dgm:pt modelId="{AA356042-DF2A-452E-96B7-40E624165A96}" type="pres">
      <dgm:prSet presAssocID="{73EB0595-BD22-4F82-A388-DFFA57B0A2BD}" presName="background2" presStyleLbl="node2" presStyleIdx="0" presStyleCnt="2"/>
      <dgm:spPr/>
    </dgm:pt>
    <dgm:pt modelId="{D2BC9974-F811-4DF6-A70C-A6C99709B220}" type="pres">
      <dgm:prSet presAssocID="{73EB0595-BD22-4F82-A388-DFFA57B0A2BD}" presName="text2" presStyleLbl="fgAcc2" presStyleIdx="0" presStyleCnt="2">
        <dgm:presLayoutVars>
          <dgm:chPref val="3"/>
        </dgm:presLayoutVars>
      </dgm:prSet>
      <dgm:spPr/>
    </dgm:pt>
    <dgm:pt modelId="{8823C12E-7638-48A6-B864-3BAB8C97CEE7}" type="pres">
      <dgm:prSet presAssocID="{73EB0595-BD22-4F82-A388-DFFA57B0A2BD}" presName="hierChild3" presStyleCnt="0"/>
      <dgm:spPr/>
    </dgm:pt>
    <dgm:pt modelId="{EAEEB1D1-3492-4DB1-8F94-5A0D529419E7}" type="pres">
      <dgm:prSet presAssocID="{33DC11A5-0E8F-45B4-AA5B-A3B1A0C7497E}" presName="Name17" presStyleLbl="parChTrans1D3" presStyleIdx="0" presStyleCnt="6"/>
      <dgm:spPr/>
    </dgm:pt>
    <dgm:pt modelId="{DC9F7F51-7F52-4A07-9C81-35274F918927}" type="pres">
      <dgm:prSet presAssocID="{32D8E8B0-03E4-4631-93FE-E2986CBB1EEC}" presName="hierRoot3" presStyleCnt="0"/>
      <dgm:spPr/>
    </dgm:pt>
    <dgm:pt modelId="{3FF5E666-F54E-4691-AA0E-BC796FB87B3C}" type="pres">
      <dgm:prSet presAssocID="{32D8E8B0-03E4-4631-93FE-E2986CBB1EEC}" presName="composite3" presStyleCnt="0"/>
      <dgm:spPr/>
    </dgm:pt>
    <dgm:pt modelId="{ADA9859F-5506-4A79-B0AF-938C1D911E3F}" type="pres">
      <dgm:prSet presAssocID="{32D8E8B0-03E4-4631-93FE-E2986CBB1EEC}" presName="background3" presStyleLbl="node3" presStyleIdx="0" presStyleCnt="6"/>
      <dgm:spPr/>
    </dgm:pt>
    <dgm:pt modelId="{C17BA341-A4BD-48B2-9C01-0C816ECC9D2D}" type="pres">
      <dgm:prSet presAssocID="{32D8E8B0-03E4-4631-93FE-E2986CBB1EEC}" presName="text3" presStyleLbl="fgAcc3" presStyleIdx="0" presStyleCnt="6">
        <dgm:presLayoutVars>
          <dgm:chPref val="3"/>
        </dgm:presLayoutVars>
      </dgm:prSet>
      <dgm:spPr/>
    </dgm:pt>
    <dgm:pt modelId="{C4AAEF5B-36AD-4C68-BE81-C12A1A4C4786}" type="pres">
      <dgm:prSet presAssocID="{32D8E8B0-03E4-4631-93FE-E2986CBB1EEC}" presName="hierChild4" presStyleCnt="0"/>
      <dgm:spPr/>
    </dgm:pt>
    <dgm:pt modelId="{1E435FE7-CC93-4123-8CAA-2503060626FD}" type="pres">
      <dgm:prSet presAssocID="{17AFA4FC-869B-4E71-B8D9-5DA579D9B462}" presName="Name17" presStyleLbl="parChTrans1D3" presStyleIdx="1" presStyleCnt="6"/>
      <dgm:spPr/>
    </dgm:pt>
    <dgm:pt modelId="{CB8901A0-CC5C-4827-BB5E-257804D84CF1}" type="pres">
      <dgm:prSet presAssocID="{42CF478E-34EF-495A-B434-27024D86A6D0}" presName="hierRoot3" presStyleCnt="0"/>
      <dgm:spPr/>
    </dgm:pt>
    <dgm:pt modelId="{1DAEDC1C-0BC5-463D-A6CB-2836AAF935BF}" type="pres">
      <dgm:prSet presAssocID="{42CF478E-34EF-495A-B434-27024D86A6D0}" presName="composite3" presStyleCnt="0"/>
      <dgm:spPr/>
    </dgm:pt>
    <dgm:pt modelId="{A31082D8-3533-4B87-B6BE-AF877FE8A566}" type="pres">
      <dgm:prSet presAssocID="{42CF478E-34EF-495A-B434-27024D86A6D0}" presName="background3" presStyleLbl="node3" presStyleIdx="1" presStyleCnt="6"/>
      <dgm:spPr/>
    </dgm:pt>
    <dgm:pt modelId="{91FD03A4-C226-4670-BC3A-683871188D40}" type="pres">
      <dgm:prSet presAssocID="{42CF478E-34EF-495A-B434-27024D86A6D0}" presName="text3" presStyleLbl="fgAcc3" presStyleIdx="1" presStyleCnt="6">
        <dgm:presLayoutVars>
          <dgm:chPref val="3"/>
        </dgm:presLayoutVars>
      </dgm:prSet>
      <dgm:spPr/>
    </dgm:pt>
    <dgm:pt modelId="{E8E226F6-F3EE-4AB5-8978-DF6CDE4756DE}" type="pres">
      <dgm:prSet presAssocID="{42CF478E-34EF-495A-B434-27024D86A6D0}" presName="hierChild4" presStyleCnt="0"/>
      <dgm:spPr/>
    </dgm:pt>
    <dgm:pt modelId="{A0E402F1-0931-4C30-8D52-011C759A238B}" type="pres">
      <dgm:prSet presAssocID="{CF46E2C5-F231-411C-81C9-EB2FE0D0CCF6}" presName="Name23" presStyleLbl="parChTrans1D4" presStyleIdx="0" presStyleCnt="3"/>
      <dgm:spPr/>
    </dgm:pt>
    <dgm:pt modelId="{50BD5493-CB89-4200-BB34-E46FD884615B}" type="pres">
      <dgm:prSet presAssocID="{49DF3C3D-214B-4B57-A7F9-8320E976017C}" presName="hierRoot4" presStyleCnt="0"/>
      <dgm:spPr/>
    </dgm:pt>
    <dgm:pt modelId="{652962B7-1C98-4918-8E47-585BCCD9E9AE}" type="pres">
      <dgm:prSet presAssocID="{49DF3C3D-214B-4B57-A7F9-8320E976017C}" presName="composite4" presStyleCnt="0"/>
      <dgm:spPr/>
    </dgm:pt>
    <dgm:pt modelId="{DBC23583-7A2A-4EF7-9991-BA31D631EF54}" type="pres">
      <dgm:prSet presAssocID="{49DF3C3D-214B-4B57-A7F9-8320E976017C}" presName="background4" presStyleLbl="node4" presStyleIdx="0" presStyleCnt="3"/>
      <dgm:spPr/>
    </dgm:pt>
    <dgm:pt modelId="{27C892D7-EA9A-41D8-AE13-158B65943678}" type="pres">
      <dgm:prSet presAssocID="{49DF3C3D-214B-4B57-A7F9-8320E976017C}" presName="text4" presStyleLbl="fgAcc4" presStyleIdx="0" presStyleCnt="3">
        <dgm:presLayoutVars>
          <dgm:chPref val="3"/>
        </dgm:presLayoutVars>
      </dgm:prSet>
      <dgm:spPr/>
    </dgm:pt>
    <dgm:pt modelId="{06C103C2-9005-4495-B35F-50C7BE0DB68F}" type="pres">
      <dgm:prSet presAssocID="{49DF3C3D-214B-4B57-A7F9-8320E976017C}" presName="hierChild5" presStyleCnt="0"/>
      <dgm:spPr/>
    </dgm:pt>
    <dgm:pt modelId="{04AA1703-EEB7-4D70-9B59-38A2A0F4E6AF}" type="pres">
      <dgm:prSet presAssocID="{FCE15D84-06EA-48DC-92DB-71E7484EF10B}" presName="Name17" presStyleLbl="parChTrans1D3" presStyleIdx="2" presStyleCnt="6"/>
      <dgm:spPr/>
    </dgm:pt>
    <dgm:pt modelId="{298D03E2-F519-42CC-8F2B-3ED59842C71C}" type="pres">
      <dgm:prSet presAssocID="{2C2D8A6B-37A7-4DD4-96CC-BE9D25F154C9}" presName="hierRoot3" presStyleCnt="0"/>
      <dgm:spPr/>
    </dgm:pt>
    <dgm:pt modelId="{6F7EE6F8-3742-44CA-A2E4-D73EDAEA6D90}" type="pres">
      <dgm:prSet presAssocID="{2C2D8A6B-37A7-4DD4-96CC-BE9D25F154C9}" presName="composite3" presStyleCnt="0"/>
      <dgm:spPr/>
    </dgm:pt>
    <dgm:pt modelId="{3550895B-1143-4A2F-A22B-885A2CC12B06}" type="pres">
      <dgm:prSet presAssocID="{2C2D8A6B-37A7-4DD4-96CC-BE9D25F154C9}" presName="background3" presStyleLbl="node3" presStyleIdx="2" presStyleCnt="6"/>
      <dgm:spPr/>
    </dgm:pt>
    <dgm:pt modelId="{7E5F4779-4081-4396-8E00-FB4AF5825192}" type="pres">
      <dgm:prSet presAssocID="{2C2D8A6B-37A7-4DD4-96CC-BE9D25F154C9}" presName="text3" presStyleLbl="fgAcc3" presStyleIdx="2" presStyleCnt="6">
        <dgm:presLayoutVars>
          <dgm:chPref val="3"/>
        </dgm:presLayoutVars>
      </dgm:prSet>
      <dgm:spPr/>
    </dgm:pt>
    <dgm:pt modelId="{F9B51363-57FB-421D-A627-754D0F606E56}" type="pres">
      <dgm:prSet presAssocID="{2C2D8A6B-37A7-4DD4-96CC-BE9D25F154C9}" presName="hierChild4" presStyleCnt="0"/>
      <dgm:spPr/>
    </dgm:pt>
    <dgm:pt modelId="{643CC1BC-477C-4F02-AAB6-475D1B0553E3}" type="pres">
      <dgm:prSet presAssocID="{51E55F4D-48D7-437F-8BA8-7CDEAC5553F6}" presName="Name23" presStyleLbl="parChTrans1D4" presStyleIdx="1" presStyleCnt="3"/>
      <dgm:spPr/>
    </dgm:pt>
    <dgm:pt modelId="{061B2867-74AD-4CFB-8032-66163C1E8126}" type="pres">
      <dgm:prSet presAssocID="{4D676CB2-7BDB-428F-A9CD-8A9E12A6EEFC}" presName="hierRoot4" presStyleCnt="0"/>
      <dgm:spPr/>
    </dgm:pt>
    <dgm:pt modelId="{EA42F7CB-0D32-48B0-BFD1-F7FDB61E2D89}" type="pres">
      <dgm:prSet presAssocID="{4D676CB2-7BDB-428F-A9CD-8A9E12A6EEFC}" presName="composite4" presStyleCnt="0"/>
      <dgm:spPr/>
    </dgm:pt>
    <dgm:pt modelId="{C991CF9B-BA11-4C4C-A7CC-5502D334DDD0}" type="pres">
      <dgm:prSet presAssocID="{4D676CB2-7BDB-428F-A9CD-8A9E12A6EEFC}" presName="background4" presStyleLbl="node4" presStyleIdx="1" presStyleCnt="3"/>
      <dgm:spPr/>
    </dgm:pt>
    <dgm:pt modelId="{DC33CAD3-7946-4BA4-AB0E-3C74075C4FC4}" type="pres">
      <dgm:prSet presAssocID="{4D676CB2-7BDB-428F-A9CD-8A9E12A6EEFC}" presName="text4" presStyleLbl="fgAcc4" presStyleIdx="1" presStyleCnt="3" custScaleX="128731">
        <dgm:presLayoutVars>
          <dgm:chPref val="3"/>
        </dgm:presLayoutVars>
      </dgm:prSet>
      <dgm:spPr/>
    </dgm:pt>
    <dgm:pt modelId="{3EF291B4-0922-4895-B75A-D1935426EFD4}" type="pres">
      <dgm:prSet presAssocID="{4D676CB2-7BDB-428F-A9CD-8A9E12A6EEFC}" presName="hierChild5" presStyleCnt="0"/>
      <dgm:spPr/>
    </dgm:pt>
    <dgm:pt modelId="{C296C87D-CABE-43FD-8052-7075F9E56465}" type="pres">
      <dgm:prSet presAssocID="{D9C17E14-124C-42EB-8331-3234E3BA9A20}" presName="Name17" presStyleLbl="parChTrans1D3" presStyleIdx="3" presStyleCnt="6"/>
      <dgm:spPr/>
    </dgm:pt>
    <dgm:pt modelId="{68136401-16BA-4712-9151-22C21F4AB114}" type="pres">
      <dgm:prSet presAssocID="{EC3A9115-0623-4B2B-9D6E-0CC6394AA6E2}" presName="hierRoot3" presStyleCnt="0"/>
      <dgm:spPr/>
    </dgm:pt>
    <dgm:pt modelId="{F0C2B329-89EC-4E09-AF7B-F8009CA08C05}" type="pres">
      <dgm:prSet presAssocID="{EC3A9115-0623-4B2B-9D6E-0CC6394AA6E2}" presName="composite3" presStyleCnt="0"/>
      <dgm:spPr/>
    </dgm:pt>
    <dgm:pt modelId="{430562E2-6BCE-4C5F-813F-3A4163393C65}" type="pres">
      <dgm:prSet presAssocID="{EC3A9115-0623-4B2B-9D6E-0CC6394AA6E2}" presName="background3" presStyleLbl="node3" presStyleIdx="3" presStyleCnt="6"/>
      <dgm:spPr/>
    </dgm:pt>
    <dgm:pt modelId="{C97F6B27-21D8-40CF-98E5-029827B5FBB1}" type="pres">
      <dgm:prSet presAssocID="{EC3A9115-0623-4B2B-9D6E-0CC6394AA6E2}" presName="text3" presStyleLbl="fgAcc3" presStyleIdx="3" presStyleCnt="6" custLinFactX="-182864" custLinFactY="50972" custLinFactNeighborX="-200000" custLinFactNeighborY="100000">
        <dgm:presLayoutVars>
          <dgm:chPref val="3"/>
        </dgm:presLayoutVars>
      </dgm:prSet>
      <dgm:spPr/>
    </dgm:pt>
    <dgm:pt modelId="{84388785-DC57-42FB-B2CB-0533254738D0}" type="pres">
      <dgm:prSet presAssocID="{EC3A9115-0623-4B2B-9D6E-0CC6394AA6E2}" presName="hierChild4" presStyleCnt="0"/>
      <dgm:spPr/>
    </dgm:pt>
    <dgm:pt modelId="{F1429908-E1F2-4CB2-873B-2376C4738CB2}" type="pres">
      <dgm:prSet presAssocID="{688B42CD-8B61-4D9A-9697-BB7DEBB06687}" presName="Name17" presStyleLbl="parChTrans1D3" presStyleIdx="4" presStyleCnt="6"/>
      <dgm:spPr/>
    </dgm:pt>
    <dgm:pt modelId="{96272D7B-4825-4A83-878D-9B50138DA4D9}" type="pres">
      <dgm:prSet presAssocID="{FECD2B53-CFEC-49CA-BFD3-156B45E96D99}" presName="hierRoot3" presStyleCnt="0"/>
      <dgm:spPr/>
    </dgm:pt>
    <dgm:pt modelId="{793ADFD0-305F-40D5-B1F8-005D866AB31F}" type="pres">
      <dgm:prSet presAssocID="{FECD2B53-CFEC-49CA-BFD3-156B45E96D99}" presName="composite3" presStyleCnt="0"/>
      <dgm:spPr/>
    </dgm:pt>
    <dgm:pt modelId="{F3436747-2456-44B6-9860-F4CB401EA026}" type="pres">
      <dgm:prSet presAssocID="{FECD2B53-CFEC-49CA-BFD3-156B45E96D99}" presName="background3" presStyleLbl="node3" presStyleIdx="4" presStyleCnt="6"/>
      <dgm:spPr/>
    </dgm:pt>
    <dgm:pt modelId="{C51C7DF3-51BE-42C5-AC0B-1D90E301BAD1}" type="pres">
      <dgm:prSet presAssocID="{FECD2B53-CFEC-49CA-BFD3-156B45E96D99}" presName="text3" presStyleLbl="fgAcc3" presStyleIdx="4" presStyleCnt="6" custLinFactX="-34101" custLinFactNeighborX="-100000" custLinFactNeighborY="-2772">
        <dgm:presLayoutVars>
          <dgm:chPref val="3"/>
        </dgm:presLayoutVars>
      </dgm:prSet>
      <dgm:spPr/>
    </dgm:pt>
    <dgm:pt modelId="{6AEF7D65-15A3-4928-8148-424E6E0CF604}" type="pres">
      <dgm:prSet presAssocID="{FECD2B53-CFEC-49CA-BFD3-156B45E96D99}" presName="hierChild4" presStyleCnt="0"/>
      <dgm:spPr/>
    </dgm:pt>
    <dgm:pt modelId="{FE2E0004-C065-4BB2-8737-52CDF7343C4E}" type="pres">
      <dgm:prSet presAssocID="{F0D31D5E-A753-47FF-B260-36377C8B44E2}" presName="Name10" presStyleLbl="parChTrans1D2" presStyleIdx="1" presStyleCnt="2"/>
      <dgm:spPr/>
    </dgm:pt>
    <dgm:pt modelId="{C2293C72-ADBE-4A0C-AB5B-C54490958915}" type="pres">
      <dgm:prSet presAssocID="{D5C084A0-FC5D-45DA-8633-69159B94DDEC}" presName="hierRoot2" presStyleCnt="0"/>
      <dgm:spPr/>
    </dgm:pt>
    <dgm:pt modelId="{15BD58FC-56D6-4CAD-BF5E-708DD1931692}" type="pres">
      <dgm:prSet presAssocID="{D5C084A0-FC5D-45DA-8633-69159B94DDEC}" presName="composite2" presStyleCnt="0"/>
      <dgm:spPr/>
    </dgm:pt>
    <dgm:pt modelId="{194A8C99-43AA-4871-9EEC-83181D2DEC3D}" type="pres">
      <dgm:prSet presAssocID="{D5C084A0-FC5D-45DA-8633-69159B94DDEC}" presName="background2" presStyleLbl="node2" presStyleIdx="1" presStyleCnt="2"/>
      <dgm:spPr/>
    </dgm:pt>
    <dgm:pt modelId="{F06202CE-605C-4199-894A-E9EC0D42AE1B}" type="pres">
      <dgm:prSet presAssocID="{D5C084A0-FC5D-45DA-8633-69159B94DDEC}" presName="text2" presStyleLbl="fgAcc2" presStyleIdx="1" presStyleCnt="2">
        <dgm:presLayoutVars>
          <dgm:chPref val="3"/>
        </dgm:presLayoutVars>
      </dgm:prSet>
      <dgm:spPr/>
    </dgm:pt>
    <dgm:pt modelId="{9A4C99B9-EB7B-484D-B49E-FF9C390B42E0}" type="pres">
      <dgm:prSet presAssocID="{D5C084A0-FC5D-45DA-8633-69159B94DDEC}" presName="hierChild3" presStyleCnt="0"/>
      <dgm:spPr/>
    </dgm:pt>
    <dgm:pt modelId="{E6D4DA9E-C3A5-455A-9C82-97693EFF2257}" type="pres">
      <dgm:prSet presAssocID="{FEBBD4AC-F0AB-4BFC-B485-27A40075AD27}" presName="Name17" presStyleLbl="parChTrans1D3" presStyleIdx="5" presStyleCnt="6"/>
      <dgm:spPr/>
    </dgm:pt>
    <dgm:pt modelId="{4C81F427-5E6B-42CB-86A7-559004DB9F75}" type="pres">
      <dgm:prSet presAssocID="{C2B5DB4E-4876-416C-BF04-8958D6C029D3}" presName="hierRoot3" presStyleCnt="0"/>
      <dgm:spPr/>
    </dgm:pt>
    <dgm:pt modelId="{7F236A51-3C14-4EE3-B68B-4DB25A0C043A}" type="pres">
      <dgm:prSet presAssocID="{C2B5DB4E-4876-416C-BF04-8958D6C029D3}" presName="composite3" presStyleCnt="0"/>
      <dgm:spPr/>
    </dgm:pt>
    <dgm:pt modelId="{EDBBD401-0BFA-43A3-B8C4-1880E9C27986}" type="pres">
      <dgm:prSet presAssocID="{C2B5DB4E-4876-416C-BF04-8958D6C029D3}" presName="background3" presStyleLbl="node3" presStyleIdx="5" presStyleCnt="6"/>
      <dgm:spPr/>
    </dgm:pt>
    <dgm:pt modelId="{2329C4C8-218A-48E5-8B69-099994322068}" type="pres">
      <dgm:prSet presAssocID="{C2B5DB4E-4876-416C-BF04-8958D6C029D3}" presName="text3" presStyleLbl="fgAcc3" presStyleIdx="5" presStyleCnt="6">
        <dgm:presLayoutVars>
          <dgm:chPref val="3"/>
        </dgm:presLayoutVars>
      </dgm:prSet>
      <dgm:spPr/>
    </dgm:pt>
    <dgm:pt modelId="{66ED9D5D-6B79-4468-8CFA-E5F9A964A4FD}" type="pres">
      <dgm:prSet presAssocID="{C2B5DB4E-4876-416C-BF04-8958D6C029D3}" presName="hierChild4" presStyleCnt="0"/>
      <dgm:spPr/>
    </dgm:pt>
    <dgm:pt modelId="{E5441B3F-4C38-4A0D-B33B-C3BC8770E395}" type="pres">
      <dgm:prSet presAssocID="{660B11E1-A282-47BD-8584-A251FFB403D4}" presName="Name23" presStyleLbl="parChTrans1D4" presStyleIdx="2" presStyleCnt="3"/>
      <dgm:spPr/>
    </dgm:pt>
    <dgm:pt modelId="{A7599B71-C43C-420B-BCD7-075BFEFE7747}" type="pres">
      <dgm:prSet presAssocID="{2A83ECA8-921E-4172-A197-16D7DC5FFF30}" presName="hierRoot4" presStyleCnt="0"/>
      <dgm:spPr/>
    </dgm:pt>
    <dgm:pt modelId="{9AA36508-285C-4EC3-BE3C-1B19029700A8}" type="pres">
      <dgm:prSet presAssocID="{2A83ECA8-921E-4172-A197-16D7DC5FFF30}" presName="composite4" presStyleCnt="0"/>
      <dgm:spPr/>
    </dgm:pt>
    <dgm:pt modelId="{2AA60CFF-AFF7-412D-9CFF-44AA933D3E3F}" type="pres">
      <dgm:prSet presAssocID="{2A83ECA8-921E-4172-A197-16D7DC5FFF30}" presName="background4" presStyleLbl="node4" presStyleIdx="2" presStyleCnt="3"/>
      <dgm:spPr/>
    </dgm:pt>
    <dgm:pt modelId="{753EB0F2-F83B-491B-9673-A5BAA4C22F84}" type="pres">
      <dgm:prSet presAssocID="{2A83ECA8-921E-4172-A197-16D7DC5FFF30}" presName="text4" presStyleLbl="fgAcc4" presStyleIdx="2" presStyleCnt="3">
        <dgm:presLayoutVars>
          <dgm:chPref val="3"/>
        </dgm:presLayoutVars>
      </dgm:prSet>
      <dgm:spPr/>
    </dgm:pt>
    <dgm:pt modelId="{C6347956-1077-4B71-B1BC-9D9A668C1125}" type="pres">
      <dgm:prSet presAssocID="{2A83ECA8-921E-4172-A197-16D7DC5FFF30}" presName="hierChild5" presStyleCnt="0"/>
      <dgm:spPr/>
    </dgm:pt>
  </dgm:ptLst>
  <dgm:cxnLst>
    <dgm:cxn modelId="{5BC70A06-6F88-491A-B891-AA625D60BFC4}" srcId="{73EB0595-BD22-4F82-A388-DFFA57B0A2BD}" destId="{42CF478E-34EF-495A-B434-27024D86A6D0}" srcOrd="1" destOrd="0" parTransId="{17AFA4FC-869B-4E71-B8D9-5DA579D9B462}" sibTransId="{2E8C3910-6566-4176-AE77-D86C930542F9}"/>
    <dgm:cxn modelId="{F89A4611-E1A4-4932-B872-C73156F67067}" type="presOf" srcId="{F0D31D5E-A753-47FF-B260-36377C8B44E2}" destId="{FE2E0004-C065-4BB2-8737-52CDF7343C4E}" srcOrd="0" destOrd="0" presId="urn:microsoft.com/office/officeart/2005/8/layout/hierarchy1"/>
    <dgm:cxn modelId="{3AAC2416-82E1-4CE9-BB11-B7B8E0D89EA0}" type="presOf" srcId="{FEBBD4AC-F0AB-4BFC-B485-27A40075AD27}" destId="{E6D4DA9E-C3A5-455A-9C82-97693EFF2257}" srcOrd="0" destOrd="0" presId="urn:microsoft.com/office/officeart/2005/8/layout/hierarchy1"/>
    <dgm:cxn modelId="{0A25AB28-303E-4A76-AD3E-78D38604D968}" type="presOf" srcId="{FCE15D84-06EA-48DC-92DB-71E7484EF10B}" destId="{04AA1703-EEB7-4D70-9B59-38A2A0F4E6AF}" srcOrd="0" destOrd="0" presId="urn:microsoft.com/office/officeart/2005/8/layout/hierarchy1"/>
    <dgm:cxn modelId="{04C0282C-A01E-4D48-B319-60434336A5E3}" type="presOf" srcId="{FECD2B53-CFEC-49CA-BFD3-156B45E96D99}" destId="{C51C7DF3-51BE-42C5-AC0B-1D90E301BAD1}" srcOrd="0" destOrd="0" presId="urn:microsoft.com/office/officeart/2005/8/layout/hierarchy1"/>
    <dgm:cxn modelId="{6A3B453B-ABA5-4A80-89FD-4929E2D06FE6}" srcId="{D5C084A0-FC5D-45DA-8633-69159B94DDEC}" destId="{C2B5DB4E-4876-416C-BF04-8958D6C029D3}" srcOrd="0" destOrd="0" parTransId="{FEBBD4AC-F0AB-4BFC-B485-27A40075AD27}" sibTransId="{72E37CCC-1B89-4939-9BEF-35C5A35A1A6A}"/>
    <dgm:cxn modelId="{580C483D-96BD-4ACE-BFB8-CFC3C74D6CB4}" type="presOf" srcId="{92F2B256-1753-4C61-BAEA-86606A9BE746}" destId="{749D6C12-8235-4F56-989E-7EDFC4560EE8}" srcOrd="0" destOrd="0" presId="urn:microsoft.com/office/officeart/2005/8/layout/hierarchy1"/>
    <dgm:cxn modelId="{DEA60740-E544-4B96-981B-F74FA0CE22F7}" type="presOf" srcId="{D5C084A0-FC5D-45DA-8633-69159B94DDEC}" destId="{F06202CE-605C-4199-894A-E9EC0D42AE1B}" srcOrd="0" destOrd="0" presId="urn:microsoft.com/office/officeart/2005/8/layout/hierarchy1"/>
    <dgm:cxn modelId="{5CB27549-768D-48CF-A457-41324A434115}" srcId="{73EB0595-BD22-4F82-A388-DFFA57B0A2BD}" destId="{2C2D8A6B-37A7-4DD4-96CC-BE9D25F154C9}" srcOrd="2" destOrd="0" parTransId="{FCE15D84-06EA-48DC-92DB-71E7484EF10B}" sibTransId="{F5A459F6-E7A4-41F0-B6EF-00E3CBD01316}"/>
    <dgm:cxn modelId="{BD3AB44F-20A7-4DEA-A0F1-60F04210B977}" srcId="{92F2B256-1753-4C61-BAEA-86606A9BE746}" destId="{D5C084A0-FC5D-45DA-8633-69159B94DDEC}" srcOrd="1" destOrd="0" parTransId="{F0D31D5E-A753-47FF-B260-36377C8B44E2}" sibTransId="{97197267-A337-41EB-9D09-0CA827B32C71}"/>
    <dgm:cxn modelId="{CA198752-ACA5-4300-9B30-2C012F1C4DA2}" srcId="{73EB0595-BD22-4F82-A388-DFFA57B0A2BD}" destId="{32D8E8B0-03E4-4631-93FE-E2986CBB1EEC}" srcOrd="0" destOrd="0" parTransId="{33DC11A5-0E8F-45B4-AA5B-A3B1A0C7497E}" sibTransId="{BB476947-E02D-4DA5-AE35-C8D08FB2D6BB}"/>
    <dgm:cxn modelId="{5F475C65-9801-42EE-BAAF-D2EBA1B24300}" type="presOf" srcId="{2A83ECA8-921E-4172-A197-16D7DC5FFF30}" destId="{753EB0F2-F83B-491B-9673-A5BAA4C22F84}" srcOrd="0" destOrd="0" presId="urn:microsoft.com/office/officeart/2005/8/layout/hierarchy1"/>
    <dgm:cxn modelId="{EF3B6B90-36B4-4137-831C-623DBCE193F3}" type="presOf" srcId="{32D8E8B0-03E4-4631-93FE-E2986CBB1EEC}" destId="{C17BA341-A4BD-48B2-9C01-0C816ECC9D2D}" srcOrd="0" destOrd="0" presId="urn:microsoft.com/office/officeart/2005/8/layout/hierarchy1"/>
    <dgm:cxn modelId="{C9E1DB94-11A1-41BF-A685-E5CC65D31551}" type="presOf" srcId="{51E55F4D-48D7-437F-8BA8-7CDEAC5553F6}" destId="{643CC1BC-477C-4F02-AAB6-475D1B0553E3}" srcOrd="0" destOrd="0" presId="urn:microsoft.com/office/officeart/2005/8/layout/hierarchy1"/>
    <dgm:cxn modelId="{91551597-1B9B-4F0C-B6F0-A04EE875206E}" type="presOf" srcId="{C2B5DB4E-4876-416C-BF04-8958D6C029D3}" destId="{2329C4C8-218A-48E5-8B69-099994322068}" srcOrd="0" destOrd="0" presId="urn:microsoft.com/office/officeart/2005/8/layout/hierarchy1"/>
    <dgm:cxn modelId="{27BDEB97-535B-4ECE-8F9C-E4BB5F608F0F}" type="presOf" srcId="{33DC11A5-0E8F-45B4-AA5B-A3B1A0C7497E}" destId="{EAEEB1D1-3492-4DB1-8F94-5A0D529419E7}" srcOrd="0" destOrd="0" presId="urn:microsoft.com/office/officeart/2005/8/layout/hierarchy1"/>
    <dgm:cxn modelId="{7BAA3D9E-244F-4ADF-B99A-49041D09CF52}" type="presOf" srcId="{688B42CD-8B61-4D9A-9697-BB7DEBB06687}" destId="{F1429908-E1F2-4CB2-873B-2376C4738CB2}" srcOrd="0" destOrd="0" presId="urn:microsoft.com/office/officeart/2005/8/layout/hierarchy1"/>
    <dgm:cxn modelId="{5423C6A4-7C65-4371-B4FF-8C40CBBC9CF3}" type="presOf" srcId="{42CF478E-34EF-495A-B434-27024D86A6D0}" destId="{91FD03A4-C226-4670-BC3A-683871188D40}" srcOrd="0" destOrd="0" presId="urn:microsoft.com/office/officeart/2005/8/layout/hierarchy1"/>
    <dgm:cxn modelId="{61B5F1A4-D291-4AB2-96B2-BC58375870C0}" srcId="{C2B5DB4E-4876-416C-BF04-8958D6C029D3}" destId="{2A83ECA8-921E-4172-A197-16D7DC5FFF30}" srcOrd="0" destOrd="0" parTransId="{660B11E1-A282-47BD-8584-A251FFB403D4}" sibTransId="{AC47C547-9714-41D5-BDA9-A2BAB69C5B8A}"/>
    <dgm:cxn modelId="{E937B8A6-505C-4E20-A2E9-96E47688947A}" type="presOf" srcId="{49DF3C3D-214B-4B57-A7F9-8320E976017C}" destId="{27C892D7-EA9A-41D8-AE13-158B65943678}" srcOrd="0" destOrd="0" presId="urn:microsoft.com/office/officeart/2005/8/layout/hierarchy1"/>
    <dgm:cxn modelId="{D2D74DA7-152B-41CB-A2A0-E2AC702A482E}" type="presOf" srcId="{660B11E1-A282-47BD-8584-A251FFB403D4}" destId="{E5441B3F-4C38-4A0D-B33B-C3BC8770E395}" srcOrd="0" destOrd="0" presId="urn:microsoft.com/office/officeart/2005/8/layout/hierarchy1"/>
    <dgm:cxn modelId="{2AAAC5AC-97FA-4D16-BE0A-2B945A364CC2}" srcId="{92F2B256-1753-4C61-BAEA-86606A9BE746}" destId="{73EB0595-BD22-4F82-A388-DFFA57B0A2BD}" srcOrd="0" destOrd="0" parTransId="{EAC018DF-6AEA-407F-BBD3-71BD759B891E}" sibTransId="{B6AD0E94-8C66-456F-86A5-5F337A4DE461}"/>
    <dgm:cxn modelId="{FFFB4FAD-54E5-42C1-90F2-69DC85B52E93}" type="presOf" srcId="{CF46E2C5-F231-411C-81C9-EB2FE0D0CCF6}" destId="{A0E402F1-0931-4C30-8D52-011C759A238B}" srcOrd="0" destOrd="0" presId="urn:microsoft.com/office/officeart/2005/8/layout/hierarchy1"/>
    <dgm:cxn modelId="{0655E2C6-5D01-4AF5-94C8-591BC4D00F82}" srcId="{42CF478E-34EF-495A-B434-27024D86A6D0}" destId="{49DF3C3D-214B-4B57-A7F9-8320E976017C}" srcOrd="0" destOrd="0" parTransId="{CF46E2C5-F231-411C-81C9-EB2FE0D0CCF6}" sibTransId="{20BF2821-D7C4-4CC6-8F53-FE80DFDD7745}"/>
    <dgm:cxn modelId="{D3D739D3-2FA1-475A-BC2B-291A32CDA794}" type="presOf" srcId="{EAC018DF-6AEA-407F-BBD3-71BD759B891E}" destId="{3313E92D-9299-4BF2-8DF4-D27DA079E78C}" srcOrd="0" destOrd="0" presId="urn:microsoft.com/office/officeart/2005/8/layout/hierarchy1"/>
    <dgm:cxn modelId="{8BE9EBD8-E85A-49ED-8597-7279F8B0E6A4}" type="presOf" srcId="{3B0B2D76-BC5E-45DD-A96B-8C822605B50B}" destId="{B83AFDD9-6CC1-4A62-BDF2-77D52A560F95}" srcOrd="0" destOrd="0" presId="urn:microsoft.com/office/officeart/2005/8/layout/hierarchy1"/>
    <dgm:cxn modelId="{6B3402DB-C1C8-4B34-9E11-F353F3CAFEB2}" type="presOf" srcId="{EC3A9115-0623-4B2B-9D6E-0CC6394AA6E2}" destId="{C97F6B27-21D8-40CF-98E5-029827B5FBB1}" srcOrd="0" destOrd="0" presId="urn:microsoft.com/office/officeart/2005/8/layout/hierarchy1"/>
    <dgm:cxn modelId="{34A3C1E7-4886-44EB-827A-D219F43E1353}" srcId="{73EB0595-BD22-4F82-A388-DFFA57B0A2BD}" destId="{EC3A9115-0623-4B2B-9D6E-0CC6394AA6E2}" srcOrd="3" destOrd="0" parTransId="{D9C17E14-124C-42EB-8331-3234E3BA9A20}" sibTransId="{4EA60EC6-D735-420D-A0DB-045C90D47BBB}"/>
    <dgm:cxn modelId="{8081C9EA-1193-40AD-A180-43B3EFC57CB5}" srcId="{73EB0595-BD22-4F82-A388-DFFA57B0A2BD}" destId="{FECD2B53-CFEC-49CA-BFD3-156B45E96D99}" srcOrd="4" destOrd="0" parTransId="{688B42CD-8B61-4D9A-9697-BB7DEBB06687}" sibTransId="{E1EE2702-ABCA-4356-9E90-FF54EF29A301}"/>
    <dgm:cxn modelId="{65A017EB-5BB7-4547-8280-FE7219765D21}" srcId="{2C2D8A6B-37A7-4DD4-96CC-BE9D25F154C9}" destId="{4D676CB2-7BDB-428F-A9CD-8A9E12A6EEFC}" srcOrd="0" destOrd="0" parTransId="{51E55F4D-48D7-437F-8BA8-7CDEAC5553F6}" sibTransId="{A2B66BF1-549D-40C8-9501-9E63B5E9531D}"/>
    <dgm:cxn modelId="{1547FCEB-02A6-47FA-A085-8E09E9C1B742}" type="presOf" srcId="{D9C17E14-124C-42EB-8331-3234E3BA9A20}" destId="{C296C87D-CABE-43FD-8052-7075F9E56465}" srcOrd="0" destOrd="0" presId="urn:microsoft.com/office/officeart/2005/8/layout/hierarchy1"/>
    <dgm:cxn modelId="{19378EEC-36C5-44FA-AE90-B96A2F08B630}" type="presOf" srcId="{4D676CB2-7BDB-428F-A9CD-8A9E12A6EEFC}" destId="{DC33CAD3-7946-4BA4-AB0E-3C74075C4FC4}" srcOrd="0" destOrd="0" presId="urn:microsoft.com/office/officeart/2005/8/layout/hierarchy1"/>
    <dgm:cxn modelId="{F4884BF2-45CD-4952-8C4C-9BFC42335376}" srcId="{3B0B2D76-BC5E-45DD-A96B-8C822605B50B}" destId="{92F2B256-1753-4C61-BAEA-86606A9BE746}" srcOrd="0" destOrd="0" parTransId="{09026558-17B8-40D3-B0D2-C87F3D8982BF}" sibTransId="{F431C4BE-2CBD-4D10-A3F1-FDE4B06BB3B0}"/>
    <dgm:cxn modelId="{47C56EF4-5E39-46E2-9D7F-2BDDEB26092F}" type="presOf" srcId="{73EB0595-BD22-4F82-A388-DFFA57B0A2BD}" destId="{D2BC9974-F811-4DF6-A70C-A6C99709B220}" srcOrd="0" destOrd="0" presId="urn:microsoft.com/office/officeart/2005/8/layout/hierarchy1"/>
    <dgm:cxn modelId="{3F26F1F6-BE6C-4F57-A541-2520448E048C}" type="presOf" srcId="{2C2D8A6B-37A7-4DD4-96CC-BE9D25F154C9}" destId="{7E5F4779-4081-4396-8E00-FB4AF5825192}" srcOrd="0" destOrd="0" presId="urn:microsoft.com/office/officeart/2005/8/layout/hierarchy1"/>
    <dgm:cxn modelId="{43F20DF7-4533-4CDD-859A-14F116FA4BBD}" type="presOf" srcId="{17AFA4FC-869B-4E71-B8D9-5DA579D9B462}" destId="{1E435FE7-CC93-4123-8CAA-2503060626FD}" srcOrd="0" destOrd="0" presId="urn:microsoft.com/office/officeart/2005/8/layout/hierarchy1"/>
    <dgm:cxn modelId="{4E85A547-7503-4300-9929-8EED76E26F3A}" type="presParOf" srcId="{B83AFDD9-6CC1-4A62-BDF2-77D52A560F95}" destId="{891250FC-905B-483F-87DD-9538770BF8A6}" srcOrd="0" destOrd="0" presId="urn:microsoft.com/office/officeart/2005/8/layout/hierarchy1"/>
    <dgm:cxn modelId="{6EB249D6-BC28-4866-8B65-FC100B503CD5}" type="presParOf" srcId="{891250FC-905B-483F-87DD-9538770BF8A6}" destId="{7DE7656C-CFF6-4E5C-80EB-1F0E61D75F3F}" srcOrd="0" destOrd="0" presId="urn:microsoft.com/office/officeart/2005/8/layout/hierarchy1"/>
    <dgm:cxn modelId="{076910AA-2E61-487C-B9F3-48352BDB601A}" type="presParOf" srcId="{7DE7656C-CFF6-4E5C-80EB-1F0E61D75F3F}" destId="{E0330F27-F13B-46AA-8ACD-7997EFBD3AF3}" srcOrd="0" destOrd="0" presId="urn:microsoft.com/office/officeart/2005/8/layout/hierarchy1"/>
    <dgm:cxn modelId="{424C0574-3F0C-4AFB-AA76-FB1B6437DF7C}" type="presParOf" srcId="{7DE7656C-CFF6-4E5C-80EB-1F0E61D75F3F}" destId="{749D6C12-8235-4F56-989E-7EDFC4560EE8}" srcOrd="1" destOrd="0" presId="urn:microsoft.com/office/officeart/2005/8/layout/hierarchy1"/>
    <dgm:cxn modelId="{57F4CB46-FAF1-4C06-AE18-B2E66113632D}" type="presParOf" srcId="{891250FC-905B-483F-87DD-9538770BF8A6}" destId="{121AA0B1-07D3-4693-A243-48F09EFC20C7}" srcOrd="1" destOrd="0" presId="urn:microsoft.com/office/officeart/2005/8/layout/hierarchy1"/>
    <dgm:cxn modelId="{358685E2-3704-4FF1-9476-6DF295243BDD}" type="presParOf" srcId="{121AA0B1-07D3-4693-A243-48F09EFC20C7}" destId="{3313E92D-9299-4BF2-8DF4-D27DA079E78C}" srcOrd="0" destOrd="0" presId="urn:microsoft.com/office/officeart/2005/8/layout/hierarchy1"/>
    <dgm:cxn modelId="{261C2648-D9EF-4775-A068-4457AEC8F6F7}" type="presParOf" srcId="{121AA0B1-07D3-4693-A243-48F09EFC20C7}" destId="{5CFFDE38-E4C8-4C57-9EFB-1ADB203C58F7}" srcOrd="1" destOrd="0" presId="urn:microsoft.com/office/officeart/2005/8/layout/hierarchy1"/>
    <dgm:cxn modelId="{6C6F96B1-E466-4C25-BA1D-620E326093C9}" type="presParOf" srcId="{5CFFDE38-E4C8-4C57-9EFB-1ADB203C58F7}" destId="{36673110-3CD7-4884-BF03-845F6FAC2F7F}" srcOrd="0" destOrd="0" presId="urn:microsoft.com/office/officeart/2005/8/layout/hierarchy1"/>
    <dgm:cxn modelId="{2AE61309-83AA-41C5-885F-D89277937C82}" type="presParOf" srcId="{36673110-3CD7-4884-BF03-845F6FAC2F7F}" destId="{AA356042-DF2A-452E-96B7-40E624165A96}" srcOrd="0" destOrd="0" presId="urn:microsoft.com/office/officeart/2005/8/layout/hierarchy1"/>
    <dgm:cxn modelId="{3FABA8E6-818A-4AFE-A184-0386191E6A8D}" type="presParOf" srcId="{36673110-3CD7-4884-BF03-845F6FAC2F7F}" destId="{D2BC9974-F811-4DF6-A70C-A6C99709B220}" srcOrd="1" destOrd="0" presId="urn:microsoft.com/office/officeart/2005/8/layout/hierarchy1"/>
    <dgm:cxn modelId="{BE3AF270-CDE9-4C49-87F6-3800D9B8F2E8}" type="presParOf" srcId="{5CFFDE38-E4C8-4C57-9EFB-1ADB203C58F7}" destId="{8823C12E-7638-48A6-B864-3BAB8C97CEE7}" srcOrd="1" destOrd="0" presId="urn:microsoft.com/office/officeart/2005/8/layout/hierarchy1"/>
    <dgm:cxn modelId="{0DF60680-1026-4C09-BD8B-CE2CE7550788}" type="presParOf" srcId="{8823C12E-7638-48A6-B864-3BAB8C97CEE7}" destId="{EAEEB1D1-3492-4DB1-8F94-5A0D529419E7}" srcOrd="0" destOrd="0" presId="urn:microsoft.com/office/officeart/2005/8/layout/hierarchy1"/>
    <dgm:cxn modelId="{1A0FCC69-C74A-4EC1-B9C2-912C91E4F080}" type="presParOf" srcId="{8823C12E-7638-48A6-B864-3BAB8C97CEE7}" destId="{DC9F7F51-7F52-4A07-9C81-35274F918927}" srcOrd="1" destOrd="0" presId="urn:microsoft.com/office/officeart/2005/8/layout/hierarchy1"/>
    <dgm:cxn modelId="{CBC13D02-935A-4405-8852-491B11B002F9}" type="presParOf" srcId="{DC9F7F51-7F52-4A07-9C81-35274F918927}" destId="{3FF5E666-F54E-4691-AA0E-BC796FB87B3C}" srcOrd="0" destOrd="0" presId="urn:microsoft.com/office/officeart/2005/8/layout/hierarchy1"/>
    <dgm:cxn modelId="{3255CFD8-4050-4BBB-BDF3-859A0D752E16}" type="presParOf" srcId="{3FF5E666-F54E-4691-AA0E-BC796FB87B3C}" destId="{ADA9859F-5506-4A79-B0AF-938C1D911E3F}" srcOrd="0" destOrd="0" presId="urn:microsoft.com/office/officeart/2005/8/layout/hierarchy1"/>
    <dgm:cxn modelId="{BD0995C9-3BD5-4741-8485-401A5BBA5F34}" type="presParOf" srcId="{3FF5E666-F54E-4691-AA0E-BC796FB87B3C}" destId="{C17BA341-A4BD-48B2-9C01-0C816ECC9D2D}" srcOrd="1" destOrd="0" presId="urn:microsoft.com/office/officeart/2005/8/layout/hierarchy1"/>
    <dgm:cxn modelId="{1B820B1E-36D3-41FC-AF7E-CC906825E1BD}" type="presParOf" srcId="{DC9F7F51-7F52-4A07-9C81-35274F918927}" destId="{C4AAEF5B-36AD-4C68-BE81-C12A1A4C4786}" srcOrd="1" destOrd="0" presId="urn:microsoft.com/office/officeart/2005/8/layout/hierarchy1"/>
    <dgm:cxn modelId="{113D1248-A453-408F-93C9-F0B41B191667}" type="presParOf" srcId="{8823C12E-7638-48A6-B864-3BAB8C97CEE7}" destId="{1E435FE7-CC93-4123-8CAA-2503060626FD}" srcOrd="2" destOrd="0" presId="urn:microsoft.com/office/officeart/2005/8/layout/hierarchy1"/>
    <dgm:cxn modelId="{E146F6B0-52B1-4F01-B108-CC83D1594C2C}" type="presParOf" srcId="{8823C12E-7638-48A6-B864-3BAB8C97CEE7}" destId="{CB8901A0-CC5C-4827-BB5E-257804D84CF1}" srcOrd="3" destOrd="0" presId="urn:microsoft.com/office/officeart/2005/8/layout/hierarchy1"/>
    <dgm:cxn modelId="{D3F31FEE-E976-4480-9AFE-C890FC3A341F}" type="presParOf" srcId="{CB8901A0-CC5C-4827-BB5E-257804D84CF1}" destId="{1DAEDC1C-0BC5-463D-A6CB-2836AAF935BF}" srcOrd="0" destOrd="0" presId="urn:microsoft.com/office/officeart/2005/8/layout/hierarchy1"/>
    <dgm:cxn modelId="{C4E66317-6F57-4200-80A7-01667CF3DC40}" type="presParOf" srcId="{1DAEDC1C-0BC5-463D-A6CB-2836AAF935BF}" destId="{A31082D8-3533-4B87-B6BE-AF877FE8A566}" srcOrd="0" destOrd="0" presId="urn:microsoft.com/office/officeart/2005/8/layout/hierarchy1"/>
    <dgm:cxn modelId="{C9AA9501-B275-4E76-B85E-29A987492D7B}" type="presParOf" srcId="{1DAEDC1C-0BC5-463D-A6CB-2836AAF935BF}" destId="{91FD03A4-C226-4670-BC3A-683871188D40}" srcOrd="1" destOrd="0" presId="urn:microsoft.com/office/officeart/2005/8/layout/hierarchy1"/>
    <dgm:cxn modelId="{4A83AD0D-99DC-4C96-8F5C-B8336283A6DE}" type="presParOf" srcId="{CB8901A0-CC5C-4827-BB5E-257804D84CF1}" destId="{E8E226F6-F3EE-4AB5-8978-DF6CDE4756DE}" srcOrd="1" destOrd="0" presId="urn:microsoft.com/office/officeart/2005/8/layout/hierarchy1"/>
    <dgm:cxn modelId="{1A303B7F-D7A7-4BA2-B222-6FC6ABB5D82A}" type="presParOf" srcId="{E8E226F6-F3EE-4AB5-8978-DF6CDE4756DE}" destId="{A0E402F1-0931-4C30-8D52-011C759A238B}" srcOrd="0" destOrd="0" presId="urn:microsoft.com/office/officeart/2005/8/layout/hierarchy1"/>
    <dgm:cxn modelId="{43DDFEF8-807F-4D7D-A49D-4E84B451EB37}" type="presParOf" srcId="{E8E226F6-F3EE-4AB5-8978-DF6CDE4756DE}" destId="{50BD5493-CB89-4200-BB34-E46FD884615B}" srcOrd="1" destOrd="0" presId="urn:microsoft.com/office/officeart/2005/8/layout/hierarchy1"/>
    <dgm:cxn modelId="{B3A811A1-7A95-487B-9EC2-6FF2D611FF45}" type="presParOf" srcId="{50BD5493-CB89-4200-BB34-E46FD884615B}" destId="{652962B7-1C98-4918-8E47-585BCCD9E9AE}" srcOrd="0" destOrd="0" presId="urn:microsoft.com/office/officeart/2005/8/layout/hierarchy1"/>
    <dgm:cxn modelId="{71681D47-E464-4C05-A709-1608FF10B516}" type="presParOf" srcId="{652962B7-1C98-4918-8E47-585BCCD9E9AE}" destId="{DBC23583-7A2A-4EF7-9991-BA31D631EF54}" srcOrd="0" destOrd="0" presId="urn:microsoft.com/office/officeart/2005/8/layout/hierarchy1"/>
    <dgm:cxn modelId="{6750EB8B-073E-4A31-90EC-EABDBF292FD7}" type="presParOf" srcId="{652962B7-1C98-4918-8E47-585BCCD9E9AE}" destId="{27C892D7-EA9A-41D8-AE13-158B65943678}" srcOrd="1" destOrd="0" presId="urn:microsoft.com/office/officeart/2005/8/layout/hierarchy1"/>
    <dgm:cxn modelId="{C60003C5-CB50-412D-92A5-1DFD3E1E3DC2}" type="presParOf" srcId="{50BD5493-CB89-4200-BB34-E46FD884615B}" destId="{06C103C2-9005-4495-B35F-50C7BE0DB68F}" srcOrd="1" destOrd="0" presId="urn:microsoft.com/office/officeart/2005/8/layout/hierarchy1"/>
    <dgm:cxn modelId="{150A73AD-AE03-4529-AC4F-08CBFAAE7DB0}" type="presParOf" srcId="{8823C12E-7638-48A6-B864-3BAB8C97CEE7}" destId="{04AA1703-EEB7-4D70-9B59-38A2A0F4E6AF}" srcOrd="4" destOrd="0" presId="urn:microsoft.com/office/officeart/2005/8/layout/hierarchy1"/>
    <dgm:cxn modelId="{1F160070-10DD-4894-96D7-500998AF836E}" type="presParOf" srcId="{8823C12E-7638-48A6-B864-3BAB8C97CEE7}" destId="{298D03E2-F519-42CC-8F2B-3ED59842C71C}" srcOrd="5" destOrd="0" presId="urn:microsoft.com/office/officeart/2005/8/layout/hierarchy1"/>
    <dgm:cxn modelId="{C801A1CC-4684-4012-AC63-1D74270B21D4}" type="presParOf" srcId="{298D03E2-F519-42CC-8F2B-3ED59842C71C}" destId="{6F7EE6F8-3742-44CA-A2E4-D73EDAEA6D90}" srcOrd="0" destOrd="0" presId="urn:microsoft.com/office/officeart/2005/8/layout/hierarchy1"/>
    <dgm:cxn modelId="{ACCCFBDB-19EF-495A-8447-623EF903CFD8}" type="presParOf" srcId="{6F7EE6F8-3742-44CA-A2E4-D73EDAEA6D90}" destId="{3550895B-1143-4A2F-A22B-885A2CC12B06}" srcOrd="0" destOrd="0" presId="urn:microsoft.com/office/officeart/2005/8/layout/hierarchy1"/>
    <dgm:cxn modelId="{85F71D33-41CB-4AEC-85B9-39B290162724}" type="presParOf" srcId="{6F7EE6F8-3742-44CA-A2E4-D73EDAEA6D90}" destId="{7E5F4779-4081-4396-8E00-FB4AF5825192}" srcOrd="1" destOrd="0" presId="urn:microsoft.com/office/officeart/2005/8/layout/hierarchy1"/>
    <dgm:cxn modelId="{AAA7EB60-E191-47B0-AE0D-29CBD0DC0183}" type="presParOf" srcId="{298D03E2-F519-42CC-8F2B-3ED59842C71C}" destId="{F9B51363-57FB-421D-A627-754D0F606E56}" srcOrd="1" destOrd="0" presId="urn:microsoft.com/office/officeart/2005/8/layout/hierarchy1"/>
    <dgm:cxn modelId="{B8F75325-B47C-4B3B-A47C-D682F354C7ED}" type="presParOf" srcId="{F9B51363-57FB-421D-A627-754D0F606E56}" destId="{643CC1BC-477C-4F02-AAB6-475D1B0553E3}" srcOrd="0" destOrd="0" presId="urn:microsoft.com/office/officeart/2005/8/layout/hierarchy1"/>
    <dgm:cxn modelId="{905B6927-049C-4986-BBE8-312C3A1DFBA0}" type="presParOf" srcId="{F9B51363-57FB-421D-A627-754D0F606E56}" destId="{061B2867-74AD-4CFB-8032-66163C1E8126}" srcOrd="1" destOrd="0" presId="urn:microsoft.com/office/officeart/2005/8/layout/hierarchy1"/>
    <dgm:cxn modelId="{D7A6DBE1-CE39-4A98-9A24-D165D8B6D7EC}" type="presParOf" srcId="{061B2867-74AD-4CFB-8032-66163C1E8126}" destId="{EA42F7CB-0D32-48B0-BFD1-F7FDB61E2D89}" srcOrd="0" destOrd="0" presId="urn:microsoft.com/office/officeart/2005/8/layout/hierarchy1"/>
    <dgm:cxn modelId="{3EEB0855-4741-4880-8DA9-9791BC3FEADE}" type="presParOf" srcId="{EA42F7CB-0D32-48B0-BFD1-F7FDB61E2D89}" destId="{C991CF9B-BA11-4C4C-A7CC-5502D334DDD0}" srcOrd="0" destOrd="0" presId="urn:microsoft.com/office/officeart/2005/8/layout/hierarchy1"/>
    <dgm:cxn modelId="{BAB51994-333D-49DE-811A-78C2E828FBF6}" type="presParOf" srcId="{EA42F7CB-0D32-48B0-BFD1-F7FDB61E2D89}" destId="{DC33CAD3-7946-4BA4-AB0E-3C74075C4FC4}" srcOrd="1" destOrd="0" presId="urn:microsoft.com/office/officeart/2005/8/layout/hierarchy1"/>
    <dgm:cxn modelId="{730DE1D6-4686-4A92-9494-07AB39F159B2}" type="presParOf" srcId="{061B2867-74AD-4CFB-8032-66163C1E8126}" destId="{3EF291B4-0922-4895-B75A-D1935426EFD4}" srcOrd="1" destOrd="0" presId="urn:microsoft.com/office/officeart/2005/8/layout/hierarchy1"/>
    <dgm:cxn modelId="{CAD0B7C5-2B68-469E-BF41-7EFD6549E2B1}" type="presParOf" srcId="{8823C12E-7638-48A6-B864-3BAB8C97CEE7}" destId="{C296C87D-CABE-43FD-8052-7075F9E56465}" srcOrd="6" destOrd="0" presId="urn:microsoft.com/office/officeart/2005/8/layout/hierarchy1"/>
    <dgm:cxn modelId="{D693F3CF-C6FD-4E81-84C8-9726BF633A11}" type="presParOf" srcId="{8823C12E-7638-48A6-B864-3BAB8C97CEE7}" destId="{68136401-16BA-4712-9151-22C21F4AB114}" srcOrd="7" destOrd="0" presId="urn:microsoft.com/office/officeart/2005/8/layout/hierarchy1"/>
    <dgm:cxn modelId="{47F082F9-F064-4CF4-A0F9-79128D1455DD}" type="presParOf" srcId="{68136401-16BA-4712-9151-22C21F4AB114}" destId="{F0C2B329-89EC-4E09-AF7B-F8009CA08C05}" srcOrd="0" destOrd="0" presId="urn:microsoft.com/office/officeart/2005/8/layout/hierarchy1"/>
    <dgm:cxn modelId="{BDDDE659-C74C-4EB8-8DEE-FC54777A2186}" type="presParOf" srcId="{F0C2B329-89EC-4E09-AF7B-F8009CA08C05}" destId="{430562E2-6BCE-4C5F-813F-3A4163393C65}" srcOrd="0" destOrd="0" presId="urn:microsoft.com/office/officeart/2005/8/layout/hierarchy1"/>
    <dgm:cxn modelId="{31D3F883-D2E1-41EB-B85E-C8D7E14F90EF}" type="presParOf" srcId="{F0C2B329-89EC-4E09-AF7B-F8009CA08C05}" destId="{C97F6B27-21D8-40CF-98E5-029827B5FBB1}" srcOrd="1" destOrd="0" presId="urn:microsoft.com/office/officeart/2005/8/layout/hierarchy1"/>
    <dgm:cxn modelId="{A9A25915-CE8B-466B-B311-5D5DEDB61923}" type="presParOf" srcId="{68136401-16BA-4712-9151-22C21F4AB114}" destId="{84388785-DC57-42FB-B2CB-0533254738D0}" srcOrd="1" destOrd="0" presId="urn:microsoft.com/office/officeart/2005/8/layout/hierarchy1"/>
    <dgm:cxn modelId="{D0CD7481-389E-4109-B31B-2D87C0A162EC}" type="presParOf" srcId="{8823C12E-7638-48A6-B864-3BAB8C97CEE7}" destId="{F1429908-E1F2-4CB2-873B-2376C4738CB2}" srcOrd="8" destOrd="0" presId="urn:microsoft.com/office/officeart/2005/8/layout/hierarchy1"/>
    <dgm:cxn modelId="{822D0424-3169-4556-AB54-A7DF844176F3}" type="presParOf" srcId="{8823C12E-7638-48A6-B864-3BAB8C97CEE7}" destId="{96272D7B-4825-4A83-878D-9B50138DA4D9}" srcOrd="9" destOrd="0" presId="urn:microsoft.com/office/officeart/2005/8/layout/hierarchy1"/>
    <dgm:cxn modelId="{094F8153-DC36-492B-BBB0-00D4A0B22253}" type="presParOf" srcId="{96272D7B-4825-4A83-878D-9B50138DA4D9}" destId="{793ADFD0-305F-40D5-B1F8-005D866AB31F}" srcOrd="0" destOrd="0" presId="urn:microsoft.com/office/officeart/2005/8/layout/hierarchy1"/>
    <dgm:cxn modelId="{638B56E8-63CE-402A-AFC7-A166920669A2}" type="presParOf" srcId="{793ADFD0-305F-40D5-B1F8-005D866AB31F}" destId="{F3436747-2456-44B6-9860-F4CB401EA026}" srcOrd="0" destOrd="0" presId="urn:microsoft.com/office/officeart/2005/8/layout/hierarchy1"/>
    <dgm:cxn modelId="{EB3C44C3-B9AF-4DEA-BAC8-EBB14D4DD9AF}" type="presParOf" srcId="{793ADFD0-305F-40D5-B1F8-005D866AB31F}" destId="{C51C7DF3-51BE-42C5-AC0B-1D90E301BAD1}" srcOrd="1" destOrd="0" presId="urn:microsoft.com/office/officeart/2005/8/layout/hierarchy1"/>
    <dgm:cxn modelId="{6CDFDEF1-8C66-4903-A1AC-A97CEF88665C}" type="presParOf" srcId="{96272D7B-4825-4A83-878D-9B50138DA4D9}" destId="{6AEF7D65-15A3-4928-8148-424E6E0CF604}" srcOrd="1" destOrd="0" presId="urn:microsoft.com/office/officeart/2005/8/layout/hierarchy1"/>
    <dgm:cxn modelId="{494A3359-F96D-4BF7-A930-E30C42433AB9}" type="presParOf" srcId="{121AA0B1-07D3-4693-A243-48F09EFC20C7}" destId="{FE2E0004-C065-4BB2-8737-52CDF7343C4E}" srcOrd="2" destOrd="0" presId="urn:microsoft.com/office/officeart/2005/8/layout/hierarchy1"/>
    <dgm:cxn modelId="{2E40713D-C5DA-4DAB-AEA8-256BB1DF0FA2}" type="presParOf" srcId="{121AA0B1-07D3-4693-A243-48F09EFC20C7}" destId="{C2293C72-ADBE-4A0C-AB5B-C54490958915}" srcOrd="3" destOrd="0" presId="urn:microsoft.com/office/officeart/2005/8/layout/hierarchy1"/>
    <dgm:cxn modelId="{95CFA190-4AD8-4128-9F2F-FE4468898A29}" type="presParOf" srcId="{C2293C72-ADBE-4A0C-AB5B-C54490958915}" destId="{15BD58FC-56D6-4CAD-BF5E-708DD1931692}" srcOrd="0" destOrd="0" presId="urn:microsoft.com/office/officeart/2005/8/layout/hierarchy1"/>
    <dgm:cxn modelId="{81025905-821E-467F-A3BD-198817D09111}" type="presParOf" srcId="{15BD58FC-56D6-4CAD-BF5E-708DD1931692}" destId="{194A8C99-43AA-4871-9EEC-83181D2DEC3D}" srcOrd="0" destOrd="0" presId="urn:microsoft.com/office/officeart/2005/8/layout/hierarchy1"/>
    <dgm:cxn modelId="{F8730E36-B589-4349-B2C1-6842A311536F}" type="presParOf" srcId="{15BD58FC-56D6-4CAD-BF5E-708DD1931692}" destId="{F06202CE-605C-4199-894A-E9EC0D42AE1B}" srcOrd="1" destOrd="0" presId="urn:microsoft.com/office/officeart/2005/8/layout/hierarchy1"/>
    <dgm:cxn modelId="{4C1D1182-6529-42F1-9C25-95592EC30D40}" type="presParOf" srcId="{C2293C72-ADBE-4A0C-AB5B-C54490958915}" destId="{9A4C99B9-EB7B-484D-B49E-FF9C390B42E0}" srcOrd="1" destOrd="0" presId="urn:microsoft.com/office/officeart/2005/8/layout/hierarchy1"/>
    <dgm:cxn modelId="{2ECA38DC-BEE1-4D61-87F8-A36F5D6C5D88}" type="presParOf" srcId="{9A4C99B9-EB7B-484D-B49E-FF9C390B42E0}" destId="{E6D4DA9E-C3A5-455A-9C82-97693EFF2257}" srcOrd="0" destOrd="0" presId="urn:microsoft.com/office/officeart/2005/8/layout/hierarchy1"/>
    <dgm:cxn modelId="{DF93C9B5-BE16-4B30-AD9B-9C7174BCB7B1}" type="presParOf" srcId="{9A4C99B9-EB7B-484D-B49E-FF9C390B42E0}" destId="{4C81F427-5E6B-42CB-86A7-559004DB9F75}" srcOrd="1" destOrd="0" presId="urn:microsoft.com/office/officeart/2005/8/layout/hierarchy1"/>
    <dgm:cxn modelId="{48824567-370A-4D4E-811E-C382834E2102}" type="presParOf" srcId="{4C81F427-5E6B-42CB-86A7-559004DB9F75}" destId="{7F236A51-3C14-4EE3-B68B-4DB25A0C043A}" srcOrd="0" destOrd="0" presId="urn:microsoft.com/office/officeart/2005/8/layout/hierarchy1"/>
    <dgm:cxn modelId="{5A1BD16F-CD9B-4CB1-B219-78D0341D2F60}" type="presParOf" srcId="{7F236A51-3C14-4EE3-B68B-4DB25A0C043A}" destId="{EDBBD401-0BFA-43A3-B8C4-1880E9C27986}" srcOrd="0" destOrd="0" presId="urn:microsoft.com/office/officeart/2005/8/layout/hierarchy1"/>
    <dgm:cxn modelId="{01D510FC-58B0-430F-9C21-BCBFA4A8E5B8}" type="presParOf" srcId="{7F236A51-3C14-4EE3-B68B-4DB25A0C043A}" destId="{2329C4C8-218A-48E5-8B69-099994322068}" srcOrd="1" destOrd="0" presId="urn:microsoft.com/office/officeart/2005/8/layout/hierarchy1"/>
    <dgm:cxn modelId="{DD469D25-5AF4-408F-AE6F-F5F2913244BF}" type="presParOf" srcId="{4C81F427-5E6B-42CB-86A7-559004DB9F75}" destId="{66ED9D5D-6B79-4468-8CFA-E5F9A964A4FD}" srcOrd="1" destOrd="0" presId="urn:microsoft.com/office/officeart/2005/8/layout/hierarchy1"/>
    <dgm:cxn modelId="{CD4E7D05-55F8-49EC-8FB1-1FD4710DDA79}" type="presParOf" srcId="{66ED9D5D-6B79-4468-8CFA-E5F9A964A4FD}" destId="{E5441B3F-4C38-4A0D-B33B-C3BC8770E395}" srcOrd="0" destOrd="0" presId="urn:microsoft.com/office/officeart/2005/8/layout/hierarchy1"/>
    <dgm:cxn modelId="{01EF4664-35E8-4098-AB91-F8B131FC96ED}" type="presParOf" srcId="{66ED9D5D-6B79-4468-8CFA-E5F9A964A4FD}" destId="{A7599B71-C43C-420B-BCD7-075BFEFE7747}" srcOrd="1" destOrd="0" presId="urn:microsoft.com/office/officeart/2005/8/layout/hierarchy1"/>
    <dgm:cxn modelId="{AF58B41F-F7A4-4F97-8F63-E6E7B65C16DF}" type="presParOf" srcId="{A7599B71-C43C-420B-BCD7-075BFEFE7747}" destId="{9AA36508-285C-4EC3-BE3C-1B19029700A8}" srcOrd="0" destOrd="0" presId="urn:microsoft.com/office/officeart/2005/8/layout/hierarchy1"/>
    <dgm:cxn modelId="{03645882-2349-4021-A74F-5760CBAD5D79}" type="presParOf" srcId="{9AA36508-285C-4EC3-BE3C-1B19029700A8}" destId="{2AA60CFF-AFF7-412D-9CFF-44AA933D3E3F}" srcOrd="0" destOrd="0" presId="urn:microsoft.com/office/officeart/2005/8/layout/hierarchy1"/>
    <dgm:cxn modelId="{AD1310D0-4E52-42B7-BD53-A9D9EF0626F3}" type="presParOf" srcId="{9AA36508-285C-4EC3-BE3C-1B19029700A8}" destId="{753EB0F2-F83B-491B-9673-A5BAA4C22F84}" srcOrd="1" destOrd="0" presId="urn:microsoft.com/office/officeart/2005/8/layout/hierarchy1"/>
    <dgm:cxn modelId="{C9563A22-5259-41DE-A940-9457E02C82C2}" type="presParOf" srcId="{A7599B71-C43C-420B-BCD7-075BFEFE7747}" destId="{C6347956-1077-4B71-B1BC-9D9A668C11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0B2D76-BC5E-45DD-A96B-8C822605B5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2B256-1753-4C61-BAEA-86606A9BE746}">
      <dgm:prSet phldrT="[نص]" custT="1"/>
      <dgm:spPr/>
      <dgm:t>
        <a:bodyPr/>
        <a:lstStyle/>
        <a:p>
          <a:r>
            <a:rPr lang="ar-SA" sz="2400" dirty="0">
              <a:solidFill>
                <a:schemeClr val="accent4">
                  <a:lumMod val="75000"/>
                </a:schemeClr>
              </a:solidFill>
            </a:rPr>
            <a:t>العلوم والمعارف في الحضارة الاسلامية</a:t>
          </a:r>
          <a:endParaRPr lang="en-U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09026558-17B8-40D3-B0D2-C87F3D8982BF}" type="parTrans" cxnId="{F4884BF2-45CD-4952-8C4C-9BFC42335376}">
      <dgm:prSet/>
      <dgm:spPr/>
      <dgm:t>
        <a:bodyPr/>
        <a:lstStyle/>
        <a:p>
          <a:endParaRPr lang="en-US" sz="2800"/>
        </a:p>
      </dgm:t>
    </dgm:pt>
    <dgm:pt modelId="{F431C4BE-2CBD-4D10-A3F1-FDE4B06BB3B0}" type="sibTrans" cxnId="{F4884BF2-45CD-4952-8C4C-9BFC42335376}">
      <dgm:prSet/>
      <dgm:spPr/>
      <dgm:t>
        <a:bodyPr/>
        <a:lstStyle/>
        <a:p>
          <a:endParaRPr lang="en-US" sz="2800"/>
        </a:p>
      </dgm:t>
    </dgm:pt>
    <dgm:pt modelId="{32D8E8B0-03E4-4631-93FE-E2986CBB1EEC}">
      <dgm:prSet custT="1"/>
      <dgm:spPr/>
      <dgm:t>
        <a:bodyPr/>
        <a:lstStyle/>
        <a:p>
          <a:r>
            <a:rPr lang="ar-SA" sz="2400" dirty="0"/>
            <a:t>1/العلوم الشرعية</a:t>
          </a:r>
          <a:endParaRPr lang="en-US" sz="2400" dirty="0"/>
        </a:p>
      </dgm:t>
    </dgm:pt>
    <dgm:pt modelId="{33DC11A5-0E8F-45B4-AA5B-A3B1A0C7497E}" type="parTrans" cxnId="{CA198752-ACA5-4300-9B30-2C012F1C4DA2}">
      <dgm:prSet/>
      <dgm:spPr/>
      <dgm:t>
        <a:bodyPr/>
        <a:lstStyle/>
        <a:p>
          <a:endParaRPr lang="en-US" sz="2400"/>
        </a:p>
      </dgm:t>
    </dgm:pt>
    <dgm:pt modelId="{BB476947-E02D-4DA5-AE35-C8D08FB2D6BB}" type="sibTrans" cxnId="{CA198752-ACA5-4300-9B30-2C012F1C4DA2}">
      <dgm:prSet/>
      <dgm:spPr/>
      <dgm:t>
        <a:bodyPr/>
        <a:lstStyle/>
        <a:p>
          <a:endParaRPr lang="en-US" sz="2800"/>
        </a:p>
      </dgm:t>
    </dgm:pt>
    <dgm:pt modelId="{277B9472-BF40-4452-B505-EE225310D088}">
      <dgm:prSet custT="1"/>
      <dgm:spPr/>
      <dgm:t>
        <a:bodyPr/>
        <a:lstStyle/>
        <a:p>
          <a:r>
            <a:rPr lang="ar-SA" sz="2400" dirty="0"/>
            <a:t>2/ علوم اللغة</a:t>
          </a:r>
          <a:endParaRPr lang="en-US" sz="2400" dirty="0"/>
        </a:p>
      </dgm:t>
    </dgm:pt>
    <dgm:pt modelId="{EFF9D703-6251-40A4-B5E0-6F7C7F83516B}" type="parTrans" cxnId="{06507CA5-8E1B-42E3-ABA1-2E6AD84504D4}">
      <dgm:prSet/>
      <dgm:spPr/>
      <dgm:t>
        <a:bodyPr/>
        <a:lstStyle/>
        <a:p>
          <a:endParaRPr lang="en-US" sz="2400"/>
        </a:p>
      </dgm:t>
    </dgm:pt>
    <dgm:pt modelId="{B03B82BC-78D1-43D8-BCDD-5A20040675D9}" type="sibTrans" cxnId="{06507CA5-8E1B-42E3-ABA1-2E6AD84504D4}">
      <dgm:prSet/>
      <dgm:spPr/>
      <dgm:t>
        <a:bodyPr/>
        <a:lstStyle/>
        <a:p>
          <a:endParaRPr lang="en-US"/>
        </a:p>
      </dgm:t>
    </dgm:pt>
    <dgm:pt modelId="{EE3BC060-692E-4C88-B639-DC7699AF0F23}">
      <dgm:prSet custT="1"/>
      <dgm:spPr/>
      <dgm:t>
        <a:bodyPr/>
        <a:lstStyle/>
        <a:p>
          <a:r>
            <a:rPr lang="ar-SA" sz="2400" dirty="0"/>
            <a:t>3/ علم التاريخ </a:t>
          </a:r>
          <a:endParaRPr lang="en-US" sz="2400" dirty="0"/>
        </a:p>
      </dgm:t>
    </dgm:pt>
    <dgm:pt modelId="{23915CFF-5DE2-44C0-B0B8-B1327658DB31}" type="parTrans" cxnId="{51CD9888-5A80-4401-B648-3D0FC6F1D68D}">
      <dgm:prSet/>
      <dgm:spPr/>
      <dgm:t>
        <a:bodyPr/>
        <a:lstStyle/>
        <a:p>
          <a:endParaRPr lang="en-US" sz="2400"/>
        </a:p>
      </dgm:t>
    </dgm:pt>
    <dgm:pt modelId="{1E228525-75E0-4BBA-926F-16AD7D954773}" type="sibTrans" cxnId="{51CD9888-5A80-4401-B648-3D0FC6F1D68D}">
      <dgm:prSet/>
      <dgm:spPr/>
      <dgm:t>
        <a:bodyPr/>
        <a:lstStyle/>
        <a:p>
          <a:endParaRPr lang="en-US"/>
        </a:p>
      </dgm:t>
    </dgm:pt>
    <dgm:pt modelId="{EE4581AF-84F1-4F50-B9DC-26700FE57E93}">
      <dgm:prSet custT="1"/>
      <dgm:spPr/>
      <dgm:t>
        <a:bodyPr/>
        <a:lstStyle/>
        <a:p>
          <a:r>
            <a:rPr lang="ar-SA" sz="2400" dirty="0"/>
            <a:t>4/علم الجغرافيا</a:t>
          </a:r>
        </a:p>
      </dgm:t>
    </dgm:pt>
    <dgm:pt modelId="{6BC5E1FD-1000-4FFD-A6FD-E7EF211A54AD}" type="parTrans" cxnId="{52355368-8E4C-4612-A7D4-B1D479E5CA95}">
      <dgm:prSet/>
      <dgm:spPr/>
      <dgm:t>
        <a:bodyPr/>
        <a:lstStyle/>
        <a:p>
          <a:endParaRPr lang="en-US" sz="2400"/>
        </a:p>
      </dgm:t>
    </dgm:pt>
    <dgm:pt modelId="{70FC7D20-8EE6-442F-8AB0-9EE9A25FE8BD}" type="sibTrans" cxnId="{52355368-8E4C-4612-A7D4-B1D479E5CA95}">
      <dgm:prSet/>
      <dgm:spPr/>
      <dgm:t>
        <a:bodyPr/>
        <a:lstStyle/>
        <a:p>
          <a:endParaRPr lang="en-US"/>
        </a:p>
      </dgm:t>
    </dgm:pt>
    <dgm:pt modelId="{57AB5C7B-882A-4DE8-9A45-9A9A52091A92}">
      <dgm:prSet custT="1"/>
      <dgm:spPr/>
      <dgm:t>
        <a:bodyPr/>
        <a:lstStyle/>
        <a:p>
          <a:r>
            <a:rPr lang="ar-SA" sz="2400" dirty="0"/>
            <a:t>5/ العلوم الطبيعية </a:t>
          </a:r>
          <a:endParaRPr lang="en-US" sz="2400" dirty="0"/>
        </a:p>
      </dgm:t>
    </dgm:pt>
    <dgm:pt modelId="{4C4AF351-F6E7-413E-83DF-BAD7F3A58458}" type="parTrans" cxnId="{55B2CB68-C08C-4012-ACFD-A750E1CC54DE}">
      <dgm:prSet/>
      <dgm:spPr/>
      <dgm:t>
        <a:bodyPr/>
        <a:lstStyle/>
        <a:p>
          <a:endParaRPr lang="en-US" sz="2400"/>
        </a:p>
      </dgm:t>
    </dgm:pt>
    <dgm:pt modelId="{53F862A2-29A5-4BA8-9EE3-41D123E00677}" type="sibTrans" cxnId="{55B2CB68-C08C-4012-ACFD-A750E1CC54DE}">
      <dgm:prSet/>
      <dgm:spPr/>
      <dgm:t>
        <a:bodyPr/>
        <a:lstStyle/>
        <a:p>
          <a:endParaRPr lang="en-US"/>
        </a:p>
      </dgm:t>
    </dgm:pt>
    <dgm:pt modelId="{C6996F98-6F86-46F8-A470-EF9ED09CAAEB}">
      <dgm:prSet custT="1"/>
      <dgm:spPr/>
      <dgm:t>
        <a:bodyPr/>
        <a:lstStyle/>
        <a:p>
          <a:r>
            <a:rPr lang="ar-SA" sz="2400" dirty="0"/>
            <a:t>6/ الترجمة</a:t>
          </a:r>
          <a:endParaRPr lang="en-US" sz="2400" dirty="0"/>
        </a:p>
      </dgm:t>
    </dgm:pt>
    <dgm:pt modelId="{F445F163-BF27-4980-8161-DF42BC0E6059}" type="parTrans" cxnId="{767E7A81-9199-4AE3-A05B-725710B98F12}">
      <dgm:prSet/>
      <dgm:spPr/>
      <dgm:t>
        <a:bodyPr/>
        <a:lstStyle/>
        <a:p>
          <a:endParaRPr lang="en-US" sz="2400"/>
        </a:p>
      </dgm:t>
    </dgm:pt>
    <dgm:pt modelId="{575BBC79-8AFE-4FFA-ACA4-E6F5863012A6}" type="sibTrans" cxnId="{767E7A81-9199-4AE3-A05B-725710B98F12}">
      <dgm:prSet/>
      <dgm:spPr/>
      <dgm:t>
        <a:bodyPr/>
        <a:lstStyle/>
        <a:p>
          <a:endParaRPr lang="en-US"/>
        </a:p>
      </dgm:t>
    </dgm:pt>
    <dgm:pt modelId="{767F575A-0DBF-487C-839F-798186F31E5F}">
      <dgm:prSet custT="1"/>
      <dgm:spPr/>
      <dgm:t>
        <a:bodyPr/>
        <a:lstStyle/>
        <a:p>
          <a:r>
            <a:rPr lang="ar-SA" sz="2400" dirty="0"/>
            <a:t>التفسير/ الحديث/ الفقه</a:t>
          </a:r>
          <a:endParaRPr lang="en-US" sz="2400" dirty="0"/>
        </a:p>
      </dgm:t>
    </dgm:pt>
    <dgm:pt modelId="{FCA8C6B6-694E-4C28-AF3B-3BB9C256B5EA}" type="parTrans" cxnId="{C58A107B-7276-4F5C-AFFB-715D10413B5E}">
      <dgm:prSet/>
      <dgm:spPr/>
      <dgm:t>
        <a:bodyPr/>
        <a:lstStyle/>
        <a:p>
          <a:endParaRPr lang="en-US" sz="2400"/>
        </a:p>
      </dgm:t>
    </dgm:pt>
    <dgm:pt modelId="{536AB74D-D013-48FE-9606-9B9F04036B6A}" type="sibTrans" cxnId="{C58A107B-7276-4F5C-AFFB-715D10413B5E}">
      <dgm:prSet/>
      <dgm:spPr/>
      <dgm:t>
        <a:bodyPr/>
        <a:lstStyle/>
        <a:p>
          <a:endParaRPr lang="en-US"/>
        </a:p>
      </dgm:t>
    </dgm:pt>
    <dgm:pt modelId="{C1CBD12A-522C-4DD2-87D6-E31C393C7C36}">
      <dgm:prSet custT="1"/>
      <dgm:spPr/>
      <dgm:t>
        <a:bodyPr/>
        <a:lstStyle/>
        <a:p>
          <a:r>
            <a:rPr lang="ar-SA" sz="2400" dirty="0"/>
            <a:t>الفيزياء</a:t>
          </a:r>
        </a:p>
        <a:p>
          <a:r>
            <a:rPr lang="ar-SA" sz="2400" dirty="0"/>
            <a:t>الكيمياء</a:t>
          </a:r>
        </a:p>
        <a:p>
          <a:r>
            <a:rPr lang="ar-SA" sz="2400" dirty="0"/>
            <a:t>الرياضيات</a:t>
          </a:r>
        </a:p>
        <a:p>
          <a:r>
            <a:rPr lang="ar-SA" sz="2400" dirty="0"/>
            <a:t>الفلك </a:t>
          </a:r>
        </a:p>
        <a:p>
          <a:r>
            <a:rPr lang="ar-SA" sz="2400" dirty="0"/>
            <a:t>الطب </a:t>
          </a:r>
          <a:endParaRPr lang="en-US" sz="2400" dirty="0"/>
        </a:p>
      </dgm:t>
    </dgm:pt>
    <dgm:pt modelId="{A11C38E7-6856-4451-B821-EC4D81ADA99C}" type="parTrans" cxnId="{6913E668-8F5F-4855-8418-6D88ADB766EE}">
      <dgm:prSet/>
      <dgm:spPr/>
      <dgm:t>
        <a:bodyPr/>
        <a:lstStyle/>
        <a:p>
          <a:endParaRPr lang="en-US" sz="2400"/>
        </a:p>
      </dgm:t>
    </dgm:pt>
    <dgm:pt modelId="{8EEA2ACD-9352-44FA-BBAF-2D891DCBE156}" type="sibTrans" cxnId="{6913E668-8F5F-4855-8418-6D88ADB766EE}">
      <dgm:prSet/>
      <dgm:spPr/>
      <dgm:t>
        <a:bodyPr/>
        <a:lstStyle/>
        <a:p>
          <a:endParaRPr lang="en-US"/>
        </a:p>
      </dgm:t>
    </dgm:pt>
    <dgm:pt modelId="{B83AFDD9-6CC1-4A62-BDF2-77D52A560F95}" type="pres">
      <dgm:prSet presAssocID="{3B0B2D76-BC5E-45DD-A96B-8C822605B5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1250FC-905B-483F-87DD-9538770BF8A6}" type="pres">
      <dgm:prSet presAssocID="{92F2B256-1753-4C61-BAEA-86606A9BE746}" presName="hierRoot1" presStyleCnt="0"/>
      <dgm:spPr/>
    </dgm:pt>
    <dgm:pt modelId="{7DE7656C-CFF6-4E5C-80EB-1F0E61D75F3F}" type="pres">
      <dgm:prSet presAssocID="{92F2B256-1753-4C61-BAEA-86606A9BE746}" presName="composite" presStyleCnt="0"/>
      <dgm:spPr/>
    </dgm:pt>
    <dgm:pt modelId="{E0330F27-F13B-46AA-8ACD-7997EFBD3AF3}" type="pres">
      <dgm:prSet presAssocID="{92F2B256-1753-4C61-BAEA-86606A9BE746}" presName="background" presStyleLbl="node0" presStyleIdx="0" presStyleCnt="1"/>
      <dgm:spPr/>
    </dgm:pt>
    <dgm:pt modelId="{749D6C12-8235-4F56-989E-7EDFC4560EE8}" type="pres">
      <dgm:prSet presAssocID="{92F2B256-1753-4C61-BAEA-86606A9BE746}" presName="text" presStyleLbl="fgAcc0" presStyleIdx="0" presStyleCnt="1" custScaleX="270987">
        <dgm:presLayoutVars>
          <dgm:chPref val="3"/>
        </dgm:presLayoutVars>
      </dgm:prSet>
      <dgm:spPr/>
    </dgm:pt>
    <dgm:pt modelId="{121AA0B1-07D3-4693-A243-48F09EFC20C7}" type="pres">
      <dgm:prSet presAssocID="{92F2B256-1753-4C61-BAEA-86606A9BE746}" presName="hierChild2" presStyleCnt="0"/>
      <dgm:spPr/>
    </dgm:pt>
    <dgm:pt modelId="{C6993953-21F8-4CCB-9F67-725AC0D935D0}" type="pres">
      <dgm:prSet presAssocID="{F445F163-BF27-4980-8161-DF42BC0E6059}" presName="Name10" presStyleLbl="parChTrans1D2" presStyleIdx="0" presStyleCnt="6"/>
      <dgm:spPr/>
    </dgm:pt>
    <dgm:pt modelId="{674600C1-35F0-46DC-8738-FEFBDC868055}" type="pres">
      <dgm:prSet presAssocID="{C6996F98-6F86-46F8-A470-EF9ED09CAAEB}" presName="hierRoot2" presStyleCnt="0"/>
      <dgm:spPr/>
    </dgm:pt>
    <dgm:pt modelId="{507BC1AC-DEF7-4117-9AD0-EF6810EE57DF}" type="pres">
      <dgm:prSet presAssocID="{C6996F98-6F86-46F8-A470-EF9ED09CAAEB}" presName="composite2" presStyleCnt="0"/>
      <dgm:spPr/>
    </dgm:pt>
    <dgm:pt modelId="{05C6D1EA-D1D6-4C6E-922D-8B1746CAA114}" type="pres">
      <dgm:prSet presAssocID="{C6996F98-6F86-46F8-A470-EF9ED09CAAEB}" presName="background2" presStyleLbl="node2" presStyleIdx="0" presStyleCnt="6"/>
      <dgm:spPr/>
    </dgm:pt>
    <dgm:pt modelId="{7A0781AD-3095-46B4-97B4-9C4658D93C32}" type="pres">
      <dgm:prSet presAssocID="{C6996F98-6F86-46F8-A470-EF9ED09CAAEB}" presName="text2" presStyleLbl="fgAcc2" presStyleIdx="0" presStyleCnt="6">
        <dgm:presLayoutVars>
          <dgm:chPref val="3"/>
        </dgm:presLayoutVars>
      </dgm:prSet>
      <dgm:spPr/>
    </dgm:pt>
    <dgm:pt modelId="{5C296E57-623B-4DA8-A21E-350003FDBE23}" type="pres">
      <dgm:prSet presAssocID="{C6996F98-6F86-46F8-A470-EF9ED09CAAEB}" presName="hierChild3" presStyleCnt="0"/>
      <dgm:spPr/>
    </dgm:pt>
    <dgm:pt modelId="{905D438D-0308-44E2-8C9C-9DC5C477B976}" type="pres">
      <dgm:prSet presAssocID="{4C4AF351-F6E7-413E-83DF-BAD7F3A58458}" presName="Name10" presStyleLbl="parChTrans1D2" presStyleIdx="1" presStyleCnt="6"/>
      <dgm:spPr/>
    </dgm:pt>
    <dgm:pt modelId="{DC8ECC89-DDCD-49BB-B6F9-6AD9FD140C45}" type="pres">
      <dgm:prSet presAssocID="{57AB5C7B-882A-4DE8-9A45-9A9A52091A92}" presName="hierRoot2" presStyleCnt="0"/>
      <dgm:spPr/>
    </dgm:pt>
    <dgm:pt modelId="{F4D4DBA9-A47A-47C2-B5F3-A018891B52BB}" type="pres">
      <dgm:prSet presAssocID="{57AB5C7B-882A-4DE8-9A45-9A9A52091A92}" presName="composite2" presStyleCnt="0"/>
      <dgm:spPr/>
    </dgm:pt>
    <dgm:pt modelId="{3F7AB784-F920-40BE-B308-B0211B24634D}" type="pres">
      <dgm:prSet presAssocID="{57AB5C7B-882A-4DE8-9A45-9A9A52091A92}" presName="background2" presStyleLbl="node2" presStyleIdx="1" presStyleCnt="6"/>
      <dgm:spPr/>
    </dgm:pt>
    <dgm:pt modelId="{AC916842-98DC-43A8-BEF2-349B124C84E8}" type="pres">
      <dgm:prSet presAssocID="{57AB5C7B-882A-4DE8-9A45-9A9A52091A92}" presName="text2" presStyleLbl="fgAcc2" presStyleIdx="1" presStyleCnt="6">
        <dgm:presLayoutVars>
          <dgm:chPref val="3"/>
        </dgm:presLayoutVars>
      </dgm:prSet>
      <dgm:spPr/>
    </dgm:pt>
    <dgm:pt modelId="{7FAD8FA5-C049-4AEC-935F-C0B90D1DDF9E}" type="pres">
      <dgm:prSet presAssocID="{57AB5C7B-882A-4DE8-9A45-9A9A52091A92}" presName="hierChild3" presStyleCnt="0"/>
      <dgm:spPr/>
    </dgm:pt>
    <dgm:pt modelId="{873A2CD5-8223-4F33-8F67-200FDE92A452}" type="pres">
      <dgm:prSet presAssocID="{A11C38E7-6856-4451-B821-EC4D81ADA99C}" presName="Name17" presStyleLbl="parChTrans1D3" presStyleIdx="0" presStyleCnt="2"/>
      <dgm:spPr/>
    </dgm:pt>
    <dgm:pt modelId="{7107A704-EB2B-43ED-8E90-490B7F52DE4B}" type="pres">
      <dgm:prSet presAssocID="{C1CBD12A-522C-4DD2-87D6-E31C393C7C36}" presName="hierRoot3" presStyleCnt="0"/>
      <dgm:spPr/>
    </dgm:pt>
    <dgm:pt modelId="{32829709-7278-4B77-92C2-8EC5F8F3F10E}" type="pres">
      <dgm:prSet presAssocID="{C1CBD12A-522C-4DD2-87D6-E31C393C7C36}" presName="composite3" presStyleCnt="0"/>
      <dgm:spPr/>
    </dgm:pt>
    <dgm:pt modelId="{C77E1AE1-E1A4-4438-AE59-63B9CCAFC850}" type="pres">
      <dgm:prSet presAssocID="{C1CBD12A-522C-4DD2-87D6-E31C393C7C36}" presName="background3" presStyleLbl="node3" presStyleIdx="0" presStyleCnt="2"/>
      <dgm:spPr/>
    </dgm:pt>
    <dgm:pt modelId="{FD23419C-17BE-4AC3-BEEB-71BC0EEE673B}" type="pres">
      <dgm:prSet presAssocID="{C1CBD12A-522C-4DD2-87D6-E31C393C7C36}" presName="text3" presStyleLbl="fgAcc3" presStyleIdx="0" presStyleCnt="2" custScaleX="121441" custScaleY="391927">
        <dgm:presLayoutVars>
          <dgm:chPref val="3"/>
        </dgm:presLayoutVars>
      </dgm:prSet>
      <dgm:spPr/>
    </dgm:pt>
    <dgm:pt modelId="{8F444BDC-5F39-4EA1-91E3-55D9E860C1E4}" type="pres">
      <dgm:prSet presAssocID="{C1CBD12A-522C-4DD2-87D6-E31C393C7C36}" presName="hierChild4" presStyleCnt="0"/>
      <dgm:spPr/>
    </dgm:pt>
    <dgm:pt modelId="{07782300-FBB1-420F-BC82-A9B5DBC32965}" type="pres">
      <dgm:prSet presAssocID="{6BC5E1FD-1000-4FFD-A6FD-E7EF211A54AD}" presName="Name10" presStyleLbl="parChTrans1D2" presStyleIdx="2" presStyleCnt="6"/>
      <dgm:spPr/>
    </dgm:pt>
    <dgm:pt modelId="{3FCF9EF4-6E59-4A5E-9EFB-8D9302DB3827}" type="pres">
      <dgm:prSet presAssocID="{EE4581AF-84F1-4F50-B9DC-26700FE57E93}" presName="hierRoot2" presStyleCnt="0"/>
      <dgm:spPr/>
    </dgm:pt>
    <dgm:pt modelId="{53EC6AA2-0CD9-4295-8106-8C269DCF5B36}" type="pres">
      <dgm:prSet presAssocID="{EE4581AF-84F1-4F50-B9DC-26700FE57E93}" presName="composite2" presStyleCnt="0"/>
      <dgm:spPr/>
    </dgm:pt>
    <dgm:pt modelId="{FC15F6B9-6AE6-4F4F-A74B-6F466DB8A42E}" type="pres">
      <dgm:prSet presAssocID="{EE4581AF-84F1-4F50-B9DC-26700FE57E93}" presName="background2" presStyleLbl="node2" presStyleIdx="2" presStyleCnt="6"/>
      <dgm:spPr/>
    </dgm:pt>
    <dgm:pt modelId="{E476356A-BA5F-4878-808F-075C32FE5817}" type="pres">
      <dgm:prSet presAssocID="{EE4581AF-84F1-4F50-B9DC-26700FE57E93}" presName="text2" presStyleLbl="fgAcc2" presStyleIdx="2" presStyleCnt="6">
        <dgm:presLayoutVars>
          <dgm:chPref val="3"/>
        </dgm:presLayoutVars>
      </dgm:prSet>
      <dgm:spPr/>
    </dgm:pt>
    <dgm:pt modelId="{1F97E215-2EA7-45C1-9872-BB177653BE39}" type="pres">
      <dgm:prSet presAssocID="{EE4581AF-84F1-4F50-B9DC-26700FE57E93}" presName="hierChild3" presStyleCnt="0"/>
      <dgm:spPr/>
    </dgm:pt>
    <dgm:pt modelId="{D0BD1EF8-BF5E-4096-BB8D-15247F09D039}" type="pres">
      <dgm:prSet presAssocID="{23915CFF-5DE2-44C0-B0B8-B1327658DB31}" presName="Name10" presStyleLbl="parChTrans1D2" presStyleIdx="3" presStyleCnt="6"/>
      <dgm:spPr/>
    </dgm:pt>
    <dgm:pt modelId="{5C285E88-F670-4463-B465-77CC35B979F1}" type="pres">
      <dgm:prSet presAssocID="{EE3BC060-692E-4C88-B639-DC7699AF0F23}" presName="hierRoot2" presStyleCnt="0"/>
      <dgm:spPr/>
    </dgm:pt>
    <dgm:pt modelId="{7CE218F7-26D2-4EA4-B6F1-EB56F515ED02}" type="pres">
      <dgm:prSet presAssocID="{EE3BC060-692E-4C88-B639-DC7699AF0F23}" presName="composite2" presStyleCnt="0"/>
      <dgm:spPr/>
    </dgm:pt>
    <dgm:pt modelId="{548BEAB3-E890-47E0-987F-D5466704FED8}" type="pres">
      <dgm:prSet presAssocID="{EE3BC060-692E-4C88-B639-DC7699AF0F23}" presName="background2" presStyleLbl="node2" presStyleIdx="3" presStyleCnt="6"/>
      <dgm:spPr/>
    </dgm:pt>
    <dgm:pt modelId="{9A6C8E97-F5C4-4F73-9732-E7F3F75377C1}" type="pres">
      <dgm:prSet presAssocID="{EE3BC060-692E-4C88-B639-DC7699AF0F23}" presName="text2" presStyleLbl="fgAcc2" presStyleIdx="3" presStyleCnt="6">
        <dgm:presLayoutVars>
          <dgm:chPref val="3"/>
        </dgm:presLayoutVars>
      </dgm:prSet>
      <dgm:spPr/>
    </dgm:pt>
    <dgm:pt modelId="{99B3FEEC-2CB0-4CBA-8031-47C36C41B749}" type="pres">
      <dgm:prSet presAssocID="{EE3BC060-692E-4C88-B639-DC7699AF0F23}" presName="hierChild3" presStyleCnt="0"/>
      <dgm:spPr/>
    </dgm:pt>
    <dgm:pt modelId="{463B9925-5FF3-4603-99E1-ACA6A81EF486}" type="pres">
      <dgm:prSet presAssocID="{EFF9D703-6251-40A4-B5E0-6F7C7F83516B}" presName="Name10" presStyleLbl="parChTrans1D2" presStyleIdx="4" presStyleCnt="6"/>
      <dgm:spPr/>
    </dgm:pt>
    <dgm:pt modelId="{DEF62E80-CD3A-4421-9538-C0513241EF0E}" type="pres">
      <dgm:prSet presAssocID="{277B9472-BF40-4452-B505-EE225310D088}" presName="hierRoot2" presStyleCnt="0"/>
      <dgm:spPr/>
    </dgm:pt>
    <dgm:pt modelId="{C8E3F585-7EF0-4379-900D-4C7EA486F28E}" type="pres">
      <dgm:prSet presAssocID="{277B9472-BF40-4452-B505-EE225310D088}" presName="composite2" presStyleCnt="0"/>
      <dgm:spPr/>
    </dgm:pt>
    <dgm:pt modelId="{7939CBE3-FB3D-4A8B-8CED-2FA463996082}" type="pres">
      <dgm:prSet presAssocID="{277B9472-BF40-4452-B505-EE225310D088}" presName="background2" presStyleLbl="node2" presStyleIdx="4" presStyleCnt="6"/>
      <dgm:spPr/>
    </dgm:pt>
    <dgm:pt modelId="{D09B9BAB-FD30-4B89-913D-176412539A61}" type="pres">
      <dgm:prSet presAssocID="{277B9472-BF40-4452-B505-EE225310D088}" presName="text2" presStyleLbl="fgAcc2" presStyleIdx="4" presStyleCnt="6">
        <dgm:presLayoutVars>
          <dgm:chPref val="3"/>
        </dgm:presLayoutVars>
      </dgm:prSet>
      <dgm:spPr/>
    </dgm:pt>
    <dgm:pt modelId="{807CF8FC-8573-4F57-8446-023C9C3D1D27}" type="pres">
      <dgm:prSet presAssocID="{277B9472-BF40-4452-B505-EE225310D088}" presName="hierChild3" presStyleCnt="0"/>
      <dgm:spPr/>
    </dgm:pt>
    <dgm:pt modelId="{B7CF7FCF-BAAE-41BA-B1F6-73137541D136}" type="pres">
      <dgm:prSet presAssocID="{33DC11A5-0E8F-45B4-AA5B-A3B1A0C7497E}" presName="Name10" presStyleLbl="parChTrans1D2" presStyleIdx="5" presStyleCnt="6"/>
      <dgm:spPr/>
    </dgm:pt>
    <dgm:pt modelId="{B0E29915-614C-4159-AEEF-F3BE8DD15B61}" type="pres">
      <dgm:prSet presAssocID="{32D8E8B0-03E4-4631-93FE-E2986CBB1EEC}" presName="hierRoot2" presStyleCnt="0"/>
      <dgm:spPr/>
    </dgm:pt>
    <dgm:pt modelId="{B7B18FEA-25DE-4DD5-B925-C4A2A0E081F7}" type="pres">
      <dgm:prSet presAssocID="{32D8E8B0-03E4-4631-93FE-E2986CBB1EEC}" presName="composite2" presStyleCnt="0"/>
      <dgm:spPr/>
    </dgm:pt>
    <dgm:pt modelId="{D67D455E-0B90-41AB-91DB-9C09DFB53F7A}" type="pres">
      <dgm:prSet presAssocID="{32D8E8B0-03E4-4631-93FE-E2986CBB1EEC}" presName="background2" presStyleLbl="node2" presStyleIdx="5" presStyleCnt="6"/>
      <dgm:spPr/>
    </dgm:pt>
    <dgm:pt modelId="{1F911DCF-35FD-42D4-BF5A-1DFC50461ECA}" type="pres">
      <dgm:prSet presAssocID="{32D8E8B0-03E4-4631-93FE-E2986CBB1EEC}" presName="text2" presStyleLbl="fgAcc2" presStyleIdx="5" presStyleCnt="6">
        <dgm:presLayoutVars>
          <dgm:chPref val="3"/>
        </dgm:presLayoutVars>
      </dgm:prSet>
      <dgm:spPr/>
    </dgm:pt>
    <dgm:pt modelId="{54493ECC-1CC0-42AA-A8DC-1DD28BB758C5}" type="pres">
      <dgm:prSet presAssocID="{32D8E8B0-03E4-4631-93FE-E2986CBB1EEC}" presName="hierChild3" presStyleCnt="0"/>
      <dgm:spPr/>
    </dgm:pt>
    <dgm:pt modelId="{6F4550C6-97F4-4702-A7AB-A537DBB7812E}" type="pres">
      <dgm:prSet presAssocID="{FCA8C6B6-694E-4C28-AF3B-3BB9C256B5EA}" presName="Name17" presStyleLbl="parChTrans1D3" presStyleIdx="1" presStyleCnt="2"/>
      <dgm:spPr/>
    </dgm:pt>
    <dgm:pt modelId="{40E787E0-5057-4258-A3C7-105C7F48F146}" type="pres">
      <dgm:prSet presAssocID="{767F575A-0DBF-487C-839F-798186F31E5F}" presName="hierRoot3" presStyleCnt="0"/>
      <dgm:spPr/>
    </dgm:pt>
    <dgm:pt modelId="{846CA4B4-2E90-4DD7-8A3C-4071D7FA57EE}" type="pres">
      <dgm:prSet presAssocID="{767F575A-0DBF-487C-839F-798186F31E5F}" presName="composite3" presStyleCnt="0"/>
      <dgm:spPr/>
    </dgm:pt>
    <dgm:pt modelId="{6AEBF454-973D-458D-B4DF-06941A97089C}" type="pres">
      <dgm:prSet presAssocID="{767F575A-0DBF-487C-839F-798186F31E5F}" presName="background3" presStyleLbl="node3" presStyleIdx="1" presStyleCnt="2"/>
      <dgm:spPr/>
    </dgm:pt>
    <dgm:pt modelId="{A73ECE5F-08B5-46D0-B7EB-D5ECD915708F}" type="pres">
      <dgm:prSet presAssocID="{767F575A-0DBF-487C-839F-798186F31E5F}" presName="text3" presStyleLbl="fgAcc3" presStyleIdx="1" presStyleCnt="2" custScaleY="169949">
        <dgm:presLayoutVars>
          <dgm:chPref val="3"/>
        </dgm:presLayoutVars>
      </dgm:prSet>
      <dgm:spPr/>
    </dgm:pt>
    <dgm:pt modelId="{4BC68821-F3D6-40D5-97CF-12D70B32F554}" type="pres">
      <dgm:prSet presAssocID="{767F575A-0DBF-487C-839F-798186F31E5F}" presName="hierChild4" presStyleCnt="0"/>
      <dgm:spPr/>
    </dgm:pt>
  </dgm:ptLst>
  <dgm:cxnLst>
    <dgm:cxn modelId="{F4AE6B05-52E5-46A2-BB65-35925D6AA57A}" type="presOf" srcId="{32D8E8B0-03E4-4631-93FE-E2986CBB1EEC}" destId="{1F911DCF-35FD-42D4-BF5A-1DFC50461ECA}" srcOrd="0" destOrd="0" presId="urn:microsoft.com/office/officeart/2005/8/layout/hierarchy1"/>
    <dgm:cxn modelId="{C1F58708-657F-428C-8C51-A2498759794E}" type="presOf" srcId="{767F575A-0DBF-487C-839F-798186F31E5F}" destId="{A73ECE5F-08B5-46D0-B7EB-D5ECD915708F}" srcOrd="0" destOrd="0" presId="urn:microsoft.com/office/officeart/2005/8/layout/hierarchy1"/>
    <dgm:cxn modelId="{87036313-8402-4017-9D91-87FD03DED610}" type="presOf" srcId="{3B0B2D76-BC5E-45DD-A96B-8C822605B50B}" destId="{B83AFDD9-6CC1-4A62-BDF2-77D52A560F95}" srcOrd="0" destOrd="0" presId="urn:microsoft.com/office/officeart/2005/8/layout/hierarchy1"/>
    <dgm:cxn modelId="{A25BE92F-C618-4C25-8CE4-C456987FF2D5}" type="presOf" srcId="{6BC5E1FD-1000-4FFD-A6FD-E7EF211A54AD}" destId="{07782300-FBB1-420F-BC82-A9B5DBC32965}" srcOrd="0" destOrd="0" presId="urn:microsoft.com/office/officeart/2005/8/layout/hierarchy1"/>
    <dgm:cxn modelId="{65A3E135-7677-48C2-8853-0CD868B64F28}" type="presOf" srcId="{57AB5C7B-882A-4DE8-9A45-9A9A52091A92}" destId="{AC916842-98DC-43A8-BEF2-349B124C84E8}" srcOrd="0" destOrd="0" presId="urn:microsoft.com/office/officeart/2005/8/layout/hierarchy1"/>
    <dgm:cxn modelId="{CA198752-ACA5-4300-9B30-2C012F1C4DA2}" srcId="{92F2B256-1753-4C61-BAEA-86606A9BE746}" destId="{32D8E8B0-03E4-4631-93FE-E2986CBB1EEC}" srcOrd="5" destOrd="0" parTransId="{33DC11A5-0E8F-45B4-AA5B-A3B1A0C7497E}" sibTransId="{BB476947-E02D-4DA5-AE35-C8D08FB2D6BB}"/>
    <dgm:cxn modelId="{52355368-8E4C-4612-A7D4-B1D479E5CA95}" srcId="{92F2B256-1753-4C61-BAEA-86606A9BE746}" destId="{EE4581AF-84F1-4F50-B9DC-26700FE57E93}" srcOrd="2" destOrd="0" parTransId="{6BC5E1FD-1000-4FFD-A6FD-E7EF211A54AD}" sibTransId="{70FC7D20-8EE6-442F-8AB0-9EE9A25FE8BD}"/>
    <dgm:cxn modelId="{55B2CB68-C08C-4012-ACFD-A750E1CC54DE}" srcId="{92F2B256-1753-4C61-BAEA-86606A9BE746}" destId="{57AB5C7B-882A-4DE8-9A45-9A9A52091A92}" srcOrd="1" destOrd="0" parTransId="{4C4AF351-F6E7-413E-83DF-BAD7F3A58458}" sibTransId="{53F862A2-29A5-4BA8-9EE3-41D123E00677}"/>
    <dgm:cxn modelId="{6913E668-8F5F-4855-8418-6D88ADB766EE}" srcId="{57AB5C7B-882A-4DE8-9A45-9A9A52091A92}" destId="{C1CBD12A-522C-4DD2-87D6-E31C393C7C36}" srcOrd="0" destOrd="0" parTransId="{A11C38E7-6856-4451-B821-EC4D81ADA99C}" sibTransId="{8EEA2ACD-9352-44FA-BBAF-2D891DCBE156}"/>
    <dgm:cxn modelId="{88601470-2DC2-48DE-8C43-2E9B37A17E78}" type="presOf" srcId="{A11C38E7-6856-4451-B821-EC4D81ADA99C}" destId="{873A2CD5-8223-4F33-8F67-200FDE92A452}" srcOrd="0" destOrd="0" presId="urn:microsoft.com/office/officeart/2005/8/layout/hierarchy1"/>
    <dgm:cxn modelId="{C56A7876-3F23-4165-A829-99FD3EF77660}" type="presOf" srcId="{277B9472-BF40-4452-B505-EE225310D088}" destId="{D09B9BAB-FD30-4B89-913D-176412539A61}" srcOrd="0" destOrd="0" presId="urn:microsoft.com/office/officeart/2005/8/layout/hierarchy1"/>
    <dgm:cxn modelId="{31487878-74E9-4A69-B85C-29FAADF610FC}" type="presOf" srcId="{33DC11A5-0E8F-45B4-AA5B-A3B1A0C7497E}" destId="{B7CF7FCF-BAAE-41BA-B1F6-73137541D136}" srcOrd="0" destOrd="0" presId="urn:microsoft.com/office/officeart/2005/8/layout/hierarchy1"/>
    <dgm:cxn modelId="{C58A107B-7276-4F5C-AFFB-715D10413B5E}" srcId="{32D8E8B0-03E4-4631-93FE-E2986CBB1EEC}" destId="{767F575A-0DBF-487C-839F-798186F31E5F}" srcOrd="0" destOrd="0" parTransId="{FCA8C6B6-694E-4C28-AF3B-3BB9C256B5EA}" sibTransId="{536AB74D-D013-48FE-9606-9B9F04036B6A}"/>
    <dgm:cxn modelId="{0779EF7B-8028-4B39-86F1-EFC1242E42BF}" type="presOf" srcId="{4C4AF351-F6E7-413E-83DF-BAD7F3A58458}" destId="{905D438D-0308-44E2-8C9C-9DC5C477B976}" srcOrd="0" destOrd="0" presId="urn:microsoft.com/office/officeart/2005/8/layout/hierarchy1"/>
    <dgm:cxn modelId="{23E6687F-66F5-4D7B-A754-02999242B482}" type="presOf" srcId="{C1CBD12A-522C-4DD2-87D6-E31C393C7C36}" destId="{FD23419C-17BE-4AC3-BEEB-71BC0EEE673B}" srcOrd="0" destOrd="0" presId="urn:microsoft.com/office/officeart/2005/8/layout/hierarchy1"/>
    <dgm:cxn modelId="{767E7A81-9199-4AE3-A05B-725710B98F12}" srcId="{92F2B256-1753-4C61-BAEA-86606A9BE746}" destId="{C6996F98-6F86-46F8-A470-EF9ED09CAAEB}" srcOrd="0" destOrd="0" parTransId="{F445F163-BF27-4980-8161-DF42BC0E6059}" sibTransId="{575BBC79-8AFE-4FFA-ACA4-E6F5863012A6}"/>
    <dgm:cxn modelId="{51CD9888-5A80-4401-B648-3D0FC6F1D68D}" srcId="{92F2B256-1753-4C61-BAEA-86606A9BE746}" destId="{EE3BC060-692E-4C88-B639-DC7699AF0F23}" srcOrd="3" destOrd="0" parTransId="{23915CFF-5DE2-44C0-B0B8-B1327658DB31}" sibTransId="{1E228525-75E0-4BBA-926F-16AD7D954773}"/>
    <dgm:cxn modelId="{31AAC3A0-34C3-4800-871D-DED66E26E047}" type="presOf" srcId="{FCA8C6B6-694E-4C28-AF3B-3BB9C256B5EA}" destId="{6F4550C6-97F4-4702-A7AB-A537DBB7812E}" srcOrd="0" destOrd="0" presId="urn:microsoft.com/office/officeart/2005/8/layout/hierarchy1"/>
    <dgm:cxn modelId="{06507CA5-8E1B-42E3-ABA1-2E6AD84504D4}" srcId="{92F2B256-1753-4C61-BAEA-86606A9BE746}" destId="{277B9472-BF40-4452-B505-EE225310D088}" srcOrd="4" destOrd="0" parTransId="{EFF9D703-6251-40A4-B5E0-6F7C7F83516B}" sibTransId="{B03B82BC-78D1-43D8-BCDD-5A20040675D9}"/>
    <dgm:cxn modelId="{8CA9C9C8-B095-4F22-81E6-D51C58E01690}" type="presOf" srcId="{F445F163-BF27-4980-8161-DF42BC0E6059}" destId="{C6993953-21F8-4CCB-9F67-725AC0D935D0}" srcOrd="0" destOrd="0" presId="urn:microsoft.com/office/officeart/2005/8/layout/hierarchy1"/>
    <dgm:cxn modelId="{E263C3DB-9223-4B10-A95C-C505BB924899}" type="presOf" srcId="{C6996F98-6F86-46F8-A470-EF9ED09CAAEB}" destId="{7A0781AD-3095-46B4-97B4-9C4658D93C32}" srcOrd="0" destOrd="0" presId="urn:microsoft.com/office/officeart/2005/8/layout/hierarchy1"/>
    <dgm:cxn modelId="{EF6250E7-2C1D-413F-8145-AE12F6B252AF}" type="presOf" srcId="{EE3BC060-692E-4C88-B639-DC7699AF0F23}" destId="{9A6C8E97-F5C4-4F73-9732-E7F3F75377C1}" srcOrd="0" destOrd="0" presId="urn:microsoft.com/office/officeart/2005/8/layout/hierarchy1"/>
    <dgm:cxn modelId="{2EB0ACE7-1128-41A2-A100-157332193A95}" type="presOf" srcId="{23915CFF-5DE2-44C0-B0B8-B1327658DB31}" destId="{D0BD1EF8-BF5E-4096-BB8D-15247F09D039}" srcOrd="0" destOrd="0" presId="urn:microsoft.com/office/officeart/2005/8/layout/hierarchy1"/>
    <dgm:cxn modelId="{6E0C0DE9-B8F1-42A9-B68B-35F0292CD2DA}" type="presOf" srcId="{EE4581AF-84F1-4F50-B9DC-26700FE57E93}" destId="{E476356A-BA5F-4878-808F-075C32FE5817}" srcOrd="0" destOrd="0" presId="urn:microsoft.com/office/officeart/2005/8/layout/hierarchy1"/>
    <dgm:cxn modelId="{F4884BF2-45CD-4952-8C4C-9BFC42335376}" srcId="{3B0B2D76-BC5E-45DD-A96B-8C822605B50B}" destId="{92F2B256-1753-4C61-BAEA-86606A9BE746}" srcOrd="0" destOrd="0" parTransId="{09026558-17B8-40D3-B0D2-C87F3D8982BF}" sibTransId="{F431C4BE-2CBD-4D10-A3F1-FDE4B06BB3B0}"/>
    <dgm:cxn modelId="{B1859BF2-3F49-41FD-9D38-CEFEBB8FF8B1}" type="presOf" srcId="{92F2B256-1753-4C61-BAEA-86606A9BE746}" destId="{749D6C12-8235-4F56-989E-7EDFC4560EE8}" srcOrd="0" destOrd="0" presId="urn:microsoft.com/office/officeart/2005/8/layout/hierarchy1"/>
    <dgm:cxn modelId="{9F728CFD-623F-407D-B015-53B3BB6A6C9D}" type="presOf" srcId="{EFF9D703-6251-40A4-B5E0-6F7C7F83516B}" destId="{463B9925-5FF3-4603-99E1-ACA6A81EF486}" srcOrd="0" destOrd="0" presId="urn:microsoft.com/office/officeart/2005/8/layout/hierarchy1"/>
    <dgm:cxn modelId="{A40BA782-EF7C-454D-8720-F1471CCD23A1}" type="presParOf" srcId="{B83AFDD9-6CC1-4A62-BDF2-77D52A560F95}" destId="{891250FC-905B-483F-87DD-9538770BF8A6}" srcOrd="0" destOrd="0" presId="urn:microsoft.com/office/officeart/2005/8/layout/hierarchy1"/>
    <dgm:cxn modelId="{14132412-002B-4203-9E39-BD35AC450771}" type="presParOf" srcId="{891250FC-905B-483F-87DD-9538770BF8A6}" destId="{7DE7656C-CFF6-4E5C-80EB-1F0E61D75F3F}" srcOrd="0" destOrd="0" presId="urn:microsoft.com/office/officeart/2005/8/layout/hierarchy1"/>
    <dgm:cxn modelId="{0CCE3077-C0C4-47AF-8DCB-DD21AA09B986}" type="presParOf" srcId="{7DE7656C-CFF6-4E5C-80EB-1F0E61D75F3F}" destId="{E0330F27-F13B-46AA-8ACD-7997EFBD3AF3}" srcOrd="0" destOrd="0" presId="urn:microsoft.com/office/officeart/2005/8/layout/hierarchy1"/>
    <dgm:cxn modelId="{743EE68A-D8F4-4B51-8BEB-05455FC06A4E}" type="presParOf" srcId="{7DE7656C-CFF6-4E5C-80EB-1F0E61D75F3F}" destId="{749D6C12-8235-4F56-989E-7EDFC4560EE8}" srcOrd="1" destOrd="0" presId="urn:microsoft.com/office/officeart/2005/8/layout/hierarchy1"/>
    <dgm:cxn modelId="{D2E6A79F-59CF-40E1-A58E-98D5B835A5BC}" type="presParOf" srcId="{891250FC-905B-483F-87DD-9538770BF8A6}" destId="{121AA0B1-07D3-4693-A243-48F09EFC20C7}" srcOrd="1" destOrd="0" presId="urn:microsoft.com/office/officeart/2005/8/layout/hierarchy1"/>
    <dgm:cxn modelId="{EFCAD08C-5C9D-4963-9159-E1DCA7FF28CD}" type="presParOf" srcId="{121AA0B1-07D3-4693-A243-48F09EFC20C7}" destId="{C6993953-21F8-4CCB-9F67-725AC0D935D0}" srcOrd="0" destOrd="0" presId="urn:microsoft.com/office/officeart/2005/8/layout/hierarchy1"/>
    <dgm:cxn modelId="{2A29658A-4DFD-4B95-A883-4A56ABC3D781}" type="presParOf" srcId="{121AA0B1-07D3-4693-A243-48F09EFC20C7}" destId="{674600C1-35F0-46DC-8738-FEFBDC868055}" srcOrd="1" destOrd="0" presId="urn:microsoft.com/office/officeart/2005/8/layout/hierarchy1"/>
    <dgm:cxn modelId="{0BC6FDFF-2317-453C-87B9-07FC4C37C343}" type="presParOf" srcId="{674600C1-35F0-46DC-8738-FEFBDC868055}" destId="{507BC1AC-DEF7-4117-9AD0-EF6810EE57DF}" srcOrd="0" destOrd="0" presId="urn:microsoft.com/office/officeart/2005/8/layout/hierarchy1"/>
    <dgm:cxn modelId="{0295E0B1-002A-472C-A7EE-7F43656A7683}" type="presParOf" srcId="{507BC1AC-DEF7-4117-9AD0-EF6810EE57DF}" destId="{05C6D1EA-D1D6-4C6E-922D-8B1746CAA114}" srcOrd="0" destOrd="0" presId="urn:microsoft.com/office/officeart/2005/8/layout/hierarchy1"/>
    <dgm:cxn modelId="{C886FE85-33B0-4AF2-A0C1-822CC876284C}" type="presParOf" srcId="{507BC1AC-DEF7-4117-9AD0-EF6810EE57DF}" destId="{7A0781AD-3095-46B4-97B4-9C4658D93C32}" srcOrd="1" destOrd="0" presId="urn:microsoft.com/office/officeart/2005/8/layout/hierarchy1"/>
    <dgm:cxn modelId="{EC697FAA-231E-45C0-B9C1-C50801336D73}" type="presParOf" srcId="{674600C1-35F0-46DC-8738-FEFBDC868055}" destId="{5C296E57-623B-4DA8-A21E-350003FDBE23}" srcOrd="1" destOrd="0" presId="urn:microsoft.com/office/officeart/2005/8/layout/hierarchy1"/>
    <dgm:cxn modelId="{76984EBC-B66C-490E-8462-07E66F346F9D}" type="presParOf" srcId="{121AA0B1-07D3-4693-A243-48F09EFC20C7}" destId="{905D438D-0308-44E2-8C9C-9DC5C477B976}" srcOrd="2" destOrd="0" presId="urn:microsoft.com/office/officeart/2005/8/layout/hierarchy1"/>
    <dgm:cxn modelId="{84BAB059-9EE3-430F-B477-E049276FFBD3}" type="presParOf" srcId="{121AA0B1-07D3-4693-A243-48F09EFC20C7}" destId="{DC8ECC89-DDCD-49BB-B6F9-6AD9FD140C45}" srcOrd="3" destOrd="0" presId="urn:microsoft.com/office/officeart/2005/8/layout/hierarchy1"/>
    <dgm:cxn modelId="{E4008EAC-0AA4-4FEE-940D-9B4EBD3B7470}" type="presParOf" srcId="{DC8ECC89-DDCD-49BB-B6F9-6AD9FD140C45}" destId="{F4D4DBA9-A47A-47C2-B5F3-A018891B52BB}" srcOrd="0" destOrd="0" presId="urn:microsoft.com/office/officeart/2005/8/layout/hierarchy1"/>
    <dgm:cxn modelId="{51DA80D7-D2DA-4982-A558-1AD43D8CC276}" type="presParOf" srcId="{F4D4DBA9-A47A-47C2-B5F3-A018891B52BB}" destId="{3F7AB784-F920-40BE-B308-B0211B24634D}" srcOrd="0" destOrd="0" presId="urn:microsoft.com/office/officeart/2005/8/layout/hierarchy1"/>
    <dgm:cxn modelId="{0D5F4554-4F9A-4626-9DB1-D643C5948F07}" type="presParOf" srcId="{F4D4DBA9-A47A-47C2-B5F3-A018891B52BB}" destId="{AC916842-98DC-43A8-BEF2-349B124C84E8}" srcOrd="1" destOrd="0" presId="urn:microsoft.com/office/officeart/2005/8/layout/hierarchy1"/>
    <dgm:cxn modelId="{D7495C61-457F-4930-97EB-59035D1FBE41}" type="presParOf" srcId="{DC8ECC89-DDCD-49BB-B6F9-6AD9FD140C45}" destId="{7FAD8FA5-C049-4AEC-935F-C0B90D1DDF9E}" srcOrd="1" destOrd="0" presId="urn:microsoft.com/office/officeart/2005/8/layout/hierarchy1"/>
    <dgm:cxn modelId="{BC4B24F8-4C23-426A-B523-C071A85FF840}" type="presParOf" srcId="{7FAD8FA5-C049-4AEC-935F-C0B90D1DDF9E}" destId="{873A2CD5-8223-4F33-8F67-200FDE92A452}" srcOrd="0" destOrd="0" presId="urn:microsoft.com/office/officeart/2005/8/layout/hierarchy1"/>
    <dgm:cxn modelId="{96683DE6-8518-4629-B67A-B5C094C07AF8}" type="presParOf" srcId="{7FAD8FA5-C049-4AEC-935F-C0B90D1DDF9E}" destId="{7107A704-EB2B-43ED-8E90-490B7F52DE4B}" srcOrd="1" destOrd="0" presId="urn:microsoft.com/office/officeart/2005/8/layout/hierarchy1"/>
    <dgm:cxn modelId="{E5A42881-C24F-49B5-948B-AD9ED15C2512}" type="presParOf" srcId="{7107A704-EB2B-43ED-8E90-490B7F52DE4B}" destId="{32829709-7278-4B77-92C2-8EC5F8F3F10E}" srcOrd="0" destOrd="0" presId="urn:microsoft.com/office/officeart/2005/8/layout/hierarchy1"/>
    <dgm:cxn modelId="{652AA5C9-047E-447C-93F1-1FFB437E2B92}" type="presParOf" srcId="{32829709-7278-4B77-92C2-8EC5F8F3F10E}" destId="{C77E1AE1-E1A4-4438-AE59-63B9CCAFC850}" srcOrd="0" destOrd="0" presId="urn:microsoft.com/office/officeart/2005/8/layout/hierarchy1"/>
    <dgm:cxn modelId="{A03A749D-EA8D-467F-8DFB-15F3F7622250}" type="presParOf" srcId="{32829709-7278-4B77-92C2-8EC5F8F3F10E}" destId="{FD23419C-17BE-4AC3-BEEB-71BC0EEE673B}" srcOrd="1" destOrd="0" presId="urn:microsoft.com/office/officeart/2005/8/layout/hierarchy1"/>
    <dgm:cxn modelId="{C9BC681F-1559-40ED-9345-435E2169BF65}" type="presParOf" srcId="{7107A704-EB2B-43ED-8E90-490B7F52DE4B}" destId="{8F444BDC-5F39-4EA1-91E3-55D9E860C1E4}" srcOrd="1" destOrd="0" presId="urn:microsoft.com/office/officeart/2005/8/layout/hierarchy1"/>
    <dgm:cxn modelId="{C2DD859A-38DB-421A-B443-2D8AC4627FBE}" type="presParOf" srcId="{121AA0B1-07D3-4693-A243-48F09EFC20C7}" destId="{07782300-FBB1-420F-BC82-A9B5DBC32965}" srcOrd="4" destOrd="0" presId="urn:microsoft.com/office/officeart/2005/8/layout/hierarchy1"/>
    <dgm:cxn modelId="{09860CE1-5379-412A-90C4-2A3ABD65A1A3}" type="presParOf" srcId="{121AA0B1-07D3-4693-A243-48F09EFC20C7}" destId="{3FCF9EF4-6E59-4A5E-9EFB-8D9302DB3827}" srcOrd="5" destOrd="0" presId="urn:microsoft.com/office/officeart/2005/8/layout/hierarchy1"/>
    <dgm:cxn modelId="{FDA9235B-2A4E-4541-B7AD-B1FFEEE07270}" type="presParOf" srcId="{3FCF9EF4-6E59-4A5E-9EFB-8D9302DB3827}" destId="{53EC6AA2-0CD9-4295-8106-8C269DCF5B36}" srcOrd="0" destOrd="0" presId="urn:microsoft.com/office/officeart/2005/8/layout/hierarchy1"/>
    <dgm:cxn modelId="{9663C876-17A6-4B40-B08E-1D2195195893}" type="presParOf" srcId="{53EC6AA2-0CD9-4295-8106-8C269DCF5B36}" destId="{FC15F6B9-6AE6-4F4F-A74B-6F466DB8A42E}" srcOrd="0" destOrd="0" presId="urn:microsoft.com/office/officeart/2005/8/layout/hierarchy1"/>
    <dgm:cxn modelId="{EBE9A6AC-A3F9-4B3C-91A1-6B952A74120A}" type="presParOf" srcId="{53EC6AA2-0CD9-4295-8106-8C269DCF5B36}" destId="{E476356A-BA5F-4878-808F-075C32FE5817}" srcOrd="1" destOrd="0" presId="urn:microsoft.com/office/officeart/2005/8/layout/hierarchy1"/>
    <dgm:cxn modelId="{9D440306-440F-4FCE-B1BE-8E14FC7863B6}" type="presParOf" srcId="{3FCF9EF4-6E59-4A5E-9EFB-8D9302DB3827}" destId="{1F97E215-2EA7-45C1-9872-BB177653BE39}" srcOrd="1" destOrd="0" presId="urn:microsoft.com/office/officeart/2005/8/layout/hierarchy1"/>
    <dgm:cxn modelId="{DF30D3D5-87E5-47E3-8ABC-05355583A7F7}" type="presParOf" srcId="{121AA0B1-07D3-4693-A243-48F09EFC20C7}" destId="{D0BD1EF8-BF5E-4096-BB8D-15247F09D039}" srcOrd="6" destOrd="0" presId="urn:microsoft.com/office/officeart/2005/8/layout/hierarchy1"/>
    <dgm:cxn modelId="{349D91DD-4879-456A-939D-643ED9A19FA0}" type="presParOf" srcId="{121AA0B1-07D3-4693-A243-48F09EFC20C7}" destId="{5C285E88-F670-4463-B465-77CC35B979F1}" srcOrd="7" destOrd="0" presId="urn:microsoft.com/office/officeart/2005/8/layout/hierarchy1"/>
    <dgm:cxn modelId="{5AF1FCC3-BABD-423A-9214-361627251145}" type="presParOf" srcId="{5C285E88-F670-4463-B465-77CC35B979F1}" destId="{7CE218F7-26D2-4EA4-B6F1-EB56F515ED02}" srcOrd="0" destOrd="0" presId="urn:microsoft.com/office/officeart/2005/8/layout/hierarchy1"/>
    <dgm:cxn modelId="{5C6E629B-FC3B-4E4B-9786-5139B545B7BD}" type="presParOf" srcId="{7CE218F7-26D2-4EA4-B6F1-EB56F515ED02}" destId="{548BEAB3-E890-47E0-987F-D5466704FED8}" srcOrd="0" destOrd="0" presId="urn:microsoft.com/office/officeart/2005/8/layout/hierarchy1"/>
    <dgm:cxn modelId="{04D7B85D-9F14-4671-8E0F-EB264CC3BD2E}" type="presParOf" srcId="{7CE218F7-26D2-4EA4-B6F1-EB56F515ED02}" destId="{9A6C8E97-F5C4-4F73-9732-E7F3F75377C1}" srcOrd="1" destOrd="0" presId="urn:microsoft.com/office/officeart/2005/8/layout/hierarchy1"/>
    <dgm:cxn modelId="{4CEB3139-4A97-41DD-9541-1B5CFB93D79E}" type="presParOf" srcId="{5C285E88-F670-4463-B465-77CC35B979F1}" destId="{99B3FEEC-2CB0-4CBA-8031-47C36C41B749}" srcOrd="1" destOrd="0" presId="urn:microsoft.com/office/officeart/2005/8/layout/hierarchy1"/>
    <dgm:cxn modelId="{DEB18B0E-C7DC-4F05-BF6B-A44C9022633A}" type="presParOf" srcId="{121AA0B1-07D3-4693-A243-48F09EFC20C7}" destId="{463B9925-5FF3-4603-99E1-ACA6A81EF486}" srcOrd="8" destOrd="0" presId="urn:microsoft.com/office/officeart/2005/8/layout/hierarchy1"/>
    <dgm:cxn modelId="{C33723CD-D8AA-4F69-AA10-0E90B8DA34BB}" type="presParOf" srcId="{121AA0B1-07D3-4693-A243-48F09EFC20C7}" destId="{DEF62E80-CD3A-4421-9538-C0513241EF0E}" srcOrd="9" destOrd="0" presId="urn:microsoft.com/office/officeart/2005/8/layout/hierarchy1"/>
    <dgm:cxn modelId="{E759DB62-0C16-437D-9835-289708374FB8}" type="presParOf" srcId="{DEF62E80-CD3A-4421-9538-C0513241EF0E}" destId="{C8E3F585-7EF0-4379-900D-4C7EA486F28E}" srcOrd="0" destOrd="0" presId="urn:microsoft.com/office/officeart/2005/8/layout/hierarchy1"/>
    <dgm:cxn modelId="{1E8F9B71-831D-4F87-95A6-777C96E5432E}" type="presParOf" srcId="{C8E3F585-7EF0-4379-900D-4C7EA486F28E}" destId="{7939CBE3-FB3D-4A8B-8CED-2FA463996082}" srcOrd="0" destOrd="0" presId="urn:microsoft.com/office/officeart/2005/8/layout/hierarchy1"/>
    <dgm:cxn modelId="{66E4616D-1208-4589-81A2-5975729C0046}" type="presParOf" srcId="{C8E3F585-7EF0-4379-900D-4C7EA486F28E}" destId="{D09B9BAB-FD30-4B89-913D-176412539A61}" srcOrd="1" destOrd="0" presId="urn:microsoft.com/office/officeart/2005/8/layout/hierarchy1"/>
    <dgm:cxn modelId="{CFFFC5C3-5B7C-4D0D-A38B-70EDB560BF29}" type="presParOf" srcId="{DEF62E80-CD3A-4421-9538-C0513241EF0E}" destId="{807CF8FC-8573-4F57-8446-023C9C3D1D27}" srcOrd="1" destOrd="0" presId="urn:microsoft.com/office/officeart/2005/8/layout/hierarchy1"/>
    <dgm:cxn modelId="{1D862C24-97D1-4933-A67C-8D16965B25C2}" type="presParOf" srcId="{121AA0B1-07D3-4693-A243-48F09EFC20C7}" destId="{B7CF7FCF-BAAE-41BA-B1F6-73137541D136}" srcOrd="10" destOrd="0" presId="urn:microsoft.com/office/officeart/2005/8/layout/hierarchy1"/>
    <dgm:cxn modelId="{1380AFDD-ADEE-4879-890C-779C3F863085}" type="presParOf" srcId="{121AA0B1-07D3-4693-A243-48F09EFC20C7}" destId="{B0E29915-614C-4159-AEEF-F3BE8DD15B61}" srcOrd="11" destOrd="0" presId="urn:microsoft.com/office/officeart/2005/8/layout/hierarchy1"/>
    <dgm:cxn modelId="{C753F5BE-D232-4062-A016-F7E93F9304F7}" type="presParOf" srcId="{B0E29915-614C-4159-AEEF-F3BE8DD15B61}" destId="{B7B18FEA-25DE-4DD5-B925-C4A2A0E081F7}" srcOrd="0" destOrd="0" presId="urn:microsoft.com/office/officeart/2005/8/layout/hierarchy1"/>
    <dgm:cxn modelId="{21B2891F-EDED-4DA8-B944-2726DF312987}" type="presParOf" srcId="{B7B18FEA-25DE-4DD5-B925-C4A2A0E081F7}" destId="{D67D455E-0B90-41AB-91DB-9C09DFB53F7A}" srcOrd="0" destOrd="0" presId="urn:microsoft.com/office/officeart/2005/8/layout/hierarchy1"/>
    <dgm:cxn modelId="{443BC501-EE58-400E-825F-97FCB2A0E1E9}" type="presParOf" srcId="{B7B18FEA-25DE-4DD5-B925-C4A2A0E081F7}" destId="{1F911DCF-35FD-42D4-BF5A-1DFC50461ECA}" srcOrd="1" destOrd="0" presId="urn:microsoft.com/office/officeart/2005/8/layout/hierarchy1"/>
    <dgm:cxn modelId="{71AED116-167A-4B1D-BC52-FB1ABD9591EC}" type="presParOf" srcId="{B0E29915-614C-4159-AEEF-F3BE8DD15B61}" destId="{54493ECC-1CC0-42AA-A8DC-1DD28BB758C5}" srcOrd="1" destOrd="0" presId="urn:microsoft.com/office/officeart/2005/8/layout/hierarchy1"/>
    <dgm:cxn modelId="{73E02B2F-1892-46E0-90B7-7191A7637333}" type="presParOf" srcId="{54493ECC-1CC0-42AA-A8DC-1DD28BB758C5}" destId="{6F4550C6-97F4-4702-A7AB-A537DBB7812E}" srcOrd="0" destOrd="0" presId="urn:microsoft.com/office/officeart/2005/8/layout/hierarchy1"/>
    <dgm:cxn modelId="{DF2363EE-78AF-4FDE-BFE2-9CC05F00CE7A}" type="presParOf" srcId="{54493ECC-1CC0-42AA-A8DC-1DD28BB758C5}" destId="{40E787E0-5057-4258-A3C7-105C7F48F146}" srcOrd="1" destOrd="0" presId="urn:microsoft.com/office/officeart/2005/8/layout/hierarchy1"/>
    <dgm:cxn modelId="{9565E6D1-E923-407D-B8FD-A267A7F6BFE7}" type="presParOf" srcId="{40E787E0-5057-4258-A3C7-105C7F48F146}" destId="{846CA4B4-2E90-4DD7-8A3C-4071D7FA57EE}" srcOrd="0" destOrd="0" presId="urn:microsoft.com/office/officeart/2005/8/layout/hierarchy1"/>
    <dgm:cxn modelId="{A4691F3F-1638-40AC-8806-C1F7C40CAD7A}" type="presParOf" srcId="{846CA4B4-2E90-4DD7-8A3C-4071D7FA57EE}" destId="{6AEBF454-973D-458D-B4DF-06941A97089C}" srcOrd="0" destOrd="0" presId="urn:microsoft.com/office/officeart/2005/8/layout/hierarchy1"/>
    <dgm:cxn modelId="{F9C77645-485A-4444-9FE5-3DDFDBBD2647}" type="presParOf" srcId="{846CA4B4-2E90-4DD7-8A3C-4071D7FA57EE}" destId="{A73ECE5F-08B5-46D0-B7EB-D5ECD915708F}" srcOrd="1" destOrd="0" presId="urn:microsoft.com/office/officeart/2005/8/layout/hierarchy1"/>
    <dgm:cxn modelId="{445C6998-98FE-4996-97A4-7BBFAA89A857}" type="presParOf" srcId="{40E787E0-5057-4258-A3C7-105C7F48F146}" destId="{4BC68821-F3D6-40D5-97CF-12D70B32F5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46C51D-9E47-4D79-A438-02185A01F0D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06665A-9F58-4B6B-B591-2234A1E495DF}">
      <dgm:prSet phldrT="[نص]"/>
      <dgm:spPr/>
      <dgm:t>
        <a:bodyPr/>
        <a:lstStyle/>
        <a:p>
          <a:r>
            <a:rPr lang="ar-SA" dirty="0">
              <a:solidFill>
                <a:schemeClr val="accent3"/>
              </a:solidFill>
            </a:rPr>
            <a:t>فقهاء المذاهب الاربعة</a:t>
          </a:r>
          <a:endParaRPr lang="en-US" dirty="0">
            <a:solidFill>
              <a:schemeClr val="accent3"/>
            </a:solidFill>
          </a:endParaRPr>
        </a:p>
      </dgm:t>
    </dgm:pt>
    <dgm:pt modelId="{70EFFBE3-EB66-40E6-ABB3-1BDB54D80E4E}" type="parTrans" cxnId="{995B2A49-C5BD-423E-B001-F7984BCB18C5}">
      <dgm:prSet/>
      <dgm:spPr/>
      <dgm:t>
        <a:bodyPr/>
        <a:lstStyle/>
        <a:p>
          <a:endParaRPr lang="en-US"/>
        </a:p>
      </dgm:t>
    </dgm:pt>
    <dgm:pt modelId="{4DD8B70D-8E15-4222-909F-4B0F06F31BB4}" type="sibTrans" cxnId="{995B2A49-C5BD-423E-B001-F7984BCB18C5}">
      <dgm:prSet/>
      <dgm:spPr/>
      <dgm:t>
        <a:bodyPr/>
        <a:lstStyle/>
        <a:p>
          <a:endParaRPr lang="en-US"/>
        </a:p>
      </dgm:t>
    </dgm:pt>
    <dgm:pt modelId="{60156E31-79E7-4732-8863-D657B834BE92}">
      <dgm:prSet phldrT="[نص]"/>
      <dgm:spPr/>
      <dgm:t>
        <a:bodyPr/>
        <a:lstStyle/>
        <a:p>
          <a:r>
            <a:rPr lang="ar-SA" dirty="0"/>
            <a:t>2/ الامام مالك</a:t>
          </a:r>
          <a:endParaRPr lang="en-US" dirty="0"/>
        </a:p>
      </dgm:t>
    </dgm:pt>
    <dgm:pt modelId="{B883D235-05B6-4697-B7AE-A15134162433}" type="parTrans" cxnId="{BF89544C-D516-46A5-BA33-A3042F15305A}">
      <dgm:prSet/>
      <dgm:spPr/>
      <dgm:t>
        <a:bodyPr/>
        <a:lstStyle/>
        <a:p>
          <a:endParaRPr lang="en-US"/>
        </a:p>
      </dgm:t>
    </dgm:pt>
    <dgm:pt modelId="{B73196AD-5A47-400E-B1D7-84C6237314A1}" type="sibTrans" cxnId="{BF89544C-D516-46A5-BA33-A3042F15305A}">
      <dgm:prSet/>
      <dgm:spPr/>
      <dgm:t>
        <a:bodyPr/>
        <a:lstStyle/>
        <a:p>
          <a:endParaRPr lang="en-US"/>
        </a:p>
      </dgm:t>
    </dgm:pt>
    <dgm:pt modelId="{E7CB018B-4770-4851-BB9B-2770AFD26C73}">
      <dgm:prSet phldrT="[نص]"/>
      <dgm:spPr/>
      <dgm:t>
        <a:bodyPr/>
        <a:lstStyle/>
        <a:p>
          <a:r>
            <a:rPr lang="ar-SA" dirty="0"/>
            <a:t>1/ الامام </a:t>
          </a:r>
          <a:r>
            <a:rPr lang="ar-SA" dirty="0" err="1"/>
            <a:t>ابوحنيفة</a:t>
          </a:r>
          <a:endParaRPr lang="en-US" dirty="0"/>
        </a:p>
      </dgm:t>
    </dgm:pt>
    <dgm:pt modelId="{FC1DD404-A417-4B54-9B4C-03A5857F06AE}" type="parTrans" cxnId="{7F89C751-36FD-424F-AC92-82685F03DEE2}">
      <dgm:prSet/>
      <dgm:spPr/>
      <dgm:t>
        <a:bodyPr/>
        <a:lstStyle/>
        <a:p>
          <a:endParaRPr lang="en-US"/>
        </a:p>
      </dgm:t>
    </dgm:pt>
    <dgm:pt modelId="{8D1782CB-B917-493D-B0EB-DD825677F744}" type="sibTrans" cxnId="{7F89C751-36FD-424F-AC92-82685F03DEE2}">
      <dgm:prSet/>
      <dgm:spPr/>
      <dgm:t>
        <a:bodyPr/>
        <a:lstStyle/>
        <a:p>
          <a:endParaRPr lang="en-US"/>
        </a:p>
      </dgm:t>
    </dgm:pt>
    <dgm:pt modelId="{7CC096AE-ACE1-405F-A0E9-B09CB0FCD06E}">
      <dgm:prSet/>
      <dgm:spPr/>
      <dgm:t>
        <a:bodyPr/>
        <a:lstStyle/>
        <a:p>
          <a:r>
            <a:rPr lang="ar-SA" dirty="0"/>
            <a:t>3/ الامام الشافعي</a:t>
          </a:r>
          <a:endParaRPr lang="en-US" dirty="0"/>
        </a:p>
      </dgm:t>
    </dgm:pt>
    <dgm:pt modelId="{55D74D23-C5F5-4954-9447-917C1DF30703}" type="parTrans" cxnId="{CEB6F822-CC7B-4E68-BD30-DA07D2BFC086}">
      <dgm:prSet/>
      <dgm:spPr/>
      <dgm:t>
        <a:bodyPr/>
        <a:lstStyle/>
        <a:p>
          <a:endParaRPr lang="en-US"/>
        </a:p>
      </dgm:t>
    </dgm:pt>
    <dgm:pt modelId="{8021E015-6C98-4101-A5B3-1E6571C2A5FA}" type="sibTrans" cxnId="{CEB6F822-CC7B-4E68-BD30-DA07D2BFC086}">
      <dgm:prSet/>
      <dgm:spPr/>
      <dgm:t>
        <a:bodyPr/>
        <a:lstStyle/>
        <a:p>
          <a:endParaRPr lang="en-US"/>
        </a:p>
      </dgm:t>
    </dgm:pt>
    <dgm:pt modelId="{A235955A-86AC-40A8-BFB8-761D4D26637F}">
      <dgm:prSet/>
      <dgm:spPr/>
      <dgm:t>
        <a:bodyPr/>
        <a:lstStyle/>
        <a:p>
          <a:r>
            <a:rPr lang="ar-SA" dirty="0"/>
            <a:t>4/ الامام احمد بن حنبل</a:t>
          </a:r>
          <a:endParaRPr lang="en-US" dirty="0"/>
        </a:p>
      </dgm:t>
    </dgm:pt>
    <dgm:pt modelId="{81A68C12-459F-4C6A-8440-A3BD3CB083E7}" type="parTrans" cxnId="{D0EF0B00-2E71-421A-A7F8-DC55AB7CD06D}">
      <dgm:prSet/>
      <dgm:spPr/>
      <dgm:t>
        <a:bodyPr/>
        <a:lstStyle/>
        <a:p>
          <a:endParaRPr lang="en-US"/>
        </a:p>
      </dgm:t>
    </dgm:pt>
    <dgm:pt modelId="{AA2313FE-A6CF-43E9-9873-5A815B58451F}" type="sibTrans" cxnId="{D0EF0B00-2E71-421A-A7F8-DC55AB7CD06D}">
      <dgm:prSet/>
      <dgm:spPr/>
      <dgm:t>
        <a:bodyPr/>
        <a:lstStyle/>
        <a:p>
          <a:endParaRPr lang="en-US"/>
        </a:p>
      </dgm:t>
    </dgm:pt>
    <dgm:pt modelId="{E866F099-4750-45E2-AA2F-0C6CC05DF752}" type="pres">
      <dgm:prSet presAssocID="{E146C51D-9E47-4D79-A438-02185A01F0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39692B-96B0-4A47-8E57-26A66C12E5C7}" type="pres">
      <dgm:prSet presAssocID="{FD06665A-9F58-4B6B-B591-2234A1E495DF}" presName="hierRoot1" presStyleCnt="0"/>
      <dgm:spPr/>
    </dgm:pt>
    <dgm:pt modelId="{45050303-02C2-43DA-9D16-503277C15910}" type="pres">
      <dgm:prSet presAssocID="{FD06665A-9F58-4B6B-B591-2234A1E495DF}" presName="composite" presStyleCnt="0"/>
      <dgm:spPr/>
    </dgm:pt>
    <dgm:pt modelId="{6EBD2BF7-C278-40EE-A4F0-FFE8231A12A0}" type="pres">
      <dgm:prSet presAssocID="{FD06665A-9F58-4B6B-B591-2234A1E495DF}" presName="background" presStyleLbl="node0" presStyleIdx="0" presStyleCnt="1"/>
      <dgm:spPr/>
    </dgm:pt>
    <dgm:pt modelId="{570F4C0A-9D49-4DDB-AF2B-55E1B4595856}" type="pres">
      <dgm:prSet presAssocID="{FD06665A-9F58-4B6B-B591-2234A1E495DF}" presName="text" presStyleLbl="fgAcc0" presStyleIdx="0" presStyleCnt="1">
        <dgm:presLayoutVars>
          <dgm:chPref val="3"/>
        </dgm:presLayoutVars>
      </dgm:prSet>
      <dgm:spPr/>
    </dgm:pt>
    <dgm:pt modelId="{08F453EB-D97A-4230-89D8-B65B421E13A9}" type="pres">
      <dgm:prSet presAssocID="{FD06665A-9F58-4B6B-B591-2234A1E495DF}" presName="hierChild2" presStyleCnt="0"/>
      <dgm:spPr/>
    </dgm:pt>
    <dgm:pt modelId="{F0CABBAD-2E24-4043-92F2-4E55DB6EFA84}" type="pres">
      <dgm:prSet presAssocID="{81A68C12-459F-4C6A-8440-A3BD3CB083E7}" presName="Name10" presStyleLbl="parChTrans1D2" presStyleIdx="0" presStyleCnt="4"/>
      <dgm:spPr/>
    </dgm:pt>
    <dgm:pt modelId="{BD0D6E41-C115-4AEB-9371-0F9C11F85FB8}" type="pres">
      <dgm:prSet presAssocID="{A235955A-86AC-40A8-BFB8-761D4D26637F}" presName="hierRoot2" presStyleCnt="0"/>
      <dgm:spPr/>
    </dgm:pt>
    <dgm:pt modelId="{A17EAC95-6D3D-4CDC-9F8B-E67A7E03CB7E}" type="pres">
      <dgm:prSet presAssocID="{A235955A-86AC-40A8-BFB8-761D4D26637F}" presName="composite2" presStyleCnt="0"/>
      <dgm:spPr/>
    </dgm:pt>
    <dgm:pt modelId="{825F88A8-2B20-4639-B9E0-1D56676D9D1A}" type="pres">
      <dgm:prSet presAssocID="{A235955A-86AC-40A8-BFB8-761D4D26637F}" presName="background2" presStyleLbl="node2" presStyleIdx="0" presStyleCnt="4"/>
      <dgm:spPr/>
    </dgm:pt>
    <dgm:pt modelId="{77D4EBC7-7791-4220-A61A-C4AE1BC1337C}" type="pres">
      <dgm:prSet presAssocID="{A235955A-86AC-40A8-BFB8-761D4D26637F}" presName="text2" presStyleLbl="fgAcc2" presStyleIdx="0" presStyleCnt="4">
        <dgm:presLayoutVars>
          <dgm:chPref val="3"/>
        </dgm:presLayoutVars>
      </dgm:prSet>
      <dgm:spPr/>
    </dgm:pt>
    <dgm:pt modelId="{F5FA5E12-BDAD-4FFA-9378-01ED199DC01C}" type="pres">
      <dgm:prSet presAssocID="{A235955A-86AC-40A8-BFB8-761D4D26637F}" presName="hierChild3" presStyleCnt="0"/>
      <dgm:spPr/>
    </dgm:pt>
    <dgm:pt modelId="{06197129-6803-419B-835F-74348EB0C8B9}" type="pres">
      <dgm:prSet presAssocID="{55D74D23-C5F5-4954-9447-917C1DF30703}" presName="Name10" presStyleLbl="parChTrans1D2" presStyleIdx="1" presStyleCnt="4"/>
      <dgm:spPr/>
    </dgm:pt>
    <dgm:pt modelId="{F733CE23-6873-4458-A571-66B45EC1B3B7}" type="pres">
      <dgm:prSet presAssocID="{7CC096AE-ACE1-405F-A0E9-B09CB0FCD06E}" presName="hierRoot2" presStyleCnt="0"/>
      <dgm:spPr/>
    </dgm:pt>
    <dgm:pt modelId="{D75CB86C-A6F5-4958-823A-846495293ADF}" type="pres">
      <dgm:prSet presAssocID="{7CC096AE-ACE1-405F-A0E9-B09CB0FCD06E}" presName="composite2" presStyleCnt="0"/>
      <dgm:spPr/>
    </dgm:pt>
    <dgm:pt modelId="{E4FEFA67-60E4-41B6-9F8A-CB9BFB03CB23}" type="pres">
      <dgm:prSet presAssocID="{7CC096AE-ACE1-405F-A0E9-B09CB0FCD06E}" presName="background2" presStyleLbl="node2" presStyleIdx="1" presStyleCnt="4"/>
      <dgm:spPr/>
    </dgm:pt>
    <dgm:pt modelId="{B48B394F-22C9-4145-9943-91B3AC64B785}" type="pres">
      <dgm:prSet presAssocID="{7CC096AE-ACE1-405F-A0E9-B09CB0FCD06E}" presName="text2" presStyleLbl="fgAcc2" presStyleIdx="1" presStyleCnt="4">
        <dgm:presLayoutVars>
          <dgm:chPref val="3"/>
        </dgm:presLayoutVars>
      </dgm:prSet>
      <dgm:spPr/>
    </dgm:pt>
    <dgm:pt modelId="{38DA2849-9D58-4195-9F01-EDB3D71985FE}" type="pres">
      <dgm:prSet presAssocID="{7CC096AE-ACE1-405F-A0E9-B09CB0FCD06E}" presName="hierChild3" presStyleCnt="0"/>
      <dgm:spPr/>
    </dgm:pt>
    <dgm:pt modelId="{28476B7E-FC23-47FC-86C9-2814B010A138}" type="pres">
      <dgm:prSet presAssocID="{B883D235-05B6-4697-B7AE-A15134162433}" presName="Name10" presStyleLbl="parChTrans1D2" presStyleIdx="2" presStyleCnt="4"/>
      <dgm:spPr/>
    </dgm:pt>
    <dgm:pt modelId="{FE103B78-66A8-4D73-8E77-54E7FAE88FF8}" type="pres">
      <dgm:prSet presAssocID="{60156E31-79E7-4732-8863-D657B834BE92}" presName="hierRoot2" presStyleCnt="0"/>
      <dgm:spPr/>
    </dgm:pt>
    <dgm:pt modelId="{B398F6B2-5017-4AA8-9BDD-C4696839FF54}" type="pres">
      <dgm:prSet presAssocID="{60156E31-79E7-4732-8863-D657B834BE92}" presName="composite2" presStyleCnt="0"/>
      <dgm:spPr/>
    </dgm:pt>
    <dgm:pt modelId="{D95EE36F-46E1-4294-AA68-BD7855FF46DA}" type="pres">
      <dgm:prSet presAssocID="{60156E31-79E7-4732-8863-D657B834BE92}" presName="background2" presStyleLbl="node2" presStyleIdx="2" presStyleCnt="4"/>
      <dgm:spPr/>
    </dgm:pt>
    <dgm:pt modelId="{587FFA97-E7D9-438D-9351-ACB19C3FC55F}" type="pres">
      <dgm:prSet presAssocID="{60156E31-79E7-4732-8863-D657B834BE92}" presName="text2" presStyleLbl="fgAcc2" presStyleIdx="2" presStyleCnt="4">
        <dgm:presLayoutVars>
          <dgm:chPref val="3"/>
        </dgm:presLayoutVars>
      </dgm:prSet>
      <dgm:spPr/>
    </dgm:pt>
    <dgm:pt modelId="{48B77766-E76E-4CEE-809A-CFED332DE7A7}" type="pres">
      <dgm:prSet presAssocID="{60156E31-79E7-4732-8863-D657B834BE92}" presName="hierChild3" presStyleCnt="0"/>
      <dgm:spPr/>
    </dgm:pt>
    <dgm:pt modelId="{A9DC046A-DDA7-45D0-97CC-41CFC440892D}" type="pres">
      <dgm:prSet presAssocID="{FC1DD404-A417-4B54-9B4C-03A5857F06AE}" presName="Name10" presStyleLbl="parChTrans1D2" presStyleIdx="3" presStyleCnt="4"/>
      <dgm:spPr/>
    </dgm:pt>
    <dgm:pt modelId="{36D931B2-569E-4BEF-9EF8-7E169790D76B}" type="pres">
      <dgm:prSet presAssocID="{E7CB018B-4770-4851-BB9B-2770AFD26C73}" presName="hierRoot2" presStyleCnt="0"/>
      <dgm:spPr/>
    </dgm:pt>
    <dgm:pt modelId="{A687E398-D8BC-433F-A8B9-737C6CEEB599}" type="pres">
      <dgm:prSet presAssocID="{E7CB018B-4770-4851-BB9B-2770AFD26C73}" presName="composite2" presStyleCnt="0"/>
      <dgm:spPr/>
    </dgm:pt>
    <dgm:pt modelId="{DE33DD19-4EC5-49BC-9EA9-78BADDE1B825}" type="pres">
      <dgm:prSet presAssocID="{E7CB018B-4770-4851-BB9B-2770AFD26C73}" presName="background2" presStyleLbl="node2" presStyleIdx="3" presStyleCnt="4"/>
      <dgm:spPr/>
    </dgm:pt>
    <dgm:pt modelId="{1A3BC73B-CC97-48B3-A5F7-859AE35C5FAA}" type="pres">
      <dgm:prSet presAssocID="{E7CB018B-4770-4851-BB9B-2770AFD26C73}" presName="text2" presStyleLbl="fgAcc2" presStyleIdx="3" presStyleCnt="4">
        <dgm:presLayoutVars>
          <dgm:chPref val="3"/>
        </dgm:presLayoutVars>
      </dgm:prSet>
      <dgm:spPr/>
    </dgm:pt>
    <dgm:pt modelId="{B6B29E91-2004-49C6-9AD6-C33213B983A4}" type="pres">
      <dgm:prSet presAssocID="{E7CB018B-4770-4851-BB9B-2770AFD26C73}" presName="hierChild3" presStyleCnt="0"/>
      <dgm:spPr/>
    </dgm:pt>
  </dgm:ptLst>
  <dgm:cxnLst>
    <dgm:cxn modelId="{D0EF0B00-2E71-421A-A7F8-DC55AB7CD06D}" srcId="{FD06665A-9F58-4B6B-B591-2234A1E495DF}" destId="{A235955A-86AC-40A8-BFB8-761D4D26637F}" srcOrd="0" destOrd="0" parTransId="{81A68C12-459F-4C6A-8440-A3BD3CB083E7}" sibTransId="{AA2313FE-A6CF-43E9-9873-5A815B58451F}"/>
    <dgm:cxn modelId="{ED2C9103-6420-4CC9-AD24-491303BCF41B}" type="presOf" srcId="{7CC096AE-ACE1-405F-A0E9-B09CB0FCD06E}" destId="{B48B394F-22C9-4145-9943-91B3AC64B785}" srcOrd="0" destOrd="0" presId="urn:microsoft.com/office/officeart/2005/8/layout/hierarchy1"/>
    <dgm:cxn modelId="{3B70C70E-37DC-46C7-9476-4789CFB05ABA}" type="presOf" srcId="{FC1DD404-A417-4B54-9B4C-03A5857F06AE}" destId="{A9DC046A-DDA7-45D0-97CC-41CFC440892D}" srcOrd="0" destOrd="0" presId="urn:microsoft.com/office/officeart/2005/8/layout/hierarchy1"/>
    <dgm:cxn modelId="{CEB6F822-CC7B-4E68-BD30-DA07D2BFC086}" srcId="{FD06665A-9F58-4B6B-B591-2234A1E495DF}" destId="{7CC096AE-ACE1-405F-A0E9-B09CB0FCD06E}" srcOrd="1" destOrd="0" parTransId="{55D74D23-C5F5-4954-9447-917C1DF30703}" sibTransId="{8021E015-6C98-4101-A5B3-1E6571C2A5FA}"/>
    <dgm:cxn modelId="{3D4BE633-24EF-4877-BBC8-FCC89084E296}" type="presOf" srcId="{A235955A-86AC-40A8-BFB8-761D4D26637F}" destId="{77D4EBC7-7791-4220-A61A-C4AE1BC1337C}" srcOrd="0" destOrd="0" presId="urn:microsoft.com/office/officeart/2005/8/layout/hierarchy1"/>
    <dgm:cxn modelId="{6BCA0243-80DA-4259-8AE4-C081F0E180DC}" type="presOf" srcId="{E146C51D-9E47-4D79-A438-02185A01F0DD}" destId="{E866F099-4750-45E2-AA2F-0C6CC05DF752}" srcOrd="0" destOrd="0" presId="urn:microsoft.com/office/officeart/2005/8/layout/hierarchy1"/>
    <dgm:cxn modelId="{995B2A49-C5BD-423E-B001-F7984BCB18C5}" srcId="{E146C51D-9E47-4D79-A438-02185A01F0DD}" destId="{FD06665A-9F58-4B6B-B591-2234A1E495DF}" srcOrd="0" destOrd="0" parTransId="{70EFFBE3-EB66-40E6-ABB3-1BDB54D80E4E}" sibTransId="{4DD8B70D-8E15-4222-909F-4B0F06F31BB4}"/>
    <dgm:cxn modelId="{BF89544C-D516-46A5-BA33-A3042F15305A}" srcId="{FD06665A-9F58-4B6B-B591-2234A1E495DF}" destId="{60156E31-79E7-4732-8863-D657B834BE92}" srcOrd="2" destOrd="0" parTransId="{B883D235-05B6-4697-B7AE-A15134162433}" sibTransId="{B73196AD-5A47-400E-B1D7-84C6237314A1}"/>
    <dgm:cxn modelId="{E26D904E-463C-464A-BAA7-46E163E07AAF}" type="presOf" srcId="{FD06665A-9F58-4B6B-B591-2234A1E495DF}" destId="{570F4C0A-9D49-4DDB-AF2B-55E1B4595856}" srcOrd="0" destOrd="0" presId="urn:microsoft.com/office/officeart/2005/8/layout/hierarchy1"/>
    <dgm:cxn modelId="{7F89C751-36FD-424F-AC92-82685F03DEE2}" srcId="{FD06665A-9F58-4B6B-B591-2234A1E495DF}" destId="{E7CB018B-4770-4851-BB9B-2770AFD26C73}" srcOrd="3" destOrd="0" parTransId="{FC1DD404-A417-4B54-9B4C-03A5857F06AE}" sibTransId="{8D1782CB-B917-493D-B0EB-DD825677F744}"/>
    <dgm:cxn modelId="{D834B678-C48E-44A5-90BC-3DACF9579F99}" type="presOf" srcId="{E7CB018B-4770-4851-BB9B-2770AFD26C73}" destId="{1A3BC73B-CC97-48B3-A5F7-859AE35C5FAA}" srcOrd="0" destOrd="0" presId="urn:microsoft.com/office/officeart/2005/8/layout/hierarchy1"/>
    <dgm:cxn modelId="{576C3C80-5EF5-4C1E-A61F-BB416462207B}" type="presOf" srcId="{60156E31-79E7-4732-8863-D657B834BE92}" destId="{587FFA97-E7D9-438D-9351-ACB19C3FC55F}" srcOrd="0" destOrd="0" presId="urn:microsoft.com/office/officeart/2005/8/layout/hierarchy1"/>
    <dgm:cxn modelId="{5DDAE298-66F9-47CB-910B-436F69717CF2}" type="presOf" srcId="{B883D235-05B6-4697-B7AE-A15134162433}" destId="{28476B7E-FC23-47FC-86C9-2814B010A138}" srcOrd="0" destOrd="0" presId="urn:microsoft.com/office/officeart/2005/8/layout/hierarchy1"/>
    <dgm:cxn modelId="{2C717EC3-D40C-4C7D-85A2-182F8E379CEA}" type="presOf" srcId="{55D74D23-C5F5-4954-9447-917C1DF30703}" destId="{06197129-6803-419B-835F-74348EB0C8B9}" srcOrd="0" destOrd="0" presId="urn:microsoft.com/office/officeart/2005/8/layout/hierarchy1"/>
    <dgm:cxn modelId="{772816EC-199A-438B-9BF8-EA95FFF9D962}" type="presOf" srcId="{81A68C12-459F-4C6A-8440-A3BD3CB083E7}" destId="{F0CABBAD-2E24-4043-92F2-4E55DB6EFA84}" srcOrd="0" destOrd="0" presId="urn:microsoft.com/office/officeart/2005/8/layout/hierarchy1"/>
    <dgm:cxn modelId="{C4B3C507-1511-445D-ACFA-52526E7E5BF1}" type="presParOf" srcId="{E866F099-4750-45E2-AA2F-0C6CC05DF752}" destId="{2F39692B-96B0-4A47-8E57-26A66C12E5C7}" srcOrd="0" destOrd="0" presId="urn:microsoft.com/office/officeart/2005/8/layout/hierarchy1"/>
    <dgm:cxn modelId="{8DDB5A61-FAC3-4F39-8225-2708C25B6C09}" type="presParOf" srcId="{2F39692B-96B0-4A47-8E57-26A66C12E5C7}" destId="{45050303-02C2-43DA-9D16-503277C15910}" srcOrd="0" destOrd="0" presId="urn:microsoft.com/office/officeart/2005/8/layout/hierarchy1"/>
    <dgm:cxn modelId="{7686EA69-70A7-4611-9C3B-12B6E1895342}" type="presParOf" srcId="{45050303-02C2-43DA-9D16-503277C15910}" destId="{6EBD2BF7-C278-40EE-A4F0-FFE8231A12A0}" srcOrd="0" destOrd="0" presId="urn:microsoft.com/office/officeart/2005/8/layout/hierarchy1"/>
    <dgm:cxn modelId="{9D8DB308-167B-4405-9A6E-D28B39F863BC}" type="presParOf" srcId="{45050303-02C2-43DA-9D16-503277C15910}" destId="{570F4C0A-9D49-4DDB-AF2B-55E1B4595856}" srcOrd="1" destOrd="0" presId="urn:microsoft.com/office/officeart/2005/8/layout/hierarchy1"/>
    <dgm:cxn modelId="{E2D79867-A337-4CF0-A264-016C0F157353}" type="presParOf" srcId="{2F39692B-96B0-4A47-8E57-26A66C12E5C7}" destId="{08F453EB-D97A-4230-89D8-B65B421E13A9}" srcOrd="1" destOrd="0" presId="urn:microsoft.com/office/officeart/2005/8/layout/hierarchy1"/>
    <dgm:cxn modelId="{66CD3E16-5F6B-41B4-BEA1-FF9AA4CC999D}" type="presParOf" srcId="{08F453EB-D97A-4230-89D8-B65B421E13A9}" destId="{F0CABBAD-2E24-4043-92F2-4E55DB6EFA84}" srcOrd="0" destOrd="0" presId="urn:microsoft.com/office/officeart/2005/8/layout/hierarchy1"/>
    <dgm:cxn modelId="{8C29529D-1E2F-4F52-A51F-311A50D62E33}" type="presParOf" srcId="{08F453EB-D97A-4230-89D8-B65B421E13A9}" destId="{BD0D6E41-C115-4AEB-9371-0F9C11F85FB8}" srcOrd="1" destOrd="0" presId="urn:microsoft.com/office/officeart/2005/8/layout/hierarchy1"/>
    <dgm:cxn modelId="{533D4BCA-A9DF-4DAE-A7EA-A6471C1B43AA}" type="presParOf" srcId="{BD0D6E41-C115-4AEB-9371-0F9C11F85FB8}" destId="{A17EAC95-6D3D-4CDC-9F8B-E67A7E03CB7E}" srcOrd="0" destOrd="0" presId="urn:microsoft.com/office/officeart/2005/8/layout/hierarchy1"/>
    <dgm:cxn modelId="{A9C1AB3E-9B29-4ADC-97CE-EC04E8098D99}" type="presParOf" srcId="{A17EAC95-6D3D-4CDC-9F8B-E67A7E03CB7E}" destId="{825F88A8-2B20-4639-B9E0-1D56676D9D1A}" srcOrd="0" destOrd="0" presId="urn:microsoft.com/office/officeart/2005/8/layout/hierarchy1"/>
    <dgm:cxn modelId="{366B6D65-859F-4E52-A1C8-A4CCE97AEA65}" type="presParOf" srcId="{A17EAC95-6D3D-4CDC-9F8B-E67A7E03CB7E}" destId="{77D4EBC7-7791-4220-A61A-C4AE1BC1337C}" srcOrd="1" destOrd="0" presId="urn:microsoft.com/office/officeart/2005/8/layout/hierarchy1"/>
    <dgm:cxn modelId="{F0852DF6-0F5A-4E65-90ED-34469E0D62DF}" type="presParOf" srcId="{BD0D6E41-C115-4AEB-9371-0F9C11F85FB8}" destId="{F5FA5E12-BDAD-4FFA-9378-01ED199DC01C}" srcOrd="1" destOrd="0" presId="urn:microsoft.com/office/officeart/2005/8/layout/hierarchy1"/>
    <dgm:cxn modelId="{13E57697-8FD9-403E-812B-76BC3FB1E74F}" type="presParOf" srcId="{08F453EB-D97A-4230-89D8-B65B421E13A9}" destId="{06197129-6803-419B-835F-74348EB0C8B9}" srcOrd="2" destOrd="0" presId="urn:microsoft.com/office/officeart/2005/8/layout/hierarchy1"/>
    <dgm:cxn modelId="{F70F1620-7C7E-45A8-B583-177D81031F21}" type="presParOf" srcId="{08F453EB-D97A-4230-89D8-B65B421E13A9}" destId="{F733CE23-6873-4458-A571-66B45EC1B3B7}" srcOrd="3" destOrd="0" presId="urn:microsoft.com/office/officeart/2005/8/layout/hierarchy1"/>
    <dgm:cxn modelId="{44650577-DD38-40AF-8FE5-E6BA13DC361A}" type="presParOf" srcId="{F733CE23-6873-4458-A571-66B45EC1B3B7}" destId="{D75CB86C-A6F5-4958-823A-846495293ADF}" srcOrd="0" destOrd="0" presId="urn:microsoft.com/office/officeart/2005/8/layout/hierarchy1"/>
    <dgm:cxn modelId="{AFC889ED-6CCD-4087-904E-EF330505B4BE}" type="presParOf" srcId="{D75CB86C-A6F5-4958-823A-846495293ADF}" destId="{E4FEFA67-60E4-41B6-9F8A-CB9BFB03CB23}" srcOrd="0" destOrd="0" presId="urn:microsoft.com/office/officeart/2005/8/layout/hierarchy1"/>
    <dgm:cxn modelId="{98386923-F438-4A1C-BB80-4C0504A46867}" type="presParOf" srcId="{D75CB86C-A6F5-4958-823A-846495293ADF}" destId="{B48B394F-22C9-4145-9943-91B3AC64B785}" srcOrd="1" destOrd="0" presId="urn:microsoft.com/office/officeart/2005/8/layout/hierarchy1"/>
    <dgm:cxn modelId="{CF92DB72-E61B-4329-BF9E-7D9621C89AFC}" type="presParOf" srcId="{F733CE23-6873-4458-A571-66B45EC1B3B7}" destId="{38DA2849-9D58-4195-9F01-EDB3D71985FE}" srcOrd="1" destOrd="0" presId="urn:microsoft.com/office/officeart/2005/8/layout/hierarchy1"/>
    <dgm:cxn modelId="{B11C19B4-DDA7-4E2E-A5B5-95CA1A56FD83}" type="presParOf" srcId="{08F453EB-D97A-4230-89D8-B65B421E13A9}" destId="{28476B7E-FC23-47FC-86C9-2814B010A138}" srcOrd="4" destOrd="0" presId="urn:microsoft.com/office/officeart/2005/8/layout/hierarchy1"/>
    <dgm:cxn modelId="{EC5EA718-3E7D-4D79-8E7E-3D0FDCD155F3}" type="presParOf" srcId="{08F453EB-D97A-4230-89D8-B65B421E13A9}" destId="{FE103B78-66A8-4D73-8E77-54E7FAE88FF8}" srcOrd="5" destOrd="0" presId="urn:microsoft.com/office/officeart/2005/8/layout/hierarchy1"/>
    <dgm:cxn modelId="{3D458956-19AF-4457-A083-8983DD290073}" type="presParOf" srcId="{FE103B78-66A8-4D73-8E77-54E7FAE88FF8}" destId="{B398F6B2-5017-4AA8-9BDD-C4696839FF54}" srcOrd="0" destOrd="0" presId="urn:microsoft.com/office/officeart/2005/8/layout/hierarchy1"/>
    <dgm:cxn modelId="{7099225D-05CA-4345-9C46-BFA1AB0A7D8C}" type="presParOf" srcId="{B398F6B2-5017-4AA8-9BDD-C4696839FF54}" destId="{D95EE36F-46E1-4294-AA68-BD7855FF46DA}" srcOrd="0" destOrd="0" presId="urn:microsoft.com/office/officeart/2005/8/layout/hierarchy1"/>
    <dgm:cxn modelId="{D6DB6D73-E9F9-4E5F-8404-34A760CBEFA2}" type="presParOf" srcId="{B398F6B2-5017-4AA8-9BDD-C4696839FF54}" destId="{587FFA97-E7D9-438D-9351-ACB19C3FC55F}" srcOrd="1" destOrd="0" presId="urn:microsoft.com/office/officeart/2005/8/layout/hierarchy1"/>
    <dgm:cxn modelId="{03819EE4-019A-4433-9297-08EB0F94C27B}" type="presParOf" srcId="{FE103B78-66A8-4D73-8E77-54E7FAE88FF8}" destId="{48B77766-E76E-4CEE-809A-CFED332DE7A7}" srcOrd="1" destOrd="0" presId="urn:microsoft.com/office/officeart/2005/8/layout/hierarchy1"/>
    <dgm:cxn modelId="{1251F240-656D-4A88-8AB4-C9B55A005B4B}" type="presParOf" srcId="{08F453EB-D97A-4230-89D8-B65B421E13A9}" destId="{A9DC046A-DDA7-45D0-97CC-41CFC440892D}" srcOrd="6" destOrd="0" presId="urn:microsoft.com/office/officeart/2005/8/layout/hierarchy1"/>
    <dgm:cxn modelId="{369A45D1-66F5-4202-8F3B-B301DA5A2890}" type="presParOf" srcId="{08F453EB-D97A-4230-89D8-B65B421E13A9}" destId="{36D931B2-569E-4BEF-9EF8-7E169790D76B}" srcOrd="7" destOrd="0" presId="urn:microsoft.com/office/officeart/2005/8/layout/hierarchy1"/>
    <dgm:cxn modelId="{5A3EB81B-1997-451F-97C0-CBC033FA7178}" type="presParOf" srcId="{36D931B2-569E-4BEF-9EF8-7E169790D76B}" destId="{A687E398-D8BC-433F-A8B9-737C6CEEB599}" srcOrd="0" destOrd="0" presId="urn:microsoft.com/office/officeart/2005/8/layout/hierarchy1"/>
    <dgm:cxn modelId="{EAB9179B-1129-44DA-B0CB-58AFE33EFB34}" type="presParOf" srcId="{A687E398-D8BC-433F-A8B9-737C6CEEB599}" destId="{DE33DD19-4EC5-49BC-9EA9-78BADDE1B825}" srcOrd="0" destOrd="0" presId="urn:microsoft.com/office/officeart/2005/8/layout/hierarchy1"/>
    <dgm:cxn modelId="{DDF95260-283D-41A2-9574-0CE703176EC9}" type="presParOf" srcId="{A687E398-D8BC-433F-A8B9-737C6CEEB599}" destId="{1A3BC73B-CC97-48B3-A5F7-859AE35C5FAA}" srcOrd="1" destOrd="0" presId="urn:microsoft.com/office/officeart/2005/8/layout/hierarchy1"/>
    <dgm:cxn modelId="{650F0BC2-D555-4E79-89C7-F7AD039A545A}" type="presParOf" srcId="{36D931B2-569E-4BEF-9EF8-7E169790D76B}" destId="{B6B29E91-2004-49C6-9AD6-C33213B983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F9E06F-6E15-4681-A39F-84B757EDB8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547EEB-B3D5-4112-BC51-663090EDD963}">
      <dgm:prSet phldrT="[نص]"/>
      <dgm:spPr/>
      <dgm:t>
        <a:bodyPr/>
        <a:lstStyle/>
        <a:p>
          <a:r>
            <a:rPr lang="ar-SA" dirty="0">
              <a:solidFill>
                <a:schemeClr val="accent3"/>
              </a:solidFill>
            </a:rPr>
            <a:t>علوم اللغة</a:t>
          </a:r>
          <a:endParaRPr lang="en-US" dirty="0">
            <a:solidFill>
              <a:schemeClr val="accent3"/>
            </a:solidFill>
          </a:endParaRPr>
        </a:p>
      </dgm:t>
    </dgm:pt>
    <dgm:pt modelId="{AB187D82-AEAB-4C92-A59C-F94C630C8BE0}" type="parTrans" cxnId="{6E5131CD-9A09-4FC9-BE3B-52BD4A27523E}">
      <dgm:prSet/>
      <dgm:spPr/>
      <dgm:t>
        <a:bodyPr/>
        <a:lstStyle/>
        <a:p>
          <a:endParaRPr lang="en-US"/>
        </a:p>
      </dgm:t>
    </dgm:pt>
    <dgm:pt modelId="{7AA05C4B-3A03-4633-8804-C0CD51A9E7DD}" type="sibTrans" cxnId="{6E5131CD-9A09-4FC9-BE3B-52BD4A27523E}">
      <dgm:prSet/>
      <dgm:spPr/>
      <dgm:t>
        <a:bodyPr/>
        <a:lstStyle/>
        <a:p>
          <a:endParaRPr lang="en-US"/>
        </a:p>
      </dgm:t>
    </dgm:pt>
    <dgm:pt modelId="{081EB5B0-8C35-472D-A58B-AF322DCAD236}">
      <dgm:prSet phldrT="[نص]"/>
      <dgm:spPr/>
      <dgm:t>
        <a:bodyPr/>
        <a:lstStyle/>
        <a:p>
          <a:r>
            <a:rPr lang="ar-SA" dirty="0"/>
            <a:t>الادب</a:t>
          </a:r>
          <a:endParaRPr lang="en-US" dirty="0"/>
        </a:p>
      </dgm:t>
    </dgm:pt>
    <dgm:pt modelId="{39F5672D-11D5-44DF-AD77-F5EC04B19475}" type="parTrans" cxnId="{856C5467-EC62-4953-A892-86A3B7C6A551}">
      <dgm:prSet/>
      <dgm:spPr/>
      <dgm:t>
        <a:bodyPr/>
        <a:lstStyle/>
        <a:p>
          <a:endParaRPr lang="en-US"/>
        </a:p>
      </dgm:t>
    </dgm:pt>
    <dgm:pt modelId="{C896D689-CB4C-4D56-A0B6-0D134D682052}" type="sibTrans" cxnId="{856C5467-EC62-4953-A892-86A3B7C6A551}">
      <dgm:prSet/>
      <dgm:spPr/>
      <dgm:t>
        <a:bodyPr/>
        <a:lstStyle/>
        <a:p>
          <a:endParaRPr lang="en-US"/>
        </a:p>
      </dgm:t>
    </dgm:pt>
    <dgm:pt modelId="{1B90D12C-3912-42E9-AE8F-A711DEB6FE5E}">
      <dgm:prSet phldrT="[نص]"/>
      <dgm:spPr/>
      <dgm:t>
        <a:bodyPr/>
        <a:lstStyle/>
        <a:p>
          <a:r>
            <a:rPr lang="ar-SA" dirty="0"/>
            <a:t>حسان بن ثابت</a:t>
          </a:r>
          <a:endParaRPr lang="en-US" dirty="0"/>
        </a:p>
      </dgm:t>
    </dgm:pt>
    <dgm:pt modelId="{BE08DAF9-FF4D-4B61-8936-A9E8614AC093}" type="parTrans" cxnId="{F15DA2D8-BD70-49C3-965D-0EBED430012A}">
      <dgm:prSet/>
      <dgm:spPr/>
      <dgm:t>
        <a:bodyPr/>
        <a:lstStyle/>
        <a:p>
          <a:endParaRPr lang="en-US"/>
        </a:p>
      </dgm:t>
    </dgm:pt>
    <dgm:pt modelId="{673071D3-4612-424F-B80E-34F14170F35F}" type="sibTrans" cxnId="{F15DA2D8-BD70-49C3-965D-0EBED430012A}">
      <dgm:prSet/>
      <dgm:spPr/>
      <dgm:t>
        <a:bodyPr/>
        <a:lstStyle/>
        <a:p>
          <a:endParaRPr lang="en-US"/>
        </a:p>
      </dgm:t>
    </dgm:pt>
    <dgm:pt modelId="{963A8BDF-C187-4C32-BB37-F9E3B5AA9AF5}">
      <dgm:prSet phldrT="[نص]"/>
      <dgm:spPr/>
      <dgm:t>
        <a:bodyPr/>
        <a:lstStyle/>
        <a:p>
          <a:r>
            <a:rPr lang="ar-SA" dirty="0"/>
            <a:t>النحو</a:t>
          </a:r>
          <a:endParaRPr lang="en-US" dirty="0"/>
        </a:p>
      </dgm:t>
    </dgm:pt>
    <dgm:pt modelId="{28CB6571-E332-43D4-A26A-691ED23F41FE}" type="parTrans" cxnId="{94B6EE31-4B85-4F20-9156-9B02F32F33B6}">
      <dgm:prSet/>
      <dgm:spPr/>
      <dgm:t>
        <a:bodyPr/>
        <a:lstStyle/>
        <a:p>
          <a:endParaRPr lang="en-US"/>
        </a:p>
      </dgm:t>
    </dgm:pt>
    <dgm:pt modelId="{B758E40A-79FB-40C8-A072-0D85A8829663}" type="sibTrans" cxnId="{94B6EE31-4B85-4F20-9156-9B02F32F33B6}">
      <dgm:prSet/>
      <dgm:spPr/>
      <dgm:t>
        <a:bodyPr/>
        <a:lstStyle/>
        <a:p>
          <a:endParaRPr lang="en-US"/>
        </a:p>
      </dgm:t>
    </dgm:pt>
    <dgm:pt modelId="{01BE8BCA-4164-4D48-A2EC-A01861358EF0}">
      <dgm:prSet phldrT="[نص]"/>
      <dgm:spPr/>
      <dgm:t>
        <a:bodyPr/>
        <a:lstStyle/>
        <a:p>
          <a:r>
            <a:rPr lang="ar-SA" dirty="0"/>
            <a:t>سيبويه </a:t>
          </a:r>
          <a:endParaRPr lang="en-US" dirty="0"/>
        </a:p>
      </dgm:t>
    </dgm:pt>
    <dgm:pt modelId="{C20D57C6-CD9D-419E-8244-EEC3B286B879}" type="parTrans" cxnId="{B57C9422-634B-48A8-AAF4-5417BB5CBF79}">
      <dgm:prSet/>
      <dgm:spPr/>
      <dgm:t>
        <a:bodyPr/>
        <a:lstStyle/>
        <a:p>
          <a:endParaRPr lang="en-US"/>
        </a:p>
      </dgm:t>
    </dgm:pt>
    <dgm:pt modelId="{19E205C9-6D34-460C-8F1C-7778701A8974}" type="sibTrans" cxnId="{B57C9422-634B-48A8-AAF4-5417BB5CBF79}">
      <dgm:prSet/>
      <dgm:spPr/>
      <dgm:t>
        <a:bodyPr/>
        <a:lstStyle/>
        <a:p>
          <a:endParaRPr lang="en-US"/>
        </a:p>
      </dgm:t>
    </dgm:pt>
    <dgm:pt modelId="{86C515B0-8F14-44D4-A119-95E3C62116CA}" type="pres">
      <dgm:prSet presAssocID="{71F9E06F-6E15-4681-A39F-84B757EDB8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57CDE1-A58F-4DB3-9A92-48D017E21570}" type="pres">
      <dgm:prSet presAssocID="{64547EEB-B3D5-4112-BC51-663090EDD963}" presName="hierRoot1" presStyleCnt="0"/>
      <dgm:spPr/>
    </dgm:pt>
    <dgm:pt modelId="{982E5A03-1462-42D9-92F3-65CC84C38567}" type="pres">
      <dgm:prSet presAssocID="{64547EEB-B3D5-4112-BC51-663090EDD963}" presName="composite" presStyleCnt="0"/>
      <dgm:spPr/>
    </dgm:pt>
    <dgm:pt modelId="{AABAD52F-9291-4F25-B5D2-F916DDDA5FC5}" type="pres">
      <dgm:prSet presAssocID="{64547EEB-B3D5-4112-BC51-663090EDD963}" presName="background" presStyleLbl="node0" presStyleIdx="0" presStyleCnt="1"/>
      <dgm:spPr/>
    </dgm:pt>
    <dgm:pt modelId="{38586B34-DE78-455E-A23B-3CAB01D6253A}" type="pres">
      <dgm:prSet presAssocID="{64547EEB-B3D5-4112-BC51-663090EDD963}" presName="text" presStyleLbl="fgAcc0" presStyleIdx="0" presStyleCnt="1">
        <dgm:presLayoutVars>
          <dgm:chPref val="3"/>
        </dgm:presLayoutVars>
      </dgm:prSet>
      <dgm:spPr/>
    </dgm:pt>
    <dgm:pt modelId="{249C63E1-DE37-4CE2-90EE-1FB03E6CD50B}" type="pres">
      <dgm:prSet presAssocID="{64547EEB-B3D5-4112-BC51-663090EDD963}" presName="hierChild2" presStyleCnt="0"/>
      <dgm:spPr/>
    </dgm:pt>
    <dgm:pt modelId="{332CB2FB-D44B-421F-A332-0C20082E055F}" type="pres">
      <dgm:prSet presAssocID="{39F5672D-11D5-44DF-AD77-F5EC04B19475}" presName="Name10" presStyleLbl="parChTrans1D2" presStyleIdx="0" presStyleCnt="2"/>
      <dgm:spPr/>
    </dgm:pt>
    <dgm:pt modelId="{809E66D2-A901-420C-B673-D748FFA81D53}" type="pres">
      <dgm:prSet presAssocID="{081EB5B0-8C35-472D-A58B-AF322DCAD236}" presName="hierRoot2" presStyleCnt="0"/>
      <dgm:spPr/>
    </dgm:pt>
    <dgm:pt modelId="{60274E35-E0B5-4E40-8AC4-52AC0D98A64F}" type="pres">
      <dgm:prSet presAssocID="{081EB5B0-8C35-472D-A58B-AF322DCAD236}" presName="composite2" presStyleCnt="0"/>
      <dgm:spPr/>
    </dgm:pt>
    <dgm:pt modelId="{5AC1D7A6-F2CF-4E5A-90A0-95968A470ACB}" type="pres">
      <dgm:prSet presAssocID="{081EB5B0-8C35-472D-A58B-AF322DCAD236}" presName="background2" presStyleLbl="node2" presStyleIdx="0" presStyleCnt="2"/>
      <dgm:spPr/>
    </dgm:pt>
    <dgm:pt modelId="{7DC09801-AEA3-48AC-885F-A4CF1F78E188}" type="pres">
      <dgm:prSet presAssocID="{081EB5B0-8C35-472D-A58B-AF322DCAD236}" presName="text2" presStyleLbl="fgAcc2" presStyleIdx="0" presStyleCnt="2">
        <dgm:presLayoutVars>
          <dgm:chPref val="3"/>
        </dgm:presLayoutVars>
      </dgm:prSet>
      <dgm:spPr/>
    </dgm:pt>
    <dgm:pt modelId="{5A30E3D5-63DE-4C2C-932E-10E33EA71DF7}" type="pres">
      <dgm:prSet presAssocID="{081EB5B0-8C35-472D-A58B-AF322DCAD236}" presName="hierChild3" presStyleCnt="0"/>
      <dgm:spPr/>
    </dgm:pt>
    <dgm:pt modelId="{924AA79A-99B1-494C-A484-14EB5929FF85}" type="pres">
      <dgm:prSet presAssocID="{BE08DAF9-FF4D-4B61-8936-A9E8614AC093}" presName="Name17" presStyleLbl="parChTrans1D3" presStyleIdx="0" presStyleCnt="2"/>
      <dgm:spPr/>
    </dgm:pt>
    <dgm:pt modelId="{6F3C73DB-29A3-4215-A506-2CAEB2B06223}" type="pres">
      <dgm:prSet presAssocID="{1B90D12C-3912-42E9-AE8F-A711DEB6FE5E}" presName="hierRoot3" presStyleCnt="0"/>
      <dgm:spPr/>
    </dgm:pt>
    <dgm:pt modelId="{A50EEAD4-3E3F-4205-9006-1BE82038CDBE}" type="pres">
      <dgm:prSet presAssocID="{1B90D12C-3912-42E9-AE8F-A711DEB6FE5E}" presName="composite3" presStyleCnt="0"/>
      <dgm:spPr/>
    </dgm:pt>
    <dgm:pt modelId="{85021FA9-6F37-4E3E-BEA8-9614F41F15D2}" type="pres">
      <dgm:prSet presAssocID="{1B90D12C-3912-42E9-AE8F-A711DEB6FE5E}" presName="background3" presStyleLbl="node3" presStyleIdx="0" presStyleCnt="2"/>
      <dgm:spPr/>
    </dgm:pt>
    <dgm:pt modelId="{E9B08FCD-4F08-42FF-9C26-CCBA6AE4E8FE}" type="pres">
      <dgm:prSet presAssocID="{1B90D12C-3912-42E9-AE8F-A711DEB6FE5E}" presName="text3" presStyleLbl="fgAcc3" presStyleIdx="0" presStyleCnt="2">
        <dgm:presLayoutVars>
          <dgm:chPref val="3"/>
        </dgm:presLayoutVars>
      </dgm:prSet>
      <dgm:spPr/>
    </dgm:pt>
    <dgm:pt modelId="{1FFB7686-633E-4654-9D3A-7A32AD87B296}" type="pres">
      <dgm:prSet presAssocID="{1B90D12C-3912-42E9-AE8F-A711DEB6FE5E}" presName="hierChild4" presStyleCnt="0"/>
      <dgm:spPr/>
    </dgm:pt>
    <dgm:pt modelId="{2C31591F-679B-4678-8FB7-CE380CA75108}" type="pres">
      <dgm:prSet presAssocID="{28CB6571-E332-43D4-A26A-691ED23F41FE}" presName="Name10" presStyleLbl="parChTrans1D2" presStyleIdx="1" presStyleCnt="2"/>
      <dgm:spPr/>
    </dgm:pt>
    <dgm:pt modelId="{DC6ADDE8-85AF-4C9A-93D8-2D5D132E1F07}" type="pres">
      <dgm:prSet presAssocID="{963A8BDF-C187-4C32-BB37-F9E3B5AA9AF5}" presName="hierRoot2" presStyleCnt="0"/>
      <dgm:spPr/>
    </dgm:pt>
    <dgm:pt modelId="{9599A14E-A116-4D02-8D25-101C491F1EAF}" type="pres">
      <dgm:prSet presAssocID="{963A8BDF-C187-4C32-BB37-F9E3B5AA9AF5}" presName="composite2" presStyleCnt="0"/>
      <dgm:spPr/>
    </dgm:pt>
    <dgm:pt modelId="{6FBC651C-DFD7-439B-84BD-6EA64E6FC4B2}" type="pres">
      <dgm:prSet presAssocID="{963A8BDF-C187-4C32-BB37-F9E3B5AA9AF5}" presName="background2" presStyleLbl="node2" presStyleIdx="1" presStyleCnt="2"/>
      <dgm:spPr/>
    </dgm:pt>
    <dgm:pt modelId="{551040A3-DFAE-461F-B01A-EB42FF5299E6}" type="pres">
      <dgm:prSet presAssocID="{963A8BDF-C187-4C32-BB37-F9E3B5AA9AF5}" presName="text2" presStyleLbl="fgAcc2" presStyleIdx="1" presStyleCnt="2">
        <dgm:presLayoutVars>
          <dgm:chPref val="3"/>
        </dgm:presLayoutVars>
      </dgm:prSet>
      <dgm:spPr/>
    </dgm:pt>
    <dgm:pt modelId="{3ED54978-0242-4DAD-97E2-12DE1879AF03}" type="pres">
      <dgm:prSet presAssocID="{963A8BDF-C187-4C32-BB37-F9E3B5AA9AF5}" presName="hierChild3" presStyleCnt="0"/>
      <dgm:spPr/>
    </dgm:pt>
    <dgm:pt modelId="{1CE20838-ABE0-4008-9418-4FF69735058C}" type="pres">
      <dgm:prSet presAssocID="{C20D57C6-CD9D-419E-8244-EEC3B286B879}" presName="Name17" presStyleLbl="parChTrans1D3" presStyleIdx="1" presStyleCnt="2"/>
      <dgm:spPr/>
    </dgm:pt>
    <dgm:pt modelId="{A0163C06-F741-4838-B461-0075A54E0D2E}" type="pres">
      <dgm:prSet presAssocID="{01BE8BCA-4164-4D48-A2EC-A01861358EF0}" presName="hierRoot3" presStyleCnt="0"/>
      <dgm:spPr/>
    </dgm:pt>
    <dgm:pt modelId="{9E3BCE2C-7A97-454D-B18A-EB23F1BA2EA7}" type="pres">
      <dgm:prSet presAssocID="{01BE8BCA-4164-4D48-A2EC-A01861358EF0}" presName="composite3" presStyleCnt="0"/>
      <dgm:spPr/>
    </dgm:pt>
    <dgm:pt modelId="{A732925A-85D5-4E02-8BF1-D26231AC6D65}" type="pres">
      <dgm:prSet presAssocID="{01BE8BCA-4164-4D48-A2EC-A01861358EF0}" presName="background3" presStyleLbl="node3" presStyleIdx="1" presStyleCnt="2"/>
      <dgm:spPr/>
    </dgm:pt>
    <dgm:pt modelId="{96DA3A9D-1A13-479E-812B-CED4DF86A301}" type="pres">
      <dgm:prSet presAssocID="{01BE8BCA-4164-4D48-A2EC-A01861358EF0}" presName="text3" presStyleLbl="fgAcc3" presStyleIdx="1" presStyleCnt="2">
        <dgm:presLayoutVars>
          <dgm:chPref val="3"/>
        </dgm:presLayoutVars>
      </dgm:prSet>
      <dgm:spPr/>
    </dgm:pt>
    <dgm:pt modelId="{24963044-BE49-4575-B26C-EA6153047158}" type="pres">
      <dgm:prSet presAssocID="{01BE8BCA-4164-4D48-A2EC-A01861358EF0}" presName="hierChild4" presStyleCnt="0"/>
      <dgm:spPr/>
    </dgm:pt>
  </dgm:ptLst>
  <dgm:cxnLst>
    <dgm:cxn modelId="{F378D013-63E5-48A8-AFAF-D1601D133A3C}" type="presOf" srcId="{C20D57C6-CD9D-419E-8244-EEC3B286B879}" destId="{1CE20838-ABE0-4008-9418-4FF69735058C}" srcOrd="0" destOrd="0" presId="urn:microsoft.com/office/officeart/2005/8/layout/hierarchy1"/>
    <dgm:cxn modelId="{43962518-A41B-4265-9CAA-B9B592115AFC}" type="presOf" srcId="{28CB6571-E332-43D4-A26A-691ED23F41FE}" destId="{2C31591F-679B-4678-8FB7-CE380CA75108}" srcOrd="0" destOrd="0" presId="urn:microsoft.com/office/officeart/2005/8/layout/hierarchy1"/>
    <dgm:cxn modelId="{B57C9422-634B-48A8-AAF4-5417BB5CBF79}" srcId="{963A8BDF-C187-4C32-BB37-F9E3B5AA9AF5}" destId="{01BE8BCA-4164-4D48-A2EC-A01861358EF0}" srcOrd="0" destOrd="0" parTransId="{C20D57C6-CD9D-419E-8244-EEC3B286B879}" sibTransId="{19E205C9-6D34-460C-8F1C-7778701A8974}"/>
    <dgm:cxn modelId="{F4790728-3485-4619-A6ED-A16551E1BF8B}" type="presOf" srcId="{01BE8BCA-4164-4D48-A2EC-A01861358EF0}" destId="{96DA3A9D-1A13-479E-812B-CED4DF86A301}" srcOrd="0" destOrd="0" presId="urn:microsoft.com/office/officeart/2005/8/layout/hierarchy1"/>
    <dgm:cxn modelId="{86CE4E2F-8CBE-4E02-8C15-98D3912F023A}" type="presOf" srcId="{081EB5B0-8C35-472D-A58B-AF322DCAD236}" destId="{7DC09801-AEA3-48AC-885F-A4CF1F78E188}" srcOrd="0" destOrd="0" presId="urn:microsoft.com/office/officeart/2005/8/layout/hierarchy1"/>
    <dgm:cxn modelId="{94B6EE31-4B85-4F20-9156-9B02F32F33B6}" srcId="{64547EEB-B3D5-4112-BC51-663090EDD963}" destId="{963A8BDF-C187-4C32-BB37-F9E3B5AA9AF5}" srcOrd="1" destOrd="0" parTransId="{28CB6571-E332-43D4-A26A-691ED23F41FE}" sibTransId="{B758E40A-79FB-40C8-A072-0D85A8829663}"/>
    <dgm:cxn modelId="{C23E3C37-0253-4C23-9E9F-70E0B2F19D6F}" type="presOf" srcId="{71F9E06F-6E15-4681-A39F-84B757EDB8CF}" destId="{86C515B0-8F14-44D4-A119-95E3C62116CA}" srcOrd="0" destOrd="0" presId="urn:microsoft.com/office/officeart/2005/8/layout/hierarchy1"/>
    <dgm:cxn modelId="{822B694D-ACEE-49D9-8C5D-FB8A32660F63}" type="presOf" srcId="{BE08DAF9-FF4D-4B61-8936-A9E8614AC093}" destId="{924AA79A-99B1-494C-A484-14EB5929FF85}" srcOrd="0" destOrd="0" presId="urn:microsoft.com/office/officeart/2005/8/layout/hierarchy1"/>
    <dgm:cxn modelId="{856C5467-EC62-4953-A892-86A3B7C6A551}" srcId="{64547EEB-B3D5-4112-BC51-663090EDD963}" destId="{081EB5B0-8C35-472D-A58B-AF322DCAD236}" srcOrd="0" destOrd="0" parTransId="{39F5672D-11D5-44DF-AD77-F5EC04B19475}" sibTransId="{C896D689-CB4C-4D56-A0B6-0D134D682052}"/>
    <dgm:cxn modelId="{335066AB-455C-4053-8C6A-5A2B91758AF5}" type="presOf" srcId="{1B90D12C-3912-42E9-AE8F-A711DEB6FE5E}" destId="{E9B08FCD-4F08-42FF-9C26-CCBA6AE4E8FE}" srcOrd="0" destOrd="0" presId="urn:microsoft.com/office/officeart/2005/8/layout/hierarchy1"/>
    <dgm:cxn modelId="{D4EA07BF-72E8-410C-A19E-2230C9F120C6}" type="presOf" srcId="{39F5672D-11D5-44DF-AD77-F5EC04B19475}" destId="{332CB2FB-D44B-421F-A332-0C20082E055F}" srcOrd="0" destOrd="0" presId="urn:microsoft.com/office/officeart/2005/8/layout/hierarchy1"/>
    <dgm:cxn modelId="{6E5131CD-9A09-4FC9-BE3B-52BD4A27523E}" srcId="{71F9E06F-6E15-4681-A39F-84B757EDB8CF}" destId="{64547EEB-B3D5-4112-BC51-663090EDD963}" srcOrd="0" destOrd="0" parTransId="{AB187D82-AEAB-4C92-A59C-F94C630C8BE0}" sibTransId="{7AA05C4B-3A03-4633-8804-C0CD51A9E7DD}"/>
    <dgm:cxn modelId="{F15DA2D8-BD70-49C3-965D-0EBED430012A}" srcId="{081EB5B0-8C35-472D-A58B-AF322DCAD236}" destId="{1B90D12C-3912-42E9-AE8F-A711DEB6FE5E}" srcOrd="0" destOrd="0" parTransId="{BE08DAF9-FF4D-4B61-8936-A9E8614AC093}" sibTransId="{673071D3-4612-424F-B80E-34F14170F35F}"/>
    <dgm:cxn modelId="{DD5A27DC-1CA4-42C6-9F06-C1BBB0493ECB}" type="presOf" srcId="{963A8BDF-C187-4C32-BB37-F9E3B5AA9AF5}" destId="{551040A3-DFAE-461F-B01A-EB42FF5299E6}" srcOrd="0" destOrd="0" presId="urn:microsoft.com/office/officeart/2005/8/layout/hierarchy1"/>
    <dgm:cxn modelId="{612DFDF8-709F-4B0F-A675-0DB0BF465C15}" type="presOf" srcId="{64547EEB-B3D5-4112-BC51-663090EDD963}" destId="{38586B34-DE78-455E-A23B-3CAB01D6253A}" srcOrd="0" destOrd="0" presId="urn:microsoft.com/office/officeart/2005/8/layout/hierarchy1"/>
    <dgm:cxn modelId="{65988B95-360A-475A-8BCA-C2A3726542CC}" type="presParOf" srcId="{86C515B0-8F14-44D4-A119-95E3C62116CA}" destId="{6C57CDE1-A58F-4DB3-9A92-48D017E21570}" srcOrd="0" destOrd="0" presId="urn:microsoft.com/office/officeart/2005/8/layout/hierarchy1"/>
    <dgm:cxn modelId="{6664C51A-3723-4629-A583-F159BEAF1D80}" type="presParOf" srcId="{6C57CDE1-A58F-4DB3-9A92-48D017E21570}" destId="{982E5A03-1462-42D9-92F3-65CC84C38567}" srcOrd="0" destOrd="0" presId="urn:microsoft.com/office/officeart/2005/8/layout/hierarchy1"/>
    <dgm:cxn modelId="{ADB7D1D1-6127-45A4-AC6F-DB1D3BEDEF42}" type="presParOf" srcId="{982E5A03-1462-42D9-92F3-65CC84C38567}" destId="{AABAD52F-9291-4F25-B5D2-F916DDDA5FC5}" srcOrd="0" destOrd="0" presId="urn:microsoft.com/office/officeart/2005/8/layout/hierarchy1"/>
    <dgm:cxn modelId="{A6EA349F-9C02-4A7F-BD74-F05E81BA03E0}" type="presParOf" srcId="{982E5A03-1462-42D9-92F3-65CC84C38567}" destId="{38586B34-DE78-455E-A23B-3CAB01D6253A}" srcOrd="1" destOrd="0" presId="urn:microsoft.com/office/officeart/2005/8/layout/hierarchy1"/>
    <dgm:cxn modelId="{0E30D077-7B1E-4E62-B013-F19EAAACE051}" type="presParOf" srcId="{6C57CDE1-A58F-4DB3-9A92-48D017E21570}" destId="{249C63E1-DE37-4CE2-90EE-1FB03E6CD50B}" srcOrd="1" destOrd="0" presId="urn:microsoft.com/office/officeart/2005/8/layout/hierarchy1"/>
    <dgm:cxn modelId="{830992FD-C0EC-46FB-9CD2-AD188BE3A8AC}" type="presParOf" srcId="{249C63E1-DE37-4CE2-90EE-1FB03E6CD50B}" destId="{332CB2FB-D44B-421F-A332-0C20082E055F}" srcOrd="0" destOrd="0" presId="urn:microsoft.com/office/officeart/2005/8/layout/hierarchy1"/>
    <dgm:cxn modelId="{B2409FFA-D147-4468-AE92-DF5702F666C4}" type="presParOf" srcId="{249C63E1-DE37-4CE2-90EE-1FB03E6CD50B}" destId="{809E66D2-A901-420C-B673-D748FFA81D53}" srcOrd="1" destOrd="0" presId="urn:microsoft.com/office/officeart/2005/8/layout/hierarchy1"/>
    <dgm:cxn modelId="{AD43F778-2F43-4385-8F68-F36D10444D02}" type="presParOf" srcId="{809E66D2-A901-420C-B673-D748FFA81D53}" destId="{60274E35-E0B5-4E40-8AC4-52AC0D98A64F}" srcOrd="0" destOrd="0" presId="urn:microsoft.com/office/officeart/2005/8/layout/hierarchy1"/>
    <dgm:cxn modelId="{F5D43D82-03A4-4569-9947-08661216986E}" type="presParOf" srcId="{60274E35-E0B5-4E40-8AC4-52AC0D98A64F}" destId="{5AC1D7A6-F2CF-4E5A-90A0-95968A470ACB}" srcOrd="0" destOrd="0" presId="urn:microsoft.com/office/officeart/2005/8/layout/hierarchy1"/>
    <dgm:cxn modelId="{E20B48BE-7EAE-46B9-B35A-CA04FC33A5B0}" type="presParOf" srcId="{60274E35-E0B5-4E40-8AC4-52AC0D98A64F}" destId="{7DC09801-AEA3-48AC-885F-A4CF1F78E188}" srcOrd="1" destOrd="0" presId="urn:microsoft.com/office/officeart/2005/8/layout/hierarchy1"/>
    <dgm:cxn modelId="{BEA48686-79F2-49E0-B3A9-856FF7407D33}" type="presParOf" srcId="{809E66D2-A901-420C-B673-D748FFA81D53}" destId="{5A30E3D5-63DE-4C2C-932E-10E33EA71DF7}" srcOrd="1" destOrd="0" presId="urn:microsoft.com/office/officeart/2005/8/layout/hierarchy1"/>
    <dgm:cxn modelId="{DF8ECE07-89DC-4768-95FC-A9F079D07AA0}" type="presParOf" srcId="{5A30E3D5-63DE-4C2C-932E-10E33EA71DF7}" destId="{924AA79A-99B1-494C-A484-14EB5929FF85}" srcOrd="0" destOrd="0" presId="urn:microsoft.com/office/officeart/2005/8/layout/hierarchy1"/>
    <dgm:cxn modelId="{635BF2D7-D38F-46E4-9FF2-F4E84BE65B6B}" type="presParOf" srcId="{5A30E3D5-63DE-4C2C-932E-10E33EA71DF7}" destId="{6F3C73DB-29A3-4215-A506-2CAEB2B06223}" srcOrd="1" destOrd="0" presId="urn:microsoft.com/office/officeart/2005/8/layout/hierarchy1"/>
    <dgm:cxn modelId="{7966CDFE-14BD-42C3-8CDD-33F1017D7540}" type="presParOf" srcId="{6F3C73DB-29A3-4215-A506-2CAEB2B06223}" destId="{A50EEAD4-3E3F-4205-9006-1BE82038CDBE}" srcOrd="0" destOrd="0" presId="urn:microsoft.com/office/officeart/2005/8/layout/hierarchy1"/>
    <dgm:cxn modelId="{C68A05C7-C0EC-4ABE-BACB-7566C18C6432}" type="presParOf" srcId="{A50EEAD4-3E3F-4205-9006-1BE82038CDBE}" destId="{85021FA9-6F37-4E3E-BEA8-9614F41F15D2}" srcOrd="0" destOrd="0" presId="urn:microsoft.com/office/officeart/2005/8/layout/hierarchy1"/>
    <dgm:cxn modelId="{4B5100BF-60AB-4306-A4D9-8385AD3110F2}" type="presParOf" srcId="{A50EEAD4-3E3F-4205-9006-1BE82038CDBE}" destId="{E9B08FCD-4F08-42FF-9C26-CCBA6AE4E8FE}" srcOrd="1" destOrd="0" presId="urn:microsoft.com/office/officeart/2005/8/layout/hierarchy1"/>
    <dgm:cxn modelId="{8CE534A3-BCFF-424A-9CFF-D88CB117C899}" type="presParOf" srcId="{6F3C73DB-29A3-4215-A506-2CAEB2B06223}" destId="{1FFB7686-633E-4654-9D3A-7A32AD87B296}" srcOrd="1" destOrd="0" presId="urn:microsoft.com/office/officeart/2005/8/layout/hierarchy1"/>
    <dgm:cxn modelId="{901B3687-DF3F-4EEA-90DF-903AA1CFC694}" type="presParOf" srcId="{249C63E1-DE37-4CE2-90EE-1FB03E6CD50B}" destId="{2C31591F-679B-4678-8FB7-CE380CA75108}" srcOrd="2" destOrd="0" presId="urn:microsoft.com/office/officeart/2005/8/layout/hierarchy1"/>
    <dgm:cxn modelId="{E8F99140-5653-4C47-815A-4BB7602337E1}" type="presParOf" srcId="{249C63E1-DE37-4CE2-90EE-1FB03E6CD50B}" destId="{DC6ADDE8-85AF-4C9A-93D8-2D5D132E1F07}" srcOrd="3" destOrd="0" presId="urn:microsoft.com/office/officeart/2005/8/layout/hierarchy1"/>
    <dgm:cxn modelId="{B4B90F42-9ED5-41F3-ACED-964D40F4F8B3}" type="presParOf" srcId="{DC6ADDE8-85AF-4C9A-93D8-2D5D132E1F07}" destId="{9599A14E-A116-4D02-8D25-101C491F1EAF}" srcOrd="0" destOrd="0" presId="urn:microsoft.com/office/officeart/2005/8/layout/hierarchy1"/>
    <dgm:cxn modelId="{E1A33929-0CBA-4858-99E5-C8477D98632C}" type="presParOf" srcId="{9599A14E-A116-4D02-8D25-101C491F1EAF}" destId="{6FBC651C-DFD7-439B-84BD-6EA64E6FC4B2}" srcOrd="0" destOrd="0" presId="urn:microsoft.com/office/officeart/2005/8/layout/hierarchy1"/>
    <dgm:cxn modelId="{48FB14B7-F943-4555-9311-E8BD34B21BA0}" type="presParOf" srcId="{9599A14E-A116-4D02-8D25-101C491F1EAF}" destId="{551040A3-DFAE-461F-B01A-EB42FF5299E6}" srcOrd="1" destOrd="0" presId="urn:microsoft.com/office/officeart/2005/8/layout/hierarchy1"/>
    <dgm:cxn modelId="{E3F1E14D-7B99-4415-A2D4-18217D7EF68C}" type="presParOf" srcId="{DC6ADDE8-85AF-4C9A-93D8-2D5D132E1F07}" destId="{3ED54978-0242-4DAD-97E2-12DE1879AF03}" srcOrd="1" destOrd="0" presId="urn:microsoft.com/office/officeart/2005/8/layout/hierarchy1"/>
    <dgm:cxn modelId="{9035FDD2-A65A-4B60-A334-CA2D90B0A8EB}" type="presParOf" srcId="{3ED54978-0242-4DAD-97E2-12DE1879AF03}" destId="{1CE20838-ABE0-4008-9418-4FF69735058C}" srcOrd="0" destOrd="0" presId="urn:microsoft.com/office/officeart/2005/8/layout/hierarchy1"/>
    <dgm:cxn modelId="{20422F83-8BFA-4553-8A60-145B1BE16E51}" type="presParOf" srcId="{3ED54978-0242-4DAD-97E2-12DE1879AF03}" destId="{A0163C06-F741-4838-B461-0075A54E0D2E}" srcOrd="1" destOrd="0" presId="urn:microsoft.com/office/officeart/2005/8/layout/hierarchy1"/>
    <dgm:cxn modelId="{18A83A86-DFC8-47ED-A9B1-B8E5BA88FF4E}" type="presParOf" srcId="{A0163C06-F741-4838-B461-0075A54E0D2E}" destId="{9E3BCE2C-7A97-454D-B18A-EB23F1BA2EA7}" srcOrd="0" destOrd="0" presId="urn:microsoft.com/office/officeart/2005/8/layout/hierarchy1"/>
    <dgm:cxn modelId="{19ED4277-443E-49A0-A865-120BAEC70BC9}" type="presParOf" srcId="{9E3BCE2C-7A97-454D-B18A-EB23F1BA2EA7}" destId="{A732925A-85D5-4E02-8BF1-D26231AC6D65}" srcOrd="0" destOrd="0" presId="urn:microsoft.com/office/officeart/2005/8/layout/hierarchy1"/>
    <dgm:cxn modelId="{0559B3CA-9766-425A-9DF7-74C1A604400A}" type="presParOf" srcId="{9E3BCE2C-7A97-454D-B18A-EB23F1BA2EA7}" destId="{96DA3A9D-1A13-479E-812B-CED4DF86A301}" srcOrd="1" destOrd="0" presId="urn:microsoft.com/office/officeart/2005/8/layout/hierarchy1"/>
    <dgm:cxn modelId="{80BB1797-CF31-4FE1-84A5-8A0F4116E031}" type="presParOf" srcId="{A0163C06-F741-4838-B461-0075A54E0D2E}" destId="{24963044-BE49-4575-B26C-EA61530471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E0004-C065-4BB2-8737-52CDF7343C4E}">
      <dsp:nvSpPr>
        <dsp:cNvPr id="0" name=""/>
        <dsp:cNvSpPr/>
      </dsp:nvSpPr>
      <dsp:spPr>
        <a:xfrm>
          <a:off x="4290101" y="2386612"/>
          <a:ext cx="3044588" cy="724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707"/>
              </a:lnTo>
              <a:lnTo>
                <a:pt x="3044588" y="493707"/>
              </a:lnTo>
              <a:lnTo>
                <a:pt x="3044588" y="724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3E92D-9299-4BF2-8DF4-D27DA079E78C}">
      <dsp:nvSpPr>
        <dsp:cNvPr id="0" name=""/>
        <dsp:cNvSpPr/>
      </dsp:nvSpPr>
      <dsp:spPr>
        <a:xfrm>
          <a:off x="4244381" y="2386612"/>
          <a:ext cx="91440" cy="7244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4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A1B91-D174-4C95-8B38-9CD010CABF3A}">
      <dsp:nvSpPr>
        <dsp:cNvPr id="0" name=""/>
        <dsp:cNvSpPr/>
      </dsp:nvSpPr>
      <dsp:spPr>
        <a:xfrm>
          <a:off x="1245513" y="2386612"/>
          <a:ext cx="3044588" cy="724473"/>
        </a:xfrm>
        <a:custGeom>
          <a:avLst/>
          <a:gdLst/>
          <a:ahLst/>
          <a:cxnLst/>
          <a:rect l="0" t="0" r="0" b="0"/>
          <a:pathLst>
            <a:path>
              <a:moveTo>
                <a:pt x="3044588" y="0"/>
              </a:moveTo>
              <a:lnTo>
                <a:pt x="3044588" y="493707"/>
              </a:lnTo>
              <a:lnTo>
                <a:pt x="0" y="493707"/>
              </a:lnTo>
              <a:lnTo>
                <a:pt x="0" y="724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30F27-F13B-46AA-8ACD-7997EFBD3AF3}">
      <dsp:nvSpPr>
        <dsp:cNvPr id="0" name=""/>
        <dsp:cNvSpPr/>
      </dsp:nvSpPr>
      <dsp:spPr>
        <a:xfrm>
          <a:off x="3044588" y="804810"/>
          <a:ext cx="2491026" cy="158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D6C12-8235-4F56-989E-7EDFC4560EE8}">
      <dsp:nvSpPr>
        <dsp:cNvPr id="0" name=""/>
        <dsp:cNvSpPr/>
      </dsp:nvSpPr>
      <dsp:spPr>
        <a:xfrm>
          <a:off x="3321369" y="1067752"/>
          <a:ext cx="2491026" cy="1581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اسس الحضارة الاسلامية </a:t>
          </a:r>
          <a:endParaRPr lang="en-US" sz="3600" kern="1200" dirty="0"/>
        </a:p>
      </dsp:txBody>
      <dsp:txXfrm>
        <a:off x="3367698" y="1114081"/>
        <a:ext cx="2398368" cy="1489143"/>
      </dsp:txXfrm>
    </dsp:sp>
    <dsp:sp modelId="{34E9EB39-2246-4E9C-AB5F-A7378E2CCB2C}">
      <dsp:nvSpPr>
        <dsp:cNvPr id="0" name=""/>
        <dsp:cNvSpPr/>
      </dsp:nvSpPr>
      <dsp:spPr>
        <a:xfrm>
          <a:off x="0" y="3111085"/>
          <a:ext cx="2491026" cy="158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800B2-0F2F-4561-858F-CC3F7A991837}">
      <dsp:nvSpPr>
        <dsp:cNvPr id="0" name=""/>
        <dsp:cNvSpPr/>
      </dsp:nvSpPr>
      <dsp:spPr>
        <a:xfrm>
          <a:off x="276780" y="3374027"/>
          <a:ext cx="2491026" cy="1581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الاساس العلمي </a:t>
          </a:r>
          <a:endParaRPr lang="en-US" sz="3600" kern="1200" dirty="0"/>
        </a:p>
      </dsp:txBody>
      <dsp:txXfrm>
        <a:off x="323109" y="3420356"/>
        <a:ext cx="2398368" cy="1489143"/>
      </dsp:txXfrm>
    </dsp:sp>
    <dsp:sp modelId="{AA356042-DF2A-452E-96B7-40E624165A96}">
      <dsp:nvSpPr>
        <dsp:cNvPr id="0" name=""/>
        <dsp:cNvSpPr/>
      </dsp:nvSpPr>
      <dsp:spPr>
        <a:xfrm>
          <a:off x="3044588" y="3111085"/>
          <a:ext cx="2491026" cy="158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C9974-F811-4DF6-A70C-A6C99709B220}">
      <dsp:nvSpPr>
        <dsp:cNvPr id="0" name=""/>
        <dsp:cNvSpPr/>
      </dsp:nvSpPr>
      <dsp:spPr>
        <a:xfrm>
          <a:off x="3321369" y="3374027"/>
          <a:ext cx="2491026" cy="1581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الاساس اللغوي</a:t>
          </a:r>
          <a:endParaRPr lang="en-US" sz="3600" kern="1200" dirty="0"/>
        </a:p>
      </dsp:txBody>
      <dsp:txXfrm>
        <a:off x="3367698" y="3420356"/>
        <a:ext cx="2398368" cy="1489143"/>
      </dsp:txXfrm>
    </dsp:sp>
    <dsp:sp modelId="{194A8C99-43AA-4871-9EEC-83181D2DEC3D}">
      <dsp:nvSpPr>
        <dsp:cNvPr id="0" name=""/>
        <dsp:cNvSpPr/>
      </dsp:nvSpPr>
      <dsp:spPr>
        <a:xfrm>
          <a:off x="6089176" y="3111085"/>
          <a:ext cx="2491026" cy="158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202CE-605C-4199-894A-E9EC0D42AE1B}">
      <dsp:nvSpPr>
        <dsp:cNvPr id="0" name=""/>
        <dsp:cNvSpPr/>
      </dsp:nvSpPr>
      <dsp:spPr>
        <a:xfrm>
          <a:off x="6365957" y="3374027"/>
          <a:ext cx="2491026" cy="1581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الاساس الديني </a:t>
          </a:r>
          <a:endParaRPr lang="en-US" sz="3600" kern="1200" dirty="0"/>
        </a:p>
      </dsp:txBody>
      <dsp:txXfrm>
        <a:off x="6412286" y="3420356"/>
        <a:ext cx="2398368" cy="1489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41B3F-4C38-4A0D-B33B-C3BC8770E395}">
      <dsp:nvSpPr>
        <dsp:cNvPr id="0" name=""/>
        <dsp:cNvSpPr/>
      </dsp:nvSpPr>
      <dsp:spPr>
        <a:xfrm>
          <a:off x="8071277" y="4031249"/>
          <a:ext cx="91440" cy="34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2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4DA9E-C3A5-455A-9C82-97693EFF2257}">
      <dsp:nvSpPr>
        <dsp:cNvPr id="0" name=""/>
        <dsp:cNvSpPr/>
      </dsp:nvSpPr>
      <dsp:spPr>
        <a:xfrm>
          <a:off x="8071277" y="2919552"/>
          <a:ext cx="91440" cy="34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2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E0004-C065-4BB2-8737-52CDF7343C4E}">
      <dsp:nvSpPr>
        <dsp:cNvPr id="0" name=""/>
        <dsp:cNvSpPr/>
      </dsp:nvSpPr>
      <dsp:spPr>
        <a:xfrm>
          <a:off x="5872493" y="1807855"/>
          <a:ext cx="2244503" cy="349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82"/>
              </a:lnTo>
              <a:lnTo>
                <a:pt x="2244503" y="237982"/>
              </a:lnTo>
              <a:lnTo>
                <a:pt x="2244503" y="349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29908-E1F2-4CB2-873B-2376C4738CB2}">
      <dsp:nvSpPr>
        <dsp:cNvPr id="0" name=""/>
        <dsp:cNvSpPr/>
      </dsp:nvSpPr>
      <dsp:spPr>
        <a:xfrm>
          <a:off x="3627990" y="2919552"/>
          <a:ext cx="1411198" cy="328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46"/>
              </a:lnTo>
              <a:lnTo>
                <a:pt x="1411198" y="216846"/>
              </a:lnTo>
              <a:lnTo>
                <a:pt x="1411198" y="32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6C87D-CABE-43FD-8052-7075F9E56465}">
      <dsp:nvSpPr>
        <dsp:cNvPr id="0" name=""/>
        <dsp:cNvSpPr/>
      </dsp:nvSpPr>
      <dsp:spPr>
        <a:xfrm>
          <a:off x="584573" y="2919552"/>
          <a:ext cx="3043416" cy="1500347"/>
        </a:xfrm>
        <a:custGeom>
          <a:avLst/>
          <a:gdLst/>
          <a:ahLst/>
          <a:cxnLst/>
          <a:rect l="0" t="0" r="0" b="0"/>
          <a:pathLst>
            <a:path>
              <a:moveTo>
                <a:pt x="3043416" y="0"/>
              </a:moveTo>
              <a:lnTo>
                <a:pt x="3043416" y="1389110"/>
              </a:lnTo>
              <a:lnTo>
                <a:pt x="0" y="1389110"/>
              </a:lnTo>
              <a:lnTo>
                <a:pt x="0" y="1500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CC1BC-477C-4F02-AAB6-475D1B0553E3}">
      <dsp:nvSpPr>
        <dsp:cNvPr id="0" name=""/>
        <dsp:cNvSpPr/>
      </dsp:nvSpPr>
      <dsp:spPr>
        <a:xfrm>
          <a:off x="3668517" y="4031249"/>
          <a:ext cx="91440" cy="34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2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A1703-EEB7-4D70-9B59-38A2A0F4E6AF}">
      <dsp:nvSpPr>
        <dsp:cNvPr id="0" name=""/>
        <dsp:cNvSpPr/>
      </dsp:nvSpPr>
      <dsp:spPr>
        <a:xfrm>
          <a:off x="3582270" y="2919552"/>
          <a:ext cx="91440" cy="34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982"/>
              </a:lnTo>
              <a:lnTo>
                <a:pt x="131967" y="237982"/>
              </a:lnTo>
              <a:lnTo>
                <a:pt x="131967" y="3492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402F1-0931-4C30-8D52-011C759A238B}">
      <dsp:nvSpPr>
        <dsp:cNvPr id="0" name=""/>
        <dsp:cNvSpPr/>
      </dsp:nvSpPr>
      <dsp:spPr>
        <a:xfrm>
          <a:off x="2028436" y="4031249"/>
          <a:ext cx="91440" cy="34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2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35FE7-CC93-4123-8CAA-2503060626FD}">
      <dsp:nvSpPr>
        <dsp:cNvPr id="0" name=""/>
        <dsp:cNvSpPr/>
      </dsp:nvSpPr>
      <dsp:spPr>
        <a:xfrm>
          <a:off x="2074156" y="2919552"/>
          <a:ext cx="1553833" cy="349218"/>
        </a:xfrm>
        <a:custGeom>
          <a:avLst/>
          <a:gdLst/>
          <a:ahLst/>
          <a:cxnLst/>
          <a:rect l="0" t="0" r="0" b="0"/>
          <a:pathLst>
            <a:path>
              <a:moveTo>
                <a:pt x="1553833" y="0"/>
              </a:moveTo>
              <a:lnTo>
                <a:pt x="1553833" y="237982"/>
              </a:lnTo>
              <a:lnTo>
                <a:pt x="0" y="237982"/>
              </a:lnTo>
              <a:lnTo>
                <a:pt x="0" y="3492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EB1D1-3492-4DB1-8F94-5A0D529419E7}">
      <dsp:nvSpPr>
        <dsp:cNvPr id="0" name=""/>
        <dsp:cNvSpPr/>
      </dsp:nvSpPr>
      <dsp:spPr>
        <a:xfrm>
          <a:off x="606569" y="2919552"/>
          <a:ext cx="3021420" cy="349218"/>
        </a:xfrm>
        <a:custGeom>
          <a:avLst/>
          <a:gdLst/>
          <a:ahLst/>
          <a:cxnLst/>
          <a:rect l="0" t="0" r="0" b="0"/>
          <a:pathLst>
            <a:path>
              <a:moveTo>
                <a:pt x="3021420" y="0"/>
              </a:moveTo>
              <a:lnTo>
                <a:pt x="3021420" y="237982"/>
              </a:lnTo>
              <a:lnTo>
                <a:pt x="0" y="237982"/>
              </a:lnTo>
              <a:lnTo>
                <a:pt x="0" y="3492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3E92D-9299-4BF2-8DF4-D27DA079E78C}">
      <dsp:nvSpPr>
        <dsp:cNvPr id="0" name=""/>
        <dsp:cNvSpPr/>
      </dsp:nvSpPr>
      <dsp:spPr>
        <a:xfrm>
          <a:off x="3627990" y="1807855"/>
          <a:ext cx="2244503" cy="349218"/>
        </a:xfrm>
        <a:custGeom>
          <a:avLst/>
          <a:gdLst/>
          <a:ahLst/>
          <a:cxnLst/>
          <a:rect l="0" t="0" r="0" b="0"/>
          <a:pathLst>
            <a:path>
              <a:moveTo>
                <a:pt x="2244503" y="0"/>
              </a:moveTo>
              <a:lnTo>
                <a:pt x="2244503" y="237982"/>
              </a:lnTo>
              <a:lnTo>
                <a:pt x="0" y="237982"/>
              </a:lnTo>
              <a:lnTo>
                <a:pt x="0" y="349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30F27-F13B-46AA-8ACD-7997EFBD3AF3}">
      <dsp:nvSpPr>
        <dsp:cNvPr id="0" name=""/>
        <dsp:cNvSpPr/>
      </dsp:nvSpPr>
      <dsp:spPr>
        <a:xfrm>
          <a:off x="4650835" y="1045377"/>
          <a:ext cx="2443315" cy="76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D6C12-8235-4F56-989E-7EDFC4560EE8}">
      <dsp:nvSpPr>
        <dsp:cNvPr id="0" name=""/>
        <dsp:cNvSpPr/>
      </dsp:nvSpPr>
      <dsp:spPr>
        <a:xfrm>
          <a:off x="4784252" y="1172123"/>
          <a:ext cx="2443315" cy="76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chemeClr val="accent4">
                  <a:lumMod val="75000"/>
                </a:schemeClr>
              </a:solidFill>
            </a:rPr>
            <a:t>منجزات الحضارة الاسلامية</a:t>
          </a:r>
          <a:endParaRPr lang="en-US" sz="2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806584" y="1194455"/>
        <a:ext cx="2398651" cy="717813"/>
      </dsp:txXfrm>
    </dsp:sp>
    <dsp:sp modelId="{AA356042-DF2A-452E-96B7-40E624165A96}">
      <dsp:nvSpPr>
        <dsp:cNvPr id="0" name=""/>
        <dsp:cNvSpPr/>
      </dsp:nvSpPr>
      <dsp:spPr>
        <a:xfrm>
          <a:off x="3027613" y="2157074"/>
          <a:ext cx="1200752" cy="76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C9974-F811-4DF6-A70C-A6C99709B220}">
      <dsp:nvSpPr>
        <dsp:cNvPr id="0" name=""/>
        <dsp:cNvSpPr/>
      </dsp:nvSpPr>
      <dsp:spPr>
        <a:xfrm>
          <a:off x="3161030" y="2283820"/>
          <a:ext cx="1200752" cy="76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rgbClr val="FF0000"/>
              </a:solidFill>
            </a:rPr>
            <a:t>2/النظام الاداري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3183362" y="2306152"/>
        <a:ext cx="1156088" cy="717813"/>
      </dsp:txXfrm>
    </dsp:sp>
    <dsp:sp modelId="{ADA9859F-5506-4A79-B0AF-938C1D911E3F}">
      <dsp:nvSpPr>
        <dsp:cNvPr id="0" name=""/>
        <dsp:cNvSpPr/>
      </dsp:nvSpPr>
      <dsp:spPr>
        <a:xfrm>
          <a:off x="6193" y="3268771"/>
          <a:ext cx="1200752" cy="76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BA341-A4BD-48B2-9C01-0C816ECC9D2D}">
      <dsp:nvSpPr>
        <dsp:cNvPr id="0" name=""/>
        <dsp:cNvSpPr/>
      </dsp:nvSpPr>
      <dsp:spPr>
        <a:xfrm>
          <a:off x="139610" y="3395517"/>
          <a:ext cx="1200752" cy="76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الجيش</a:t>
          </a:r>
          <a:endParaRPr lang="en-US" sz="2800" kern="1200" dirty="0"/>
        </a:p>
      </dsp:txBody>
      <dsp:txXfrm>
        <a:off x="161942" y="3417849"/>
        <a:ext cx="1156088" cy="717813"/>
      </dsp:txXfrm>
    </dsp:sp>
    <dsp:sp modelId="{A31082D8-3533-4B87-B6BE-AF877FE8A566}">
      <dsp:nvSpPr>
        <dsp:cNvPr id="0" name=""/>
        <dsp:cNvSpPr/>
      </dsp:nvSpPr>
      <dsp:spPr>
        <a:xfrm>
          <a:off x="1473780" y="3268771"/>
          <a:ext cx="1200752" cy="76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D03A4-C226-4670-BC3A-683871188D40}">
      <dsp:nvSpPr>
        <dsp:cNvPr id="0" name=""/>
        <dsp:cNvSpPr/>
      </dsp:nvSpPr>
      <dsp:spPr>
        <a:xfrm>
          <a:off x="1607197" y="3395517"/>
          <a:ext cx="1200752" cy="76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الدواوين</a:t>
          </a:r>
          <a:endParaRPr lang="en-US" sz="2800" kern="1200" dirty="0"/>
        </a:p>
      </dsp:txBody>
      <dsp:txXfrm>
        <a:off x="1629529" y="3417849"/>
        <a:ext cx="1156088" cy="717813"/>
      </dsp:txXfrm>
    </dsp:sp>
    <dsp:sp modelId="{DBC23583-7A2A-4EF7-9991-BA31D631EF54}">
      <dsp:nvSpPr>
        <dsp:cNvPr id="0" name=""/>
        <dsp:cNvSpPr/>
      </dsp:nvSpPr>
      <dsp:spPr>
        <a:xfrm>
          <a:off x="1473780" y="4380468"/>
          <a:ext cx="1200752" cy="76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892D7-EA9A-41D8-AE13-158B65943678}">
      <dsp:nvSpPr>
        <dsp:cNvPr id="0" name=""/>
        <dsp:cNvSpPr/>
      </dsp:nvSpPr>
      <dsp:spPr>
        <a:xfrm>
          <a:off x="1607197" y="4507214"/>
          <a:ext cx="1200752" cy="76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البريد</a:t>
          </a:r>
          <a:endParaRPr lang="en-US" sz="2800" kern="1200" dirty="0"/>
        </a:p>
      </dsp:txBody>
      <dsp:txXfrm>
        <a:off x="1629529" y="4529546"/>
        <a:ext cx="1156088" cy="717813"/>
      </dsp:txXfrm>
    </dsp:sp>
    <dsp:sp modelId="{3550895B-1143-4A2F-A22B-885A2CC12B06}">
      <dsp:nvSpPr>
        <dsp:cNvPr id="0" name=""/>
        <dsp:cNvSpPr/>
      </dsp:nvSpPr>
      <dsp:spPr>
        <a:xfrm>
          <a:off x="3113860" y="3268771"/>
          <a:ext cx="1200752" cy="76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F4779-4081-4396-8E00-FB4AF5825192}">
      <dsp:nvSpPr>
        <dsp:cNvPr id="0" name=""/>
        <dsp:cNvSpPr/>
      </dsp:nvSpPr>
      <dsp:spPr>
        <a:xfrm>
          <a:off x="3247277" y="3395517"/>
          <a:ext cx="1200752" cy="76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بيت المال</a:t>
          </a:r>
          <a:endParaRPr lang="en-US" sz="2800" kern="1200" dirty="0"/>
        </a:p>
      </dsp:txBody>
      <dsp:txXfrm>
        <a:off x="3269609" y="3417849"/>
        <a:ext cx="1156088" cy="717813"/>
      </dsp:txXfrm>
    </dsp:sp>
    <dsp:sp modelId="{C991CF9B-BA11-4C4C-A7CC-5502D334DDD0}">
      <dsp:nvSpPr>
        <dsp:cNvPr id="0" name=""/>
        <dsp:cNvSpPr/>
      </dsp:nvSpPr>
      <dsp:spPr>
        <a:xfrm>
          <a:off x="2941366" y="4380468"/>
          <a:ext cx="1545741" cy="76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3CAD3-7946-4BA4-AB0E-3C74075C4FC4}">
      <dsp:nvSpPr>
        <dsp:cNvPr id="0" name=""/>
        <dsp:cNvSpPr/>
      </dsp:nvSpPr>
      <dsp:spPr>
        <a:xfrm>
          <a:off x="3074783" y="4507214"/>
          <a:ext cx="1545741" cy="76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العسس والشرطة</a:t>
          </a:r>
          <a:endParaRPr lang="en-US" sz="2800" kern="1200" dirty="0"/>
        </a:p>
      </dsp:txBody>
      <dsp:txXfrm>
        <a:off x="3097115" y="4529546"/>
        <a:ext cx="1501077" cy="717813"/>
      </dsp:txXfrm>
    </dsp:sp>
    <dsp:sp modelId="{430562E2-6BCE-4C5F-813F-3A4163393C65}">
      <dsp:nvSpPr>
        <dsp:cNvPr id="0" name=""/>
        <dsp:cNvSpPr/>
      </dsp:nvSpPr>
      <dsp:spPr>
        <a:xfrm>
          <a:off x="-15802" y="4419899"/>
          <a:ext cx="1200752" cy="76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F6B27-21D8-40CF-98E5-029827B5FBB1}">
      <dsp:nvSpPr>
        <dsp:cNvPr id="0" name=""/>
        <dsp:cNvSpPr/>
      </dsp:nvSpPr>
      <dsp:spPr>
        <a:xfrm>
          <a:off x="117614" y="4546645"/>
          <a:ext cx="1200752" cy="76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الإمارة</a:t>
          </a:r>
          <a:endParaRPr lang="en-US" sz="2800" kern="1200" dirty="0"/>
        </a:p>
      </dsp:txBody>
      <dsp:txXfrm>
        <a:off x="139946" y="4568977"/>
        <a:ext cx="1156088" cy="717813"/>
      </dsp:txXfrm>
    </dsp:sp>
    <dsp:sp modelId="{F3436747-2456-44B6-9860-F4CB401EA026}">
      <dsp:nvSpPr>
        <dsp:cNvPr id="0" name=""/>
        <dsp:cNvSpPr/>
      </dsp:nvSpPr>
      <dsp:spPr>
        <a:xfrm>
          <a:off x="4438812" y="3247635"/>
          <a:ext cx="1200752" cy="76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C7DF3-51BE-42C5-AC0B-1D90E301BAD1}">
      <dsp:nvSpPr>
        <dsp:cNvPr id="0" name=""/>
        <dsp:cNvSpPr/>
      </dsp:nvSpPr>
      <dsp:spPr>
        <a:xfrm>
          <a:off x="4572229" y="3374381"/>
          <a:ext cx="1200752" cy="76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القضاء</a:t>
          </a:r>
          <a:endParaRPr lang="en-US" sz="2800" kern="1200" dirty="0"/>
        </a:p>
      </dsp:txBody>
      <dsp:txXfrm>
        <a:off x="4594561" y="3396713"/>
        <a:ext cx="1156088" cy="717813"/>
      </dsp:txXfrm>
    </dsp:sp>
    <dsp:sp modelId="{194A8C99-43AA-4871-9EEC-83181D2DEC3D}">
      <dsp:nvSpPr>
        <dsp:cNvPr id="0" name=""/>
        <dsp:cNvSpPr/>
      </dsp:nvSpPr>
      <dsp:spPr>
        <a:xfrm>
          <a:off x="7516620" y="2157074"/>
          <a:ext cx="1200752" cy="76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202CE-605C-4199-894A-E9EC0D42AE1B}">
      <dsp:nvSpPr>
        <dsp:cNvPr id="0" name=""/>
        <dsp:cNvSpPr/>
      </dsp:nvSpPr>
      <dsp:spPr>
        <a:xfrm>
          <a:off x="7650037" y="2283820"/>
          <a:ext cx="1200752" cy="76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rgbClr val="FF0000"/>
              </a:solidFill>
            </a:rPr>
            <a:t>1/النظام السياسي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7672369" y="2306152"/>
        <a:ext cx="1156088" cy="717813"/>
      </dsp:txXfrm>
    </dsp:sp>
    <dsp:sp modelId="{EDBBD401-0BFA-43A3-B8C4-1880E9C27986}">
      <dsp:nvSpPr>
        <dsp:cNvPr id="0" name=""/>
        <dsp:cNvSpPr/>
      </dsp:nvSpPr>
      <dsp:spPr>
        <a:xfrm>
          <a:off x="7516620" y="3268771"/>
          <a:ext cx="1200752" cy="76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9C4C8-218A-48E5-8B69-099994322068}">
      <dsp:nvSpPr>
        <dsp:cNvPr id="0" name=""/>
        <dsp:cNvSpPr/>
      </dsp:nvSpPr>
      <dsp:spPr>
        <a:xfrm>
          <a:off x="7650037" y="3395517"/>
          <a:ext cx="1200752" cy="76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الخلافة والشورى</a:t>
          </a:r>
          <a:endParaRPr lang="en-US" sz="2100" kern="1200" dirty="0"/>
        </a:p>
      </dsp:txBody>
      <dsp:txXfrm>
        <a:off x="7672369" y="3417849"/>
        <a:ext cx="1156088" cy="717813"/>
      </dsp:txXfrm>
    </dsp:sp>
    <dsp:sp modelId="{2AA60CFF-AFF7-412D-9CFF-44AA933D3E3F}">
      <dsp:nvSpPr>
        <dsp:cNvPr id="0" name=""/>
        <dsp:cNvSpPr/>
      </dsp:nvSpPr>
      <dsp:spPr>
        <a:xfrm>
          <a:off x="7516620" y="4380468"/>
          <a:ext cx="1200752" cy="762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EB0F2-F83B-491B-9673-A5BAA4C22F84}">
      <dsp:nvSpPr>
        <dsp:cNvPr id="0" name=""/>
        <dsp:cNvSpPr/>
      </dsp:nvSpPr>
      <dsp:spPr>
        <a:xfrm>
          <a:off x="7650037" y="4507214"/>
          <a:ext cx="1200752" cy="762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الوزارة</a:t>
          </a:r>
          <a:endParaRPr lang="en-US" sz="2100" kern="1200" dirty="0"/>
        </a:p>
      </dsp:txBody>
      <dsp:txXfrm>
        <a:off x="7672369" y="4529546"/>
        <a:ext cx="1156088" cy="717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550C6-97F4-4702-A7AB-A537DBB7812E}">
      <dsp:nvSpPr>
        <dsp:cNvPr id="0" name=""/>
        <dsp:cNvSpPr/>
      </dsp:nvSpPr>
      <dsp:spPr>
        <a:xfrm>
          <a:off x="8060928" y="2345709"/>
          <a:ext cx="91440" cy="356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F7FCF-BAAE-41BA-B1F6-73137541D136}">
      <dsp:nvSpPr>
        <dsp:cNvPr id="0" name=""/>
        <dsp:cNvSpPr/>
      </dsp:nvSpPr>
      <dsp:spPr>
        <a:xfrm>
          <a:off x="4360377" y="1210589"/>
          <a:ext cx="3746270" cy="35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96"/>
              </a:lnTo>
              <a:lnTo>
                <a:pt x="3746270" y="242996"/>
              </a:lnTo>
              <a:lnTo>
                <a:pt x="3746270" y="356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B9925-5FF3-4603-99E1-ACA6A81EF486}">
      <dsp:nvSpPr>
        <dsp:cNvPr id="0" name=""/>
        <dsp:cNvSpPr/>
      </dsp:nvSpPr>
      <dsp:spPr>
        <a:xfrm>
          <a:off x="4360377" y="1210589"/>
          <a:ext cx="2247762" cy="35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96"/>
              </a:lnTo>
              <a:lnTo>
                <a:pt x="2247762" y="242996"/>
              </a:lnTo>
              <a:lnTo>
                <a:pt x="2247762" y="356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D1EF8-BF5E-4096-BB8D-15247F09D039}">
      <dsp:nvSpPr>
        <dsp:cNvPr id="0" name=""/>
        <dsp:cNvSpPr/>
      </dsp:nvSpPr>
      <dsp:spPr>
        <a:xfrm>
          <a:off x="4360377" y="1210589"/>
          <a:ext cx="749254" cy="35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96"/>
              </a:lnTo>
              <a:lnTo>
                <a:pt x="749254" y="242996"/>
              </a:lnTo>
              <a:lnTo>
                <a:pt x="749254" y="356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82300-FBB1-420F-BC82-A9B5DBC32965}">
      <dsp:nvSpPr>
        <dsp:cNvPr id="0" name=""/>
        <dsp:cNvSpPr/>
      </dsp:nvSpPr>
      <dsp:spPr>
        <a:xfrm>
          <a:off x="3611123" y="1210589"/>
          <a:ext cx="749254" cy="356576"/>
        </a:xfrm>
        <a:custGeom>
          <a:avLst/>
          <a:gdLst/>
          <a:ahLst/>
          <a:cxnLst/>
          <a:rect l="0" t="0" r="0" b="0"/>
          <a:pathLst>
            <a:path>
              <a:moveTo>
                <a:pt x="749254" y="0"/>
              </a:moveTo>
              <a:lnTo>
                <a:pt x="749254" y="242996"/>
              </a:lnTo>
              <a:lnTo>
                <a:pt x="0" y="242996"/>
              </a:lnTo>
              <a:lnTo>
                <a:pt x="0" y="356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A2CD5-8223-4F33-8F67-200FDE92A452}">
      <dsp:nvSpPr>
        <dsp:cNvPr id="0" name=""/>
        <dsp:cNvSpPr/>
      </dsp:nvSpPr>
      <dsp:spPr>
        <a:xfrm>
          <a:off x="2066895" y="2345709"/>
          <a:ext cx="91440" cy="356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D438D-0308-44E2-8C9C-9DC5C477B976}">
      <dsp:nvSpPr>
        <dsp:cNvPr id="0" name=""/>
        <dsp:cNvSpPr/>
      </dsp:nvSpPr>
      <dsp:spPr>
        <a:xfrm>
          <a:off x="2112615" y="1210589"/>
          <a:ext cx="2247762" cy="356576"/>
        </a:xfrm>
        <a:custGeom>
          <a:avLst/>
          <a:gdLst/>
          <a:ahLst/>
          <a:cxnLst/>
          <a:rect l="0" t="0" r="0" b="0"/>
          <a:pathLst>
            <a:path>
              <a:moveTo>
                <a:pt x="2247762" y="0"/>
              </a:moveTo>
              <a:lnTo>
                <a:pt x="2247762" y="242996"/>
              </a:lnTo>
              <a:lnTo>
                <a:pt x="0" y="242996"/>
              </a:lnTo>
              <a:lnTo>
                <a:pt x="0" y="356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93953-21F8-4CCB-9F67-725AC0D935D0}">
      <dsp:nvSpPr>
        <dsp:cNvPr id="0" name=""/>
        <dsp:cNvSpPr/>
      </dsp:nvSpPr>
      <dsp:spPr>
        <a:xfrm>
          <a:off x="614107" y="1210589"/>
          <a:ext cx="3746270" cy="356576"/>
        </a:xfrm>
        <a:custGeom>
          <a:avLst/>
          <a:gdLst/>
          <a:ahLst/>
          <a:cxnLst/>
          <a:rect l="0" t="0" r="0" b="0"/>
          <a:pathLst>
            <a:path>
              <a:moveTo>
                <a:pt x="3746270" y="0"/>
              </a:moveTo>
              <a:lnTo>
                <a:pt x="3746270" y="242996"/>
              </a:lnTo>
              <a:lnTo>
                <a:pt x="0" y="242996"/>
              </a:lnTo>
              <a:lnTo>
                <a:pt x="0" y="356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30F27-F13B-46AA-8ACD-7997EFBD3AF3}">
      <dsp:nvSpPr>
        <dsp:cNvPr id="0" name=""/>
        <dsp:cNvSpPr/>
      </dsp:nvSpPr>
      <dsp:spPr>
        <a:xfrm>
          <a:off x="2699156" y="432046"/>
          <a:ext cx="332244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D6C12-8235-4F56-989E-7EDFC4560EE8}">
      <dsp:nvSpPr>
        <dsp:cNvPr id="0" name=""/>
        <dsp:cNvSpPr/>
      </dsp:nvSpPr>
      <dsp:spPr>
        <a:xfrm>
          <a:off x="2835384" y="561462"/>
          <a:ext cx="332244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chemeClr val="accent4">
                  <a:lumMod val="75000"/>
                </a:schemeClr>
              </a:solidFill>
            </a:rPr>
            <a:t>العلوم والمعارف في الحضارة الاسلامية</a:t>
          </a:r>
          <a:endParaRPr lang="en-U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858187" y="584265"/>
        <a:ext cx="3276836" cy="732937"/>
      </dsp:txXfrm>
    </dsp:sp>
    <dsp:sp modelId="{05C6D1EA-D1D6-4C6E-922D-8B1746CAA114}">
      <dsp:nvSpPr>
        <dsp:cNvPr id="0" name=""/>
        <dsp:cNvSpPr/>
      </dsp:nvSpPr>
      <dsp:spPr>
        <a:xfrm>
          <a:off x="1081" y="1567166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781AD-3095-46B4-97B4-9C4658D93C32}">
      <dsp:nvSpPr>
        <dsp:cNvPr id="0" name=""/>
        <dsp:cNvSpPr/>
      </dsp:nvSpPr>
      <dsp:spPr>
        <a:xfrm>
          <a:off x="137309" y="1696582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6/ الترجمة</a:t>
          </a:r>
          <a:endParaRPr lang="en-US" sz="2400" kern="1200" dirty="0"/>
        </a:p>
      </dsp:txBody>
      <dsp:txXfrm>
        <a:off x="160112" y="1719385"/>
        <a:ext cx="1180446" cy="732937"/>
      </dsp:txXfrm>
    </dsp:sp>
    <dsp:sp modelId="{3F7AB784-F920-40BE-B308-B0211B24634D}">
      <dsp:nvSpPr>
        <dsp:cNvPr id="0" name=""/>
        <dsp:cNvSpPr/>
      </dsp:nvSpPr>
      <dsp:spPr>
        <a:xfrm>
          <a:off x="1499589" y="1567166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16842-98DC-43A8-BEF2-349B124C84E8}">
      <dsp:nvSpPr>
        <dsp:cNvPr id="0" name=""/>
        <dsp:cNvSpPr/>
      </dsp:nvSpPr>
      <dsp:spPr>
        <a:xfrm>
          <a:off x="1635817" y="1696582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5/ العلوم الطبيعية </a:t>
          </a:r>
          <a:endParaRPr lang="en-US" sz="2400" kern="1200" dirty="0"/>
        </a:p>
      </dsp:txBody>
      <dsp:txXfrm>
        <a:off x="1658620" y="1719385"/>
        <a:ext cx="1180446" cy="732937"/>
      </dsp:txXfrm>
    </dsp:sp>
    <dsp:sp modelId="{C77E1AE1-E1A4-4438-AE59-63B9CCAFC850}">
      <dsp:nvSpPr>
        <dsp:cNvPr id="0" name=""/>
        <dsp:cNvSpPr/>
      </dsp:nvSpPr>
      <dsp:spPr>
        <a:xfrm>
          <a:off x="1368150" y="2702286"/>
          <a:ext cx="1488930" cy="3051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3419C-17BE-4AC3-BEEB-71BC0EEE673B}">
      <dsp:nvSpPr>
        <dsp:cNvPr id="0" name=""/>
        <dsp:cNvSpPr/>
      </dsp:nvSpPr>
      <dsp:spPr>
        <a:xfrm>
          <a:off x="1504378" y="2831702"/>
          <a:ext cx="1488930" cy="3051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الفيزياء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الكيمياء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الرياضيات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الفلك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الطب </a:t>
          </a:r>
          <a:endParaRPr lang="en-US" sz="2400" kern="1200" dirty="0"/>
        </a:p>
      </dsp:txBody>
      <dsp:txXfrm>
        <a:off x="1547987" y="2875311"/>
        <a:ext cx="1401712" cy="2964102"/>
      </dsp:txXfrm>
    </dsp:sp>
    <dsp:sp modelId="{FC15F6B9-6AE6-4F4F-A74B-6F466DB8A42E}">
      <dsp:nvSpPr>
        <dsp:cNvPr id="0" name=""/>
        <dsp:cNvSpPr/>
      </dsp:nvSpPr>
      <dsp:spPr>
        <a:xfrm>
          <a:off x="2998097" y="1567166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6356A-BA5F-4878-808F-075C32FE5817}">
      <dsp:nvSpPr>
        <dsp:cNvPr id="0" name=""/>
        <dsp:cNvSpPr/>
      </dsp:nvSpPr>
      <dsp:spPr>
        <a:xfrm>
          <a:off x="3134325" y="1696582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4/علم الجغرافيا</a:t>
          </a:r>
        </a:p>
      </dsp:txBody>
      <dsp:txXfrm>
        <a:off x="3157128" y="1719385"/>
        <a:ext cx="1180446" cy="732937"/>
      </dsp:txXfrm>
    </dsp:sp>
    <dsp:sp modelId="{548BEAB3-E890-47E0-987F-D5466704FED8}">
      <dsp:nvSpPr>
        <dsp:cNvPr id="0" name=""/>
        <dsp:cNvSpPr/>
      </dsp:nvSpPr>
      <dsp:spPr>
        <a:xfrm>
          <a:off x="4496606" y="1567166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C8E97-F5C4-4F73-9732-E7F3F75377C1}">
      <dsp:nvSpPr>
        <dsp:cNvPr id="0" name=""/>
        <dsp:cNvSpPr/>
      </dsp:nvSpPr>
      <dsp:spPr>
        <a:xfrm>
          <a:off x="4632834" y="1696582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3/ علم التاريخ </a:t>
          </a:r>
          <a:endParaRPr lang="en-US" sz="2400" kern="1200" dirty="0"/>
        </a:p>
      </dsp:txBody>
      <dsp:txXfrm>
        <a:off x="4655637" y="1719385"/>
        <a:ext cx="1180446" cy="732937"/>
      </dsp:txXfrm>
    </dsp:sp>
    <dsp:sp modelId="{7939CBE3-FB3D-4A8B-8CED-2FA463996082}">
      <dsp:nvSpPr>
        <dsp:cNvPr id="0" name=""/>
        <dsp:cNvSpPr/>
      </dsp:nvSpPr>
      <dsp:spPr>
        <a:xfrm>
          <a:off x="5995114" y="1567166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B9BAB-FD30-4B89-913D-176412539A61}">
      <dsp:nvSpPr>
        <dsp:cNvPr id="0" name=""/>
        <dsp:cNvSpPr/>
      </dsp:nvSpPr>
      <dsp:spPr>
        <a:xfrm>
          <a:off x="6131342" y="1696582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2/ علوم اللغة</a:t>
          </a:r>
          <a:endParaRPr lang="en-US" sz="2400" kern="1200" dirty="0"/>
        </a:p>
      </dsp:txBody>
      <dsp:txXfrm>
        <a:off x="6154145" y="1719385"/>
        <a:ext cx="1180446" cy="732937"/>
      </dsp:txXfrm>
    </dsp:sp>
    <dsp:sp modelId="{D67D455E-0B90-41AB-91DB-9C09DFB53F7A}">
      <dsp:nvSpPr>
        <dsp:cNvPr id="0" name=""/>
        <dsp:cNvSpPr/>
      </dsp:nvSpPr>
      <dsp:spPr>
        <a:xfrm>
          <a:off x="7493622" y="1567166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11DCF-35FD-42D4-BF5A-1DFC50461ECA}">
      <dsp:nvSpPr>
        <dsp:cNvPr id="0" name=""/>
        <dsp:cNvSpPr/>
      </dsp:nvSpPr>
      <dsp:spPr>
        <a:xfrm>
          <a:off x="7629850" y="1696582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1/العلوم الشرعية</a:t>
          </a:r>
          <a:endParaRPr lang="en-US" sz="2400" kern="1200" dirty="0"/>
        </a:p>
      </dsp:txBody>
      <dsp:txXfrm>
        <a:off x="7652653" y="1719385"/>
        <a:ext cx="1180446" cy="732937"/>
      </dsp:txXfrm>
    </dsp:sp>
    <dsp:sp modelId="{6AEBF454-973D-458D-B4DF-06941A97089C}">
      <dsp:nvSpPr>
        <dsp:cNvPr id="0" name=""/>
        <dsp:cNvSpPr/>
      </dsp:nvSpPr>
      <dsp:spPr>
        <a:xfrm>
          <a:off x="7493622" y="2702286"/>
          <a:ext cx="1226052" cy="1323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ECE5F-08B5-46D0-B7EB-D5ECD915708F}">
      <dsp:nvSpPr>
        <dsp:cNvPr id="0" name=""/>
        <dsp:cNvSpPr/>
      </dsp:nvSpPr>
      <dsp:spPr>
        <a:xfrm>
          <a:off x="7629850" y="2831702"/>
          <a:ext cx="1226052" cy="1323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التفسير/ الحديث/ الفقه</a:t>
          </a:r>
          <a:endParaRPr lang="en-US" sz="2400" kern="1200" dirty="0"/>
        </a:p>
      </dsp:txBody>
      <dsp:txXfrm>
        <a:off x="7665760" y="2867612"/>
        <a:ext cx="1154232" cy="1251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C046A-DDA7-45D0-97CC-41CFC440892D}">
      <dsp:nvSpPr>
        <dsp:cNvPr id="0" name=""/>
        <dsp:cNvSpPr/>
      </dsp:nvSpPr>
      <dsp:spPr>
        <a:xfrm>
          <a:off x="4235895" y="1672416"/>
          <a:ext cx="3326207" cy="52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583"/>
              </a:lnTo>
              <a:lnTo>
                <a:pt x="3326207" y="359583"/>
              </a:lnTo>
              <a:lnTo>
                <a:pt x="3326207" y="527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76B7E-FC23-47FC-86C9-2814B010A138}">
      <dsp:nvSpPr>
        <dsp:cNvPr id="0" name=""/>
        <dsp:cNvSpPr/>
      </dsp:nvSpPr>
      <dsp:spPr>
        <a:xfrm>
          <a:off x="4235895" y="1672416"/>
          <a:ext cx="1108735" cy="52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583"/>
              </a:lnTo>
              <a:lnTo>
                <a:pt x="1108735" y="359583"/>
              </a:lnTo>
              <a:lnTo>
                <a:pt x="1108735" y="527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97129-6803-419B-835F-74348EB0C8B9}">
      <dsp:nvSpPr>
        <dsp:cNvPr id="0" name=""/>
        <dsp:cNvSpPr/>
      </dsp:nvSpPr>
      <dsp:spPr>
        <a:xfrm>
          <a:off x="3127160" y="1672416"/>
          <a:ext cx="1108735" cy="527657"/>
        </a:xfrm>
        <a:custGeom>
          <a:avLst/>
          <a:gdLst/>
          <a:ahLst/>
          <a:cxnLst/>
          <a:rect l="0" t="0" r="0" b="0"/>
          <a:pathLst>
            <a:path>
              <a:moveTo>
                <a:pt x="1108735" y="0"/>
              </a:moveTo>
              <a:lnTo>
                <a:pt x="1108735" y="359583"/>
              </a:lnTo>
              <a:lnTo>
                <a:pt x="0" y="359583"/>
              </a:lnTo>
              <a:lnTo>
                <a:pt x="0" y="527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ABBAD-2E24-4043-92F2-4E55DB6EFA84}">
      <dsp:nvSpPr>
        <dsp:cNvPr id="0" name=""/>
        <dsp:cNvSpPr/>
      </dsp:nvSpPr>
      <dsp:spPr>
        <a:xfrm>
          <a:off x="909688" y="1672416"/>
          <a:ext cx="3326207" cy="527657"/>
        </a:xfrm>
        <a:custGeom>
          <a:avLst/>
          <a:gdLst/>
          <a:ahLst/>
          <a:cxnLst/>
          <a:rect l="0" t="0" r="0" b="0"/>
          <a:pathLst>
            <a:path>
              <a:moveTo>
                <a:pt x="3326207" y="0"/>
              </a:moveTo>
              <a:lnTo>
                <a:pt x="3326207" y="359583"/>
              </a:lnTo>
              <a:lnTo>
                <a:pt x="0" y="359583"/>
              </a:lnTo>
              <a:lnTo>
                <a:pt x="0" y="527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D2BF7-C278-40EE-A4F0-FFE8231A12A0}">
      <dsp:nvSpPr>
        <dsp:cNvPr id="0" name=""/>
        <dsp:cNvSpPr/>
      </dsp:nvSpPr>
      <dsp:spPr>
        <a:xfrm>
          <a:off x="3328748" y="520339"/>
          <a:ext cx="1814294" cy="11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F4C0A-9D49-4DDB-AF2B-55E1B4595856}">
      <dsp:nvSpPr>
        <dsp:cNvPr id="0" name=""/>
        <dsp:cNvSpPr/>
      </dsp:nvSpPr>
      <dsp:spPr>
        <a:xfrm>
          <a:off x="3530336" y="711848"/>
          <a:ext cx="1814294" cy="11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solidFill>
                <a:schemeClr val="accent3"/>
              </a:solidFill>
            </a:rPr>
            <a:t>فقهاء المذاهب الاربعة</a:t>
          </a:r>
          <a:endParaRPr lang="en-US" sz="2700" kern="1200" dirty="0">
            <a:solidFill>
              <a:schemeClr val="accent3"/>
            </a:solidFill>
          </a:endParaRPr>
        </a:p>
      </dsp:txBody>
      <dsp:txXfrm>
        <a:off x="3564079" y="745591"/>
        <a:ext cx="1746808" cy="1084591"/>
      </dsp:txXfrm>
    </dsp:sp>
    <dsp:sp modelId="{825F88A8-2B20-4639-B9E0-1D56676D9D1A}">
      <dsp:nvSpPr>
        <dsp:cNvPr id="0" name=""/>
        <dsp:cNvSpPr/>
      </dsp:nvSpPr>
      <dsp:spPr>
        <a:xfrm>
          <a:off x="2541" y="2200074"/>
          <a:ext cx="1814294" cy="11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4EBC7-7791-4220-A61A-C4AE1BC1337C}">
      <dsp:nvSpPr>
        <dsp:cNvPr id="0" name=""/>
        <dsp:cNvSpPr/>
      </dsp:nvSpPr>
      <dsp:spPr>
        <a:xfrm>
          <a:off x="204129" y="2391583"/>
          <a:ext cx="1814294" cy="11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4/ الامام احمد بن حنبل</a:t>
          </a:r>
          <a:endParaRPr lang="en-US" sz="2700" kern="1200" dirty="0"/>
        </a:p>
      </dsp:txBody>
      <dsp:txXfrm>
        <a:off x="237872" y="2425326"/>
        <a:ext cx="1746808" cy="1084591"/>
      </dsp:txXfrm>
    </dsp:sp>
    <dsp:sp modelId="{E4FEFA67-60E4-41B6-9F8A-CB9BFB03CB23}">
      <dsp:nvSpPr>
        <dsp:cNvPr id="0" name=""/>
        <dsp:cNvSpPr/>
      </dsp:nvSpPr>
      <dsp:spPr>
        <a:xfrm>
          <a:off x="2220012" y="2200074"/>
          <a:ext cx="1814294" cy="11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B394F-22C9-4145-9943-91B3AC64B785}">
      <dsp:nvSpPr>
        <dsp:cNvPr id="0" name=""/>
        <dsp:cNvSpPr/>
      </dsp:nvSpPr>
      <dsp:spPr>
        <a:xfrm>
          <a:off x="2421600" y="2391583"/>
          <a:ext cx="1814294" cy="11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3/ الامام الشافعي</a:t>
          </a:r>
          <a:endParaRPr lang="en-US" sz="2700" kern="1200" dirty="0"/>
        </a:p>
      </dsp:txBody>
      <dsp:txXfrm>
        <a:off x="2455343" y="2425326"/>
        <a:ext cx="1746808" cy="1084591"/>
      </dsp:txXfrm>
    </dsp:sp>
    <dsp:sp modelId="{D95EE36F-46E1-4294-AA68-BD7855FF46DA}">
      <dsp:nvSpPr>
        <dsp:cNvPr id="0" name=""/>
        <dsp:cNvSpPr/>
      </dsp:nvSpPr>
      <dsp:spPr>
        <a:xfrm>
          <a:off x="4437484" y="2200074"/>
          <a:ext cx="1814294" cy="11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FFA97-E7D9-438D-9351-ACB19C3FC55F}">
      <dsp:nvSpPr>
        <dsp:cNvPr id="0" name=""/>
        <dsp:cNvSpPr/>
      </dsp:nvSpPr>
      <dsp:spPr>
        <a:xfrm>
          <a:off x="4639072" y="2391583"/>
          <a:ext cx="1814294" cy="11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2/ الامام مالك</a:t>
          </a:r>
          <a:endParaRPr lang="en-US" sz="2700" kern="1200" dirty="0"/>
        </a:p>
      </dsp:txBody>
      <dsp:txXfrm>
        <a:off x="4672815" y="2425326"/>
        <a:ext cx="1746808" cy="1084591"/>
      </dsp:txXfrm>
    </dsp:sp>
    <dsp:sp modelId="{DE33DD19-4EC5-49BC-9EA9-78BADDE1B825}">
      <dsp:nvSpPr>
        <dsp:cNvPr id="0" name=""/>
        <dsp:cNvSpPr/>
      </dsp:nvSpPr>
      <dsp:spPr>
        <a:xfrm>
          <a:off x="6654955" y="2200074"/>
          <a:ext cx="1814294" cy="1152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BC73B-CC97-48B3-A5F7-859AE35C5FAA}">
      <dsp:nvSpPr>
        <dsp:cNvPr id="0" name=""/>
        <dsp:cNvSpPr/>
      </dsp:nvSpPr>
      <dsp:spPr>
        <a:xfrm>
          <a:off x="6856544" y="2391583"/>
          <a:ext cx="1814294" cy="115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1/ الامام </a:t>
          </a:r>
          <a:r>
            <a:rPr lang="ar-SA" sz="2700" kern="1200" dirty="0" err="1"/>
            <a:t>ابوحنيفة</a:t>
          </a:r>
          <a:endParaRPr lang="en-US" sz="2700" kern="1200" dirty="0"/>
        </a:p>
      </dsp:txBody>
      <dsp:txXfrm>
        <a:off x="6890287" y="2425326"/>
        <a:ext cx="1746808" cy="10845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20838-ABE0-4008-9418-4FF69735058C}">
      <dsp:nvSpPr>
        <dsp:cNvPr id="0" name=""/>
        <dsp:cNvSpPr/>
      </dsp:nvSpPr>
      <dsp:spPr>
        <a:xfrm>
          <a:off x="4008358" y="2827544"/>
          <a:ext cx="91440" cy="526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6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1591F-679B-4678-8FB7-CE380CA75108}">
      <dsp:nvSpPr>
        <dsp:cNvPr id="0" name=""/>
        <dsp:cNvSpPr/>
      </dsp:nvSpPr>
      <dsp:spPr>
        <a:xfrm>
          <a:off x="2947392" y="1150915"/>
          <a:ext cx="1106685" cy="526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918"/>
              </a:lnTo>
              <a:lnTo>
                <a:pt x="1106685" y="358918"/>
              </a:lnTo>
              <a:lnTo>
                <a:pt x="1106685" y="526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AA79A-99B1-494C-A484-14EB5929FF85}">
      <dsp:nvSpPr>
        <dsp:cNvPr id="0" name=""/>
        <dsp:cNvSpPr/>
      </dsp:nvSpPr>
      <dsp:spPr>
        <a:xfrm>
          <a:off x="1794986" y="2827544"/>
          <a:ext cx="91440" cy="526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6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CB2FB-D44B-421F-A332-0C20082E055F}">
      <dsp:nvSpPr>
        <dsp:cNvPr id="0" name=""/>
        <dsp:cNvSpPr/>
      </dsp:nvSpPr>
      <dsp:spPr>
        <a:xfrm>
          <a:off x="1840706" y="1150915"/>
          <a:ext cx="1106685" cy="526681"/>
        </a:xfrm>
        <a:custGeom>
          <a:avLst/>
          <a:gdLst/>
          <a:ahLst/>
          <a:cxnLst/>
          <a:rect l="0" t="0" r="0" b="0"/>
          <a:pathLst>
            <a:path>
              <a:moveTo>
                <a:pt x="1106685" y="0"/>
              </a:moveTo>
              <a:lnTo>
                <a:pt x="1106685" y="358918"/>
              </a:lnTo>
              <a:lnTo>
                <a:pt x="0" y="358918"/>
              </a:lnTo>
              <a:lnTo>
                <a:pt x="0" y="526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AD52F-9291-4F25-B5D2-F916DDDA5FC5}">
      <dsp:nvSpPr>
        <dsp:cNvPr id="0" name=""/>
        <dsp:cNvSpPr/>
      </dsp:nvSpPr>
      <dsp:spPr>
        <a:xfrm>
          <a:off x="2041921" y="967"/>
          <a:ext cx="1810940" cy="114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86B34-DE78-455E-A23B-3CAB01D6253A}">
      <dsp:nvSpPr>
        <dsp:cNvPr id="0" name=""/>
        <dsp:cNvSpPr/>
      </dsp:nvSpPr>
      <dsp:spPr>
        <a:xfrm>
          <a:off x="2243137" y="192122"/>
          <a:ext cx="1810940" cy="114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solidFill>
                <a:schemeClr val="accent3"/>
              </a:solidFill>
            </a:rPr>
            <a:t>علوم اللغة</a:t>
          </a:r>
          <a:endParaRPr lang="en-US" sz="3100" kern="1200" dirty="0">
            <a:solidFill>
              <a:schemeClr val="accent3"/>
            </a:solidFill>
          </a:endParaRPr>
        </a:p>
      </dsp:txBody>
      <dsp:txXfrm>
        <a:off x="2276818" y="225803"/>
        <a:ext cx="1743578" cy="1082585"/>
      </dsp:txXfrm>
    </dsp:sp>
    <dsp:sp modelId="{5AC1D7A6-F2CF-4E5A-90A0-95968A470ACB}">
      <dsp:nvSpPr>
        <dsp:cNvPr id="0" name=""/>
        <dsp:cNvSpPr/>
      </dsp:nvSpPr>
      <dsp:spPr>
        <a:xfrm>
          <a:off x="935235" y="1677596"/>
          <a:ext cx="1810940" cy="114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09801-AEA3-48AC-885F-A4CF1F78E188}">
      <dsp:nvSpPr>
        <dsp:cNvPr id="0" name=""/>
        <dsp:cNvSpPr/>
      </dsp:nvSpPr>
      <dsp:spPr>
        <a:xfrm>
          <a:off x="1136451" y="1868751"/>
          <a:ext cx="1810940" cy="114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/>
            <a:t>الادب</a:t>
          </a:r>
          <a:endParaRPr lang="en-US" sz="3100" kern="1200" dirty="0"/>
        </a:p>
      </dsp:txBody>
      <dsp:txXfrm>
        <a:off x="1170132" y="1902432"/>
        <a:ext cx="1743578" cy="1082585"/>
      </dsp:txXfrm>
    </dsp:sp>
    <dsp:sp modelId="{85021FA9-6F37-4E3E-BEA8-9614F41F15D2}">
      <dsp:nvSpPr>
        <dsp:cNvPr id="0" name=""/>
        <dsp:cNvSpPr/>
      </dsp:nvSpPr>
      <dsp:spPr>
        <a:xfrm>
          <a:off x="935235" y="3354226"/>
          <a:ext cx="1810940" cy="114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08FCD-4F08-42FF-9C26-CCBA6AE4E8FE}">
      <dsp:nvSpPr>
        <dsp:cNvPr id="0" name=""/>
        <dsp:cNvSpPr/>
      </dsp:nvSpPr>
      <dsp:spPr>
        <a:xfrm>
          <a:off x="1136451" y="3545380"/>
          <a:ext cx="1810940" cy="114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/>
            <a:t>حسان بن ثابت</a:t>
          </a:r>
          <a:endParaRPr lang="en-US" sz="3100" kern="1200" dirty="0"/>
        </a:p>
      </dsp:txBody>
      <dsp:txXfrm>
        <a:off x="1170132" y="3579061"/>
        <a:ext cx="1743578" cy="1082585"/>
      </dsp:txXfrm>
    </dsp:sp>
    <dsp:sp modelId="{6FBC651C-DFD7-439B-84BD-6EA64E6FC4B2}">
      <dsp:nvSpPr>
        <dsp:cNvPr id="0" name=""/>
        <dsp:cNvSpPr/>
      </dsp:nvSpPr>
      <dsp:spPr>
        <a:xfrm>
          <a:off x="3148607" y="1677596"/>
          <a:ext cx="1810940" cy="114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040A3-DFAE-461F-B01A-EB42FF5299E6}">
      <dsp:nvSpPr>
        <dsp:cNvPr id="0" name=""/>
        <dsp:cNvSpPr/>
      </dsp:nvSpPr>
      <dsp:spPr>
        <a:xfrm>
          <a:off x="3349823" y="1868751"/>
          <a:ext cx="1810940" cy="114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/>
            <a:t>النحو</a:t>
          </a:r>
          <a:endParaRPr lang="en-US" sz="3100" kern="1200" dirty="0"/>
        </a:p>
      </dsp:txBody>
      <dsp:txXfrm>
        <a:off x="3383504" y="1902432"/>
        <a:ext cx="1743578" cy="1082585"/>
      </dsp:txXfrm>
    </dsp:sp>
    <dsp:sp modelId="{A732925A-85D5-4E02-8BF1-D26231AC6D65}">
      <dsp:nvSpPr>
        <dsp:cNvPr id="0" name=""/>
        <dsp:cNvSpPr/>
      </dsp:nvSpPr>
      <dsp:spPr>
        <a:xfrm>
          <a:off x="3148607" y="3354226"/>
          <a:ext cx="1810940" cy="114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A3A9D-1A13-479E-812B-CED4DF86A301}">
      <dsp:nvSpPr>
        <dsp:cNvPr id="0" name=""/>
        <dsp:cNvSpPr/>
      </dsp:nvSpPr>
      <dsp:spPr>
        <a:xfrm>
          <a:off x="3349823" y="3545380"/>
          <a:ext cx="1810940" cy="114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/>
            <a:t>سيبويه </a:t>
          </a:r>
          <a:endParaRPr lang="en-US" sz="3100" kern="1200" dirty="0"/>
        </a:p>
      </dsp:txBody>
      <dsp:txXfrm>
        <a:off x="3383504" y="3579061"/>
        <a:ext cx="1743578" cy="1082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67729A6-65A4-4AD6-A5E0-3F58F8CB519B}" type="datetimeFigureOut">
              <a:rPr lang="ar-SA" smtClean="0"/>
              <a:t>20 محرم، 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7E69C3-1C68-49B8-8BCE-E53FD3D883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43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AC3-641F-4D62-B2F2-E4C01D47B09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 محرم، 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CAB4-B0DE-417E-908B-5F8B17D3AAC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AC3-641F-4D62-B2F2-E4C01D47B09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 محرم، 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CAB4-B0DE-417E-908B-5F8B17D3AAC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AC3-641F-4D62-B2F2-E4C01D47B09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 محرم، 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CAB4-B0DE-417E-908B-5F8B17D3AAC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AC3-641F-4D62-B2F2-E4C01D47B09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 محرم، 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CAB4-B0DE-417E-908B-5F8B17D3AAC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AC3-641F-4D62-B2F2-E4C01D47B09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 محرم، 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CAB4-B0DE-417E-908B-5F8B17D3AAC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AC3-641F-4D62-B2F2-E4C01D47B09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 محرم، 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CAB4-B0DE-417E-908B-5F8B17D3AAC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AC3-641F-4D62-B2F2-E4C01D47B09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 محرم، 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CAB4-B0DE-417E-908B-5F8B17D3AAC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AC3-641F-4D62-B2F2-E4C01D47B09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 محرم، 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CAB4-B0DE-417E-908B-5F8B17D3AAC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AC3-641F-4D62-B2F2-E4C01D47B09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 محرم، 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CAB4-B0DE-417E-908B-5F8B17D3AAC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AC3-641F-4D62-B2F2-E4C01D47B09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 محرم، 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CAB4-B0DE-417E-908B-5F8B17D3AAC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AAC3-641F-4D62-B2F2-E4C01D47B09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 محرم، 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CAB4-B0DE-417E-908B-5F8B17D3AAC7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20 محرم، 1441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760913" cy="370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419872" y="620688"/>
            <a:ext cx="5234880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/>
              <a:t>طالبتي النجيبة ..</a:t>
            </a:r>
          </a:p>
          <a:p>
            <a:pPr algn="ctr"/>
            <a:r>
              <a:rPr lang="ar-SA" sz="4400" dirty="0"/>
              <a:t>مثلي على أهم الحضارات القديمة؟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532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ÙØªÙØ¬Ø© Ø¨Ø­Ø« Ø§ÙØµÙØ± Ø¹Ù Ø§ÙØªØ§Ø±ÙØ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ÙØªÙØ¬Ø© Ø¨Ø­Ø« Ø§ÙØµÙØ± Ø¹Ù Ø§ÙØªØ§Ø±ÙØ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72" y="160337"/>
            <a:ext cx="7272808" cy="392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1931987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35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2" y="1268760"/>
            <a:ext cx="55446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12" y="2631311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50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3"/>
            <a:ext cx="864095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64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2579"/>
            <a:ext cx="21336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483056"/>
            <a:ext cx="3213720" cy="32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8763"/>
            <a:ext cx="4635599" cy="367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9566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0" y="2708920"/>
            <a:ext cx="257175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1168"/>
            <a:ext cx="3356595" cy="373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53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608511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8674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35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4583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19374"/>
            <a:ext cx="7706844" cy="397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7619"/>
            <a:ext cx="2139950" cy="163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10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7148"/>
            <a:ext cx="3704828" cy="548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8092"/>
            <a:ext cx="7128792" cy="63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01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2575"/>
            <a:ext cx="871296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45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88640"/>
            <a:ext cx="782509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33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943028419"/>
              </p:ext>
            </p:extLst>
          </p:nvPr>
        </p:nvGraphicFramePr>
        <p:xfrm>
          <a:off x="179512" y="404664"/>
          <a:ext cx="885698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51520" y="260648"/>
            <a:ext cx="2858616" cy="1490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200" dirty="0"/>
              <a:t>عددي اسس الحضارة الاسلامية؟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612068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7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8776"/>
            <a:ext cx="1974627" cy="202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965055670"/>
              </p:ext>
            </p:extLst>
          </p:nvPr>
        </p:nvGraphicFramePr>
        <p:xfrm>
          <a:off x="179512" y="282282"/>
          <a:ext cx="8856984" cy="631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مستطيل مستدير الزوايا 3"/>
          <p:cNvSpPr/>
          <p:nvPr/>
        </p:nvSpPr>
        <p:spPr>
          <a:xfrm>
            <a:off x="3090241" y="367322"/>
            <a:ext cx="5802239" cy="74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200" dirty="0"/>
              <a:t>عددي منجزات الحضارة الاسلامية؟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Ø§ÙØ¹ÙÙÙ Ø§ÙØ´Ø±Ø¹Ù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810"/>
            <a:ext cx="1762125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04" y="35068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03" y="5085184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74" y="43651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8" y="26686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09" y="2603500"/>
            <a:ext cx="250031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" y="44907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67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231706595"/>
              </p:ext>
            </p:extLst>
          </p:nvPr>
        </p:nvGraphicFramePr>
        <p:xfrm>
          <a:off x="179512" y="282282"/>
          <a:ext cx="8856984" cy="631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2268537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5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ÙØªÙØ¬Ø© Ø¨Ø­Ø« Ø§ÙØµÙØ± Ø¹Ù Ø§ÙØªÙØ³ÙØ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3"/>
            <a:ext cx="351472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2138"/>
            <a:ext cx="4504134" cy="459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44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4176886" cy="533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35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62825434"/>
              </p:ext>
            </p:extLst>
          </p:nvPr>
        </p:nvGraphicFramePr>
        <p:xfrm>
          <a:off x="323528" y="1412776"/>
          <a:ext cx="8673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657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328221548"/>
              </p:ext>
            </p:extLst>
          </p:nvPr>
        </p:nvGraphicFramePr>
        <p:xfrm>
          <a:off x="1563786" y="1628800"/>
          <a:ext cx="60960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3375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2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110</Words>
  <Application>Microsoft Office PowerPoint</Application>
  <PresentationFormat>عرض على الشاشة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sherifhelmy</dc:creator>
  <cp:lastModifiedBy>حور الدوسري</cp:lastModifiedBy>
  <cp:revision>42</cp:revision>
  <cp:lastPrinted>2015-03-01T16:45:15Z</cp:lastPrinted>
  <dcterms:created xsi:type="dcterms:W3CDTF">2016-02-08T18:03:36Z</dcterms:created>
  <dcterms:modified xsi:type="dcterms:W3CDTF">2019-09-18T21:02:05Z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177B5817-EC39-4D58-B692-F3E18B9DA957</vt:lpwstr>
  </property>
  <property fmtid="{D5CDD505-2E9C-101B-9397-08002B2CF9AE}" pid="3" name="ArticulatePath">
    <vt:lpwstr>New عرض تقديمي من Microsoft PowerPoint (2)</vt:lpwstr>
  </property>
</Properties>
</file>