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64" r:id="rId3"/>
    <p:sldId id="265" r:id="rId4"/>
    <p:sldId id="266" r:id="rId5"/>
    <p:sldId id="267" r:id="rId6"/>
    <p:sldId id="268" r:id="rId7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0" autoAdjust="0"/>
    <p:restoredTop sz="94660"/>
  </p:normalViewPr>
  <p:slideViewPr>
    <p:cSldViewPr snapToGrid="0">
      <p:cViewPr varScale="1">
        <p:scale>
          <a:sx n="75" d="100"/>
          <a:sy n="75" d="100"/>
        </p:scale>
        <p:origin x="54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8F9FD-8A1F-41FE-8219-9D8794097692}" type="datetimeFigureOut">
              <a:rPr lang="ar-SA" smtClean="0"/>
              <a:t>19/12/38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D8F09-7C4B-40C9-8E28-2EAD786A365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05915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8F9FD-8A1F-41FE-8219-9D8794097692}" type="datetimeFigureOut">
              <a:rPr lang="ar-SA" smtClean="0"/>
              <a:t>19/12/38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D8F09-7C4B-40C9-8E28-2EAD786A365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8121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8F9FD-8A1F-41FE-8219-9D8794097692}" type="datetimeFigureOut">
              <a:rPr lang="ar-SA" smtClean="0"/>
              <a:t>19/12/38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D8F09-7C4B-40C9-8E28-2EAD786A365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125817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8F9FD-8A1F-41FE-8219-9D8794097692}" type="datetimeFigureOut">
              <a:rPr lang="ar-SA" smtClean="0"/>
              <a:t>19/12/38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D8F09-7C4B-40C9-8E28-2EAD786A365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631167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8F9FD-8A1F-41FE-8219-9D8794097692}" type="datetimeFigureOut">
              <a:rPr lang="ar-SA" smtClean="0"/>
              <a:t>19/12/38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D8F09-7C4B-40C9-8E28-2EAD786A365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13875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8F9FD-8A1F-41FE-8219-9D8794097692}" type="datetimeFigureOut">
              <a:rPr lang="ar-SA" smtClean="0"/>
              <a:t>19/12/38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D8F09-7C4B-40C9-8E28-2EAD786A365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776479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8F9FD-8A1F-41FE-8219-9D8794097692}" type="datetimeFigureOut">
              <a:rPr lang="ar-SA" smtClean="0"/>
              <a:t>19/12/38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D8F09-7C4B-40C9-8E28-2EAD786A365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621982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8F9FD-8A1F-41FE-8219-9D8794097692}" type="datetimeFigureOut">
              <a:rPr lang="ar-SA" smtClean="0"/>
              <a:t>19/12/38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D8F09-7C4B-40C9-8E28-2EAD786A365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50234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8F9FD-8A1F-41FE-8219-9D8794097692}" type="datetimeFigureOut">
              <a:rPr lang="ar-SA" smtClean="0"/>
              <a:t>19/12/38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D8F09-7C4B-40C9-8E28-2EAD786A365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152587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8F9FD-8A1F-41FE-8219-9D8794097692}" type="datetimeFigureOut">
              <a:rPr lang="ar-SA" smtClean="0"/>
              <a:t>19/12/38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D8F09-7C4B-40C9-8E28-2EAD786A365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32443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8F9FD-8A1F-41FE-8219-9D8794097692}" type="datetimeFigureOut">
              <a:rPr lang="ar-SA" smtClean="0"/>
              <a:t>19/12/38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D8F09-7C4B-40C9-8E28-2EAD786A365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94259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08F9FD-8A1F-41FE-8219-9D8794097692}" type="datetimeFigureOut">
              <a:rPr lang="ar-SA" smtClean="0"/>
              <a:t>19/12/38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3D8F09-7C4B-40C9-8E28-2EAD786A365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87011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6"/>
          <p:cNvSpPr/>
          <p:nvPr/>
        </p:nvSpPr>
        <p:spPr>
          <a:xfrm>
            <a:off x="368300" y="279400"/>
            <a:ext cx="11506200" cy="6235700"/>
          </a:xfrm>
          <a:prstGeom prst="rect">
            <a:avLst/>
          </a:prstGeom>
          <a:ln>
            <a:solidFill>
              <a:schemeClr val="tx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2" name="وسيلة شرح بيضاوية 11"/>
          <p:cNvSpPr/>
          <p:nvPr/>
        </p:nvSpPr>
        <p:spPr>
          <a:xfrm>
            <a:off x="774700" y="698500"/>
            <a:ext cx="7086600" cy="4699000"/>
          </a:xfrm>
          <a:prstGeom prst="wedgeEllipseCallout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7200" b="1" dirty="0" smtClean="0"/>
              <a:t>أغسل يداي قبل تناول الطعام وبعده </a:t>
            </a:r>
            <a:endParaRPr lang="ar-SA" sz="7200" b="1" dirty="0"/>
          </a:p>
        </p:txBody>
      </p:sp>
      <p:pic>
        <p:nvPicPr>
          <p:cNvPr id="15" name="صورة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1300" y="1128712"/>
            <a:ext cx="3905487" cy="4268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501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6"/>
          <p:cNvSpPr/>
          <p:nvPr/>
        </p:nvSpPr>
        <p:spPr>
          <a:xfrm>
            <a:off x="368300" y="279400"/>
            <a:ext cx="11506200" cy="6235700"/>
          </a:xfrm>
          <a:prstGeom prst="rect">
            <a:avLst/>
          </a:prstGeom>
          <a:ln>
            <a:solidFill>
              <a:schemeClr val="tx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2" name="وسيلة شرح بيضاوية 11"/>
          <p:cNvSpPr/>
          <p:nvPr/>
        </p:nvSpPr>
        <p:spPr>
          <a:xfrm>
            <a:off x="660400" y="698500"/>
            <a:ext cx="7086600" cy="4699000"/>
          </a:xfrm>
          <a:prstGeom prst="wedgeEllipseCallout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7200" b="1" dirty="0" smtClean="0"/>
              <a:t>سم الله وكل بيمينك وكل مما يليك </a:t>
            </a:r>
            <a:endParaRPr lang="ar-SA" sz="7200" b="1" dirty="0"/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4718" y="1262062"/>
            <a:ext cx="3932064" cy="3571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097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6"/>
          <p:cNvSpPr/>
          <p:nvPr/>
        </p:nvSpPr>
        <p:spPr>
          <a:xfrm>
            <a:off x="368300" y="279400"/>
            <a:ext cx="11506200" cy="6235700"/>
          </a:xfrm>
          <a:prstGeom prst="rect">
            <a:avLst/>
          </a:prstGeom>
          <a:ln>
            <a:solidFill>
              <a:schemeClr val="tx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2" name="وسيلة شرح بيضاوية 11"/>
          <p:cNvSpPr/>
          <p:nvPr/>
        </p:nvSpPr>
        <p:spPr>
          <a:xfrm>
            <a:off x="660400" y="698500"/>
            <a:ext cx="7086600" cy="4699000"/>
          </a:xfrm>
          <a:prstGeom prst="wedgeEllipseCallout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7200" b="1" dirty="0" smtClean="0"/>
              <a:t>أتناول الطعام الصحي</a:t>
            </a:r>
            <a:endParaRPr lang="ar-SA" sz="7200" b="1" dirty="0"/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9100" y="1290637"/>
            <a:ext cx="3489325" cy="3890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854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6"/>
          <p:cNvSpPr/>
          <p:nvPr/>
        </p:nvSpPr>
        <p:spPr>
          <a:xfrm>
            <a:off x="368300" y="279400"/>
            <a:ext cx="11506200" cy="6235700"/>
          </a:xfrm>
          <a:prstGeom prst="rect">
            <a:avLst/>
          </a:prstGeom>
          <a:ln>
            <a:solidFill>
              <a:schemeClr val="tx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2" name="وسيلة شرح بيضاوية 11"/>
          <p:cNvSpPr/>
          <p:nvPr/>
        </p:nvSpPr>
        <p:spPr>
          <a:xfrm>
            <a:off x="660400" y="698500"/>
            <a:ext cx="7086600" cy="4699000"/>
          </a:xfrm>
          <a:prstGeom prst="wedgeEllipseCallout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7200" b="1" dirty="0" smtClean="0"/>
              <a:t>امضغ الطعام جيدا</a:t>
            </a:r>
            <a:endParaRPr lang="ar-SA" sz="7200" b="1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9100" y="1149350"/>
            <a:ext cx="3257550" cy="424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940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6"/>
          <p:cNvSpPr/>
          <p:nvPr/>
        </p:nvSpPr>
        <p:spPr>
          <a:xfrm>
            <a:off x="368300" y="279400"/>
            <a:ext cx="11506200" cy="6235700"/>
          </a:xfrm>
          <a:prstGeom prst="rect">
            <a:avLst/>
          </a:prstGeom>
          <a:ln>
            <a:solidFill>
              <a:schemeClr val="tx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2" name="وسيلة شرح بيضاوية 11"/>
          <p:cNvSpPr/>
          <p:nvPr/>
        </p:nvSpPr>
        <p:spPr>
          <a:xfrm>
            <a:off x="660400" y="698500"/>
            <a:ext cx="7086600" cy="4699000"/>
          </a:xfrm>
          <a:prstGeom prst="wedgeEllipseCallout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 smtClean="0"/>
              <a:t>عند الانتهاء : أحمد الله وأقول الحمد لله الذي أطعمني هذا </a:t>
            </a:r>
            <a:r>
              <a:rPr lang="ar-SA" sz="4400" b="1" dirty="0" err="1" smtClean="0"/>
              <a:t>ورزقنيه</a:t>
            </a:r>
            <a:r>
              <a:rPr lang="ar-SA" sz="4400" b="1" dirty="0" smtClean="0"/>
              <a:t> من غير حول مني ولا قوة</a:t>
            </a:r>
            <a:endParaRPr lang="ar-SA" sz="4400" b="1" dirty="0"/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9100" y="1547812"/>
            <a:ext cx="3454400" cy="3698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239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6"/>
          <p:cNvSpPr/>
          <p:nvPr/>
        </p:nvSpPr>
        <p:spPr>
          <a:xfrm>
            <a:off x="368300" y="279400"/>
            <a:ext cx="11506200" cy="6235700"/>
          </a:xfrm>
          <a:prstGeom prst="rect">
            <a:avLst/>
          </a:prstGeom>
          <a:ln>
            <a:solidFill>
              <a:schemeClr val="tx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2" name="وسيلة شرح بيضاوية 11"/>
          <p:cNvSpPr/>
          <p:nvPr/>
        </p:nvSpPr>
        <p:spPr>
          <a:xfrm>
            <a:off x="812800" y="358476"/>
            <a:ext cx="11061700" cy="4699000"/>
          </a:xfrm>
          <a:prstGeom prst="wedgeEllipseCallout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8800" b="1" dirty="0" smtClean="0"/>
              <a:t>قوانين فترة الوجبة</a:t>
            </a:r>
            <a:endParaRPr lang="ar-SA" sz="8800" b="1" dirty="0"/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400" y="2707976"/>
            <a:ext cx="2215080" cy="3705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584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3407</TotalTime>
  <Words>40</Words>
  <Application>Microsoft Office PowerPoint</Application>
  <PresentationFormat>ملء الشاشة</PresentationFormat>
  <Paragraphs>6</Paragraphs>
  <Slides>6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jawaher alnefaie</dc:creator>
  <cp:lastModifiedBy>jawaher alnefaie</cp:lastModifiedBy>
  <cp:revision>7</cp:revision>
  <dcterms:created xsi:type="dcterms:W3CDTF">2017-09-10T20:12:18Z</dcterms:created>
  <dcterms:modified xsi:type="dcterms:W3CDTF">2017-09-13T04:59:22Z</dcterms:modified>
</cp:coreProperties>
</file>