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591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121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2581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311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387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7647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219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50234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1525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32443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42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8F9FD-8A1F-41FE-8219-9D8794097692}" type="datetimeFigureOut">
              <a:rPr lang="ar-SA" smtClean="0"/>
              <a:t>19/12/38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D8F09-7C4B-40C9-8E28-2EAD786A365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7011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68300" y="279400"/>
            <a:ext cx="11506200" cy="6235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774700" y="698500"/>
            <a:ext cx="7086600" cy="4699000"/>
          </a:xfrm>
          <a:prstGeom prst="wedgeEllipseCallou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أغسل يداي قبل تناول الطعام وبعده </a:t>
            </a:r>
            <a:endParaRPr lang="ar-SA" sz="7200" b="1" dirty="0"/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1300" y="1128712"/>
            <a:ext cx="3905487" cy="426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50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68300" y="279400"/>
            <a:ext cx="11506200" cy="6235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660400" y="698500"/>
            <a:ext cx="7086600" cy="4699000"/>
          </a:xfrm>
          <a:prstGeom prst="wedgeEllipseCallou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سم الله وكل بيمينك وكل مما يليك </a:t>
            </a:r>
            <a:endParaRPr lang="ar-SA" sz="72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718" y="1262062"/>
            <a:ext cx="3932064" cy="357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0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68300" y="279400"/>
            <a:ext cx="11506200" cy="6235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660400" y="698500"/>
            <a:ext cx="7086600" cy="4699000"/>
          </a:xfrm>
          <a:prstGeom prst="wedgeEllipseCallou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أتناول الطعام الصحي</a:t>
            </a:r>
            <a:endParaRPr lang="ar-SA" sz="7200" b="1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100" y="1290637"/>
            <a:ext cx="3489325" cy="389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285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68300" y="279400"/>
            <a:ext cx="11506200" cy="6235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660400" y="698500"/>
            <a:ext cx="7086600" cy="4699000"/>
          </a:xfrm>
          <a:prstGeom prst="wedgeEllipseCallou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7200" b="1" dirty="0" smtClean="0"/>
              <a:t>امضغ الطعام جيدا</a:t>
            </a:r>
            <a:endParaRPr lang="ar-SA" sz="7200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100" y="1149350"/>
            <a:ext cx="3257550" cy="424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94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68300" y="279400"/>
            <a:ext cx="11506200" cy="6235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660400" y="698500"/>
            <a:ext cx="7086600" cy="4699000"/>
          </a:xfrm>
          <a:prstGeom prst="wedgeEllipseCallou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عند الانتهاء : أحمد الله وأقول الحمد لله الذي أطعمني هذا </a:t>
            </a:r>
            <a:r>
              <a:rPr lang="ar-SA" sz="4400" b="1" dirty="0" err="1" smtClean="0"/>
              <a:t>ورزقنيه</a:t>
            </a:r>
            <a:r>
              <a:rPr lang="ar-SA" sz="4400" b="1" dirty="0" smtClean="0"/>
              <a:t> من غير حول مني ولا قوة</a:t>
            </a:r>
            <a:endParaRPr lang="ar-SA" sz="4400" b="1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9100" y="1547812"/>
            <a:ext cx="3454400" cy="369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23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368300" y="279400"/>
            <a:ext cx="11506200" cy="623570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وسيلة شرح بيضاوية 11"/>
          <p:cNvSpPr/>
          <p:nvPr/>
        </p:nvSpPr>
        <p:spPr>
          <a:xfrm>
            <a:off x="812800" y="358476"/>
            <a:ext cx="11061700" cy="4699000"/>
          </a:xfrm>
          <a:prstGeom prst="wedgeEllipseCallou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8800" b="1" dirty="0" smtClean="0"/>
              <a:t>قوانين فترة الوجبة</a:t>
            </a:r>
            <a:endParaRPr lang="ar-SA" sz="88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00" y="2707976"/>
            <a:ext cx="2215080" cy="370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58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3407</TotalTime>
  <Words>40</Words>
  <Application>Microsoft Office PowerPoint</Application>
  <PresentationFormat>ملء الشاشة</PresentationFormat>
  <Paragraphs>6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7</cp:revision>
  <dcterms:created xsi:type="dcterms:W3CDTF">2017-09-10T20:12:18Z</dcterms:created>
  <dcterms:modified xsi:type="dcterms:W3CDTF">2017-09-13T04:59:22Z</dcterms:modified>
</cp:coreProperties>
</file>