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85" r:id="rId2"/>
    <p:sldId id="272" r:id="rId3"/>
    <p:sldId id="284" r:id="rId4"/>
    <p:sldId id="273" r:id="rId5"/>
    <p:sldId id="262" r:id="rId6"/>
    <p:sldId id="276" r:id="rId7"/>
    <p:sldId id="275" r:id="rId8"/>
    <p:sldId id="277" r:id="rId9"/>
    <p:sldId id="278" r:id="rId10"/>
    <p:sldId id="280" r:id="rId11"/>
    <p:sldId id="281" r:id="rId12"/>
    <p:sldId id="282" r:id="rId13"/>
    <p:sldId id="283" r:id="rId14"/>
    <p:sldId id="258" r:id="rId15"/>
    <p:sldId id="259" r:id="rId16"/>
    <p:sldId id="257" r:id="rId17"/>
    <p:sldId id="271" r:id="rId18"/>
    <p:sldId id="260" r:id="rId19"/>
  </p:sldIdLst>
  <p:sldSz cx="9906000" cy="6858000" type="A4"/>
  <p:notesSz cx="6889750" cy="967105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FF9999"/>
    <a:srgbClr val="0066FF"/>
    <a:srgbClr val="008000"/>
    <a:srgbClr val="FF9900"/>
    <a:srgbClr val="CA3F14"/>
    <a:srgbClr val="FFFFFF"/>
    <a:srgbClr val="F2F2F2"/>
    <a:srgbClr val="99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73" autoAdjust="0"/>
    <p:restoredTop sz="94660"/>
  </p:normalViewPr>
  <p:slideViewPr>
    <p:cSldViewPr snapToGrid="0">
      <p:cViewPr>
        <p:scale>
          <a:sx n="86" d="100"/>
          <a:sy n="86" d="100"/>
        </p:scale>
        <p:origin x="60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663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39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244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984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782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022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626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461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5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17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764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F156-73CC-4F48-B954-42B6A0B466D5}" type="datetimeFigureOut">
              <a:rPr lang="ar-SA" smtClean="0"/>
              <a:t>19/01/42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27D4-7BC0-40B3-BD48-2C47975167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248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.gif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Df70M7UO7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  <p:pic>
        <p:nvPicPr>
          <p:cNvPr id="1026" name="Picture 2" descr="Frame template with kids in safari outfit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0" y="0"/>
            <a:ext cx="8606118" cy="67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490214" y="2265903"/>
            <a:ext cx="50593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rgbClr val="008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صف </a:t>
            </a:r>
          </a:p>
          <a:p>
            <a:pPr algn="ctr"/>
            <a:r>
              <a:rPr lang="ar-SA" sz="6000" b="1" cap="none" spc="0" dirty="0" smtClean="0">
                <a:ln w="0"/>
                <a:solidFill>
                  <a:srgbClr val="008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المستكشفون الصغار</a:t>
            </a:r>
            <a:endParaRPr lang="ar-SA" sz="6000" b="1" cap="none" spc="0" dirty="0">
              <a:ln w="0"/>
              <a:solidFill>
                <a:srgbClr val="008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6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9050"/>
            <a:ext cx="9906000" cy="6858000"/>
          </a:xfrm>
          <a:prstGeom prst="rect">
            <a:avLst/>
          </a:prstGeom>
        </p:spPr>
      </p:pic>
      <p:pic>
        <p:nvPicPr>
          <p:cNvPr id="12290" name="Picture 2" descr="شعار السعودية - ويكيبيدي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009774"/>
            <a:ext cx="26670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023626" y="552747"/>
            <a:ext cx="38587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</a:t>
            </a:r>
            <a:r>
              <a:rPr lang="ar-SA" sz="6000" b="1" cap="none" spc="0" dirty="0" err="1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إسم</a:t>
            </a:r>
            <a:r>
              <a:rPr lang="ar-SA" sz="6000" b="1" cap="none" spc="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وطننا ؟</a:t>
            </a:r>
            <a:endParaRPr lang="ar-SA" sz="6000" b="1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95543" y="4886325"/>
            <a:ext cx="65149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المملكة العربية السعودية </a:t>
            </a:r>
            <a:endParaRPr lang="ar-SA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3" y="5901988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19050"/>
            <a:ext cx="9906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57200" y="528819"/>
            <a:ext cx="86677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مالون علمنا </a:t>
            </a:r>
            <a:r>
              <a:rPr lang="ar-SA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 وماذا كتب عليه ؟</a:t>
            </a:r>
            <a:r>
              <a:rPr lang="ar-SA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وعلى ماذا يدل السيف؟</a:t>
            </a:r>
            <a:endParaRPr lang="ar-SA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مراحل تطور علم المملكة العربية السعودية - موسوع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43" y="1559124"/>
            <a:ext cx="78581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94"/>
            <a:ext cx="9906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973300" y="271488"/>
            <a:ext cx="41882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هو ملكنا ؟</a:t>
            </a:r>
            <a:endParaRPr lang="ar-S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676400" y="1112363"/>
            <a:ext cx="6477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008000"/>
                </a:solidFill>
              </a:rPr>
              <a:t>الملك سلمان بن عبد العزيز حفظه الله</a:t>
            </a:r>
            <a:endParaRPr lang="ar-SA" sz="4000" b="1" dirty="0">
              <a:solidFill>
                <a:srgbClr val="008000"/>
              </a:solidFill>
            </a:endParaRPr>
          </a:p>
        </p:txBody>
      </p:sp>
      <p:pic>
        <p:nvPicPr>
          <p:cNvPr id="10242" name="Picture 2" descr="صور الملك سلمان on Twitter: &quot;#انا_درع_سلمان_والوطن #ياسلمان_شعبك_يحبك  #هنا_المملكه_العربيه_السعوديه #يوم_الجمعه #الولاء اللهم احفظ ملكنا سلمان بن  عبدالعزيز 💚 💚… https://t.co/heSw2vW92P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2" y="2307181"/>
            <a:ext cx="3995295" cy="3792409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0" y="586238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9050"/>
            <a:ext cx="9906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891186" y="198404"/>
            <a:ext cx="547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هو ولي العهد ؟</a:t>
            </a:r>
            <a:endParaRPr lang="ar-SA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428750" y="906290"/>
            <a:ext cx="64000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/>
              <a:t>الامير محمد بن سلمان حفظه الله</a:t>
            </a:r>
            <a:endParaRPr lang="ar-SA" sz="4000" b="1" dirty="0"/>
          </a:p>
        </p:txBody>
      </p:sp>
      <p:pic>
        <p:nvPicPr>
          <p:cNvPr id="9218" name="Picture 2" descr="ولي العهد محمد بن سلمان طرح فكرة كتابة دستور جديد لـ السعودية - الوطن  الخليجي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260233"/>
            <a:ext cx="7932558" cy="53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6" y="5905694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opical leaves background Fre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34108" y="281354"/>
            <a:ext cx="9267092" cy="6330461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334108" y="656805"/>
            <a:ext cx="92670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إسم</a:t>
            </a:r>
            <a:r>
              <a:rPr lang="ar-SA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 وحدتنا</a:t>
            </a:r>
            <a:endParaRPr lang="ar-SA" sz="96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iro Black" panose="00000A00000000000000" pitchFamily="2" charset="-78"/>
              <a:cs typeface="Cairo Black" panose="00000A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" y="5866668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opical leaves background Fre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34108" y="281354"/>
            <a:ext cx="9267092" cy="6330461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334108" y="425506"/>
            <a:ext cx="926709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تبدأ الوحدة بتاريخ</a:t>
            </a:r>
          </a:p>
          <a:p>
            <a:pPr algn="ctr"/>
            <a:endParaRPr lang="ar-SA" sz="66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en Beirut Heading" panose="02000000000000000000" pitchFamily="2" charset="-78"/>
              <a:cs typeface="Hacen Beirut Heading" panose="02000000000000000000" pitchFamily="2" charset="-78"/>
            </a:endParaRPr>
          </a:p>
          <a:p>
            <a:pPr algn="ctr"/>
            <a:r>
              <a:rPr lang="ar-SA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  /     /     هـ</a:t>
            </a:r>
          </a:p>
          <a:p>
            <a:pPr algn="ctr"/>
            <a:r>
              <a:rPr lang="ar-SA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تنتهي بتاريخ </a:t>
            </a:r>
          </a:p>
          <a:p>
            <a:pPr algn="ctr"/>
            <a:r>
              <a:rPr lang="ar-SA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      </a:t>
            </a:r>
          </a:p>
          <a:p>
            <a:pPr algn="ctr"/>
            <a:r>
              <a:rPr lang="ar-SA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Beirut Heading" panose="02000000000000000000" pitchFamily="2" charset="-78"/>
                <a:cs typeface="Hacen Beirut Heading" panose="02000000000000000000" pitchFamily="2" charset="-78"/>
              </a:rPr>
              <a:t>/     /        هـ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" y="5866668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opical leaves background Fre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34108" y="281354"/>
            <a:ext cx="9267092" cy="6330461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240708" y="744728"/>
            <a:ext cx="7313220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iro Black" panose="00000A00000000000000" pitchFamily="2" charset="-78"/>
                <a:cs typeface="Cairo Black" panose="00000A00000000000000" pitchFamily="2" charset="-78"/>
              </a:rPr>
              <a:t>آية الوحدة </a:t>
            </a:r>
          </a:p>
          <a:p>
            <a:pPr algn="ctr"/>
            <a:endParaRPr lang="ar-SA" sz="7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iro Black" panose="00000A00000000000000" pitchFamily="2" charset="-78"/>
              <a:cs typeface="Cairo Black" panose="00000A00000000000000" pitchFamily="2" charset="-78"/>
            </a:endParaRPr>
          </a:p>
          <a:p>
            <a:pPr algn="ctr"/>
            <a:endParaRPr lang="ar-SA" sz="72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iro Black" panose="00000A00000000000000" pitchFamily="2" charset="-78"/>
              <a:cs typeface="Cairo Black" panose="00000A00000000000000" pitchFamily="2" charset="-78"/>
            </a:endParaRPr>
          </a:p>
          <a:p>
            <a:pPr algn="ctr"/>
            <a:r>
              <a:rPr lang="ar-SA" sz="72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iro Black" panose="00000A00000000000000" pitchFamily="2" charset="-78"/>
                <a:cs typeface="Cairo Black" panose="00000A00000000000000" pitchFamily="2" charset="-78"/>
              </a:rPr>
              <a:t>الحديث او الدعاء </a:t>
            </a:r>
          </a:p>
          <a:p>
            <a:pPr algn="ctr"/>
            <a:endParaRPr lang="ar-SA" sz="72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iro Black" panose="00000A00000000000000" pitchFamily="2" charset="-78"/>
              <a:cs typeface="Cairo Black" panose="00000A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6" y="5866668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6" y="5866668"/>
            <a:ext cx="703004" cy="742950"/>
          </a:xfrm>
          <a:prstGeom prst="rect">
            <a:avLst/>
          </a:prstGeom>
        </p:spPr>
      </p:pic>
      <p:pic>
        <p:nvPicPr>
          <p:cNvPr id="4" name="قوانين الدر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4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040" y="1589928"/>
            <a:ext cx="7711920" cy="443435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92844" y="496760"/>
            <a:ext cx="51203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iro Black" panose="00000A00000000000000" pitchFamily="2" charset="-78"/>
                <a:cs typeface="Cairo Black" panose="00000A00000000000000" pitchFamily="2" charset="-78"/>
              </a:rPr>
              <a:t>قوانين الدرس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iro Black" panose="00000A00000000000000" pitchFamily="2" charset="-78"/>
              <a:cs typeface="Cairo Black" panose="00000A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72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75" y="683699"/>
            <a:ext cx="3316514" cy="5827486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683699"/>
            <a:ext cx="3724633" cy="5827486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98" y="286910"/>
            <a:ext cx="7272337" cy="6118402"/>
          </a:xfrm>
          <a:prstGeom prst="rect">
            <a:avLst/>
          </a:prstGeom>
        </p:spPr>
      </p:pic>
      <p:pic>
        <p:nvPicPr>
          <p:cNvPr id="4" name="النشيد الوطني للسعودية, سارعي للمجد والعلياء مجدي لخالق السما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85.3858"/>
                  <p14:fade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818" y="5242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9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1028" name="Picture 4" descr="Tropical leaves background Free Vec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906000" cy="685800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6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ربع نص 1"/>
            <p:cNvSpPr txBox="1"/>
            <p:nvPr/>
          </p:nvSpPr>
          <p:spPr>
            <a:xfrm>
              <a:off x="322848" y="162426"/>
              <a:ext cx="9260304" cy="6533147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graphicFrame>
        <p:nvGraphicFramePr>
          <p:cNvPr id="30" name="جدول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15386"/>
              </p:ext>
            </p:extLst>
          </p:nvPr>
        </p:nvGraphicFramePr>
        <p:xfrm>
          <a:off x="2526158" y="2514925"/>
          <a:ext cx="4942739" cy="3472158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635141"/>
                <a:gridCol w="635141"/>
                <a:gridCol w="799242"/>
                <a:gridCol w="754256"/>
                <a:gridCol w="740288"/>
                <a:gridCol w="641692"/>
                <a:gridCol w="736979"/>
              </a:tblGrid>
              <a:tr h="57869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الاحد</a:t>
                      </a: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الاثنين</a:t>
                      </a: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الثلاثاء</a:t>
                      </a: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الاربعاء</a:t>
                      </a: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الخميس</a:t>
                      </a: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الجمعة</a:t>
                      </a:r>
                      <a:endParaRPr lang="ar-S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/>
                        <a:t>السبت</a:t>
                      </a:r>
                      <a:endParaRPr lang="ar-SA" sz="1600" b="1" dirty="0"/>
                    </a:p>
                  </a:txBody>
                  <a:tcPr/>
                </a:tc>
              </a:tr>
              <a:tr h="578693"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3</a:t>
                      </a:r>
                      <a:endParaRPr lang="ar-SA" sz="2400" b="1" dirty="0"/>
                    </a:p>
                  </a:txBody>
                  <a:tcPr/>
                </a:tc>
              </a:tr>
              <a:tr h="578693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4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5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6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7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8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9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10</a:t>
                      </a:r>
                      <a:endParaRPr lang="ar-SA" sz="2400" b="1" dirty="0"/>
                    </a:p>
                  </a:txBody>
                  <a:tcPr/>
                </a:tc>
              </a:tr>
              <a:tr h="578693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11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12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13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14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15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16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17</a:t>
                      </a:r>
                      <a:endParaRPr lang="ar-SA" sz="2400" b="1" dirty="0"/>
                    </a:p>
                  </a:txBody>
                  <a:tcPr/>
                </a:tc>
              </a:tr>
              <a:tr h="578693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>
                          <a:solidFill>
                            <a:srgbClr val="C00000"/>
                          </a:solidFill>
                        </a:rPr>
                        <a:t>18</a:t>
                      </a:r>
                      <a:endParaRPr lang="ar-SA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19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20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21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22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23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24</a:t>
                      </a:r>
                      <a:endParaRPr lang="ar-SA" sz="2400" b="1" dirty="0"/>
                    </a:p>
                  </a:txBody>
                  <a:tcPr/>
                </a:tc>
              </a:tr>
              <a:tr h="578693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25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26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27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28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29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smtClean="0"/>
                        <a:t>30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1" name="جدول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3110"/>
              </p:ext>
            </p:extLst>
          </p:nvPr>
        </p:nvGraphicFramePr>
        <p:xfrm>
          <a:off x="7755741" y="2356513"/>
          <a:ext cx="1440160" cy="3728092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440160"/>
              </a:tblGrid>
              <a:tr h="880301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ايام الاسبوع</a:t>
                      </a:r>
                      <a:endParaRPr lang="ar-SA" sz="2000" b="1" dirty="0"/>
                    </a:p>
                  </a:txBody>
                  <a:tcPr/>
                </a:tc>
              </a:tr>
              <a:tr h="38202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C00000"/>
                          </a:solidFill>
                        </a:rPr>
                        <a:t>الاحد</a:t>
                      </a:r>
                      <a:endParaRPr lang="ar-SA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8202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الاثنين</a:t>
                      </a:r>
                      <a:endParaRPr lang="ar-SA" sz="2000" b="1" dirty="0"/>
                    </a:p>
                  </a:txBody>
                  <a:tcPr/>
                </a:tc>
              </a:tr>
              <a:tr h="38202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الثلاثاء</a:t>
                      </a:r>
                      <a:endParaRPr lang="ar-SA" sz="2000" b="1" dirty="0"/>
                    </a:p>
                  </a:txBody>
                  <a:tcPr/>
                </a:tc>
              </a:tr>
              <a:tr h="38202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الاربعاء </a:t>
                      </a:r>
                      <a:endParaRPr lang="ar-SA" sz="2000" b="1" dirty="0"/>
                    </a:p>
                  </a:txBody>
                  <a:tcPr/>
                </a:tc>
              </a:tr>
              <a:tr h="38202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الخميس</a:t>
                      </a:r>
                      <a:endParaRPr lang="ar-SA" sz="2000" b="1" dirty="0"/>
                    </a:p>
                  </a:txBody>
                  <a:tcPr/>
                </a:tc>
              </a:tr>
              <a:tr h="382020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الجمعة</a:t>
                      </a:r>
                      <a:endParaRPr lang="ar-SA" sz="2000" b="1" dirty="0"/>
                    </a:p>
                  </a:txBody>
                  <a:tcPr/>
                </a:tc>
              </a:tr>
              <a:tr h="470351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/>
                        <a:t>السبت</a:t>
                      </a:r>
                      <a:endParaRPr lang="ar-SA" sz="20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جدول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18347"/>
              </p:ext>
            </p:extLst>
          </p:nvPr>
        </p:nvGraphicFramePr>
        <p:xfrm>
          <a:off x="670750" y="1337716"/>
          <a:ext cx="1607840" cy="4815840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1607840"/>
              </a:tblGrid>
              <a:tr h="298832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الاشهر الهجرية 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1-محرم</a:t>
                      </a:r>
                      <a:endParaRPr lang="ar-SA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2-صفر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3-ربيع الاخر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</a:t>
                      </a:r>
                      <a:r>
                        <a:rPr lang="ar-SA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ربيع الاخر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–جمادى</a:t>
                      </a:r>
                      <a:r>
                        <a:rPr lang="ar-SA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الاول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– جمادى الثاني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 – رجب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8-</a:t>
                      </a:r>
                      <a:r>
                        <a:rPr lang="ar-SA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شعبان 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9- رمضان 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10- شوال 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 – ذو القعدة 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12- ذو الحجة</a:t>
                      </a:r>
                      <a:endParaRPr lang="ar-SA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مربع نص 32"/>
          <p:cNvSpPr txBox="1"/>
          <p:nvPr/>
        </p:nvSpPr>
        <p:spPr>
          <a:xfrm>
            <a:off x="7791745" y="538185"/>
            <a:ext cx="11521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/>
              <a:t>اليوم/                           </a:t>
            </a:r>
            <a:endParaRPr lang="ar-SA" sz="3600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7791745" y="1305632"/>
            <a:ext cx="13681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/>
              <a:t>التاريخ/</a:t>
            </a:r>
            <a:endParaRPr lang="ar-SA" sz="36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4716016" y="466567"/>
            <a:ext cx="15121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/>
              <a:t>الشهر/</a:t>
            </a:r>
            <a:endParaRPr lang="ar-SA" sz="3600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3991744" y="1337716"/>
            <a:ext cx="2160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/>
              <a:t>السنة/</a:t>
            </a:r>
            <a:endParaRPr lang="ar-SA" sz="36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820825" y="516750"/>
            <a:ext cx="12961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الأحد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3889112" y="442408"/>
            <a:ext cx="12241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محرم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7072853" y="1292118"/>
            <a:ext cx="7920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18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3212277" y="1299458"/>
            <a:ext cx="18595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1442هـ</a:t>
            </a:r>
            <a:endParaRPr lang="ar-SA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77868" y="1060554"/>
            <a:ext cx="9150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اين هاجر النبي صلى الله عليه وسلم ؟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388035" y="2260073"/>
            <a:ext cx="51299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هاجر نبي الله </a:t>
            </a:r>
          </a:p>
          <a:p>
            <a:pPr algn="ctr"/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</a:t>
            </a:r>
            <a:r>
              <a:rPr lang="ar-SA" sz="6000" b="1" cap="none" spc="0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مكة</a:t>
            </a:r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</a:t>
            </a:r>
            <a:r>
              <a:rPr lang="ar-SA" sz="6000" b="1" cap="none" spc="0" dirty="0" smtClean="0">
                <a:ln w="0"/>
                <a:solidFill>
                  <a:srgbClr val="FF99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المدينة</a:t>
            </a:r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5288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مجموعة 32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4" name="Picture 4" descr="Tropical leaves background Free Vec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906000" cy="685800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6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مربع نص 34"/>
            <p:cNvSpPr txBox="1"/>
            <p:nvPr/>
          </p:nvSpPr>
          <p:spPr>
            <a:xfrm>
              <a:off x="322848" y="162426"/>
              <a:ext cx="9260304" cy="6533147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6602765" y="2093947"/>
            <a:ext cx="2818384" cy="1582057"/>
            <a:chOff x="1885799" y="247360"/>
            <a:chExt cx="3062514" cy="1582057"/>
          </a:xfrm>
        </p:grpSpPr>
        <p:sp>
          <p:nvSpPr>
            <p:cNvPr id="10" name="مستطيل مستدير الزوايا 9"/>
            <p:cNvSpPr/>
            <p:nvPr/>
          </p:nvSpPr>
          <p:spPr>
            <a:xfrm>
              <a:off x="1885799" y="247360"/>
              <a:ext cx="3062514" cy="158205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مستطيل 10"/>
            <p:cNvSpPr/>
            <p:nvPr/>
          </p:nvSpPr>
          <p:spPr>
            <a:xfrm>
              <a:off x="2213260" y="437606"/>
              <a:ext cx="240759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7200" b="1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الطقس</a:t>
              </a:r>
              <a:endParaRPr lang="ar-SA" sz="7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" name="AutoShape 4" descr="ميزان الحرارة, الباردة, بارد, الثلج, الطقس مجانا رمز من Christm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16" name="مجموعة 15"/>
          <p:cNvGrpSpPr/>
          <p:nvPr/>
        </p:nvGrpSpPr>
        <p:grpSpPr>
          <a:xfrm>
            <a:off x="3381953" y="299113"/>
            <a:ext cx="2980091" cy="2062787"/>
            <a:chOff x="460375" y="4683036"/>
            <a:chExt cx="3062514" cy="1582057"/>
          </a:xfrm>
        </p:grpSpPr>
        <p:pic>
          <p:nvPicPr>
            <p:cNvPr id="14" name="Picture 2" descr="Weather Symbols Clipart | i2Clipart - Royalty Free Public Domain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2" t="35818" b="32337"/>
            <a:stretch/>
          </p:blipFill>
          <p:spPr bwMode="auto">
            <a:xfrm>
              <a:off x="1016000" y="4683036"/>
              <a:ext cx="2138816" cy="1582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مستدير الزوايا 16"/>
            <p:cNvSpPr/>
            <p:nvPr/>
          </p:nvSpPr>
          <p:spPr>
            <a:xfrm>
              <a:off x="460375" y="4683036"/>
              <a:ext cx="3062514" cy="158205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460374" y="3636592"/>
            <a:ext cx="2761781" cy="2131087"/>
            <a:chOff x="3622283" y="1899752"/>
            <a:chExt cx="3062514" cy="2055755"/>
          </a:xfrm>
        </p:grpSpPr>
        <p:pic>
          <p:nvPicPr>
            <p:cNvPr id="6146" name="Picture 2" descr="Weather Symbols Clipart | i2Clipart - Royalty Free Public Domain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00" b="61949"/>
            <a:stretch/>
          </p:blipFill>
          <p:spPr bwMode="auto">
            <a:xfrm>
              <a:off x="4024338" y="2054295"/>
              <a:ext cx="1903186" cy="185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مستدير الزوايا 17"/>
            <p:cNvSpPr/>
            <p:nvPr/>
          </p:nvSpPr>
          <p:spPr>
            <a:xfrm>
              <a:off x="3622283" y="1899752"/>
              <a:ext cx="3062514" cy="2055755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3468440" y="3636592"/>
            <a:ext cx="2811477" cy="2125579"/>
            <a:chOff x="245717" y="1925108"/>
            <a:chExt cx="3212299" cy="2183613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03" y="1965596"/>
              <a:ext cx="2143125" cy="2143125"/>
            </a:xfrm>
            <a:prstGeom prst="rect">
              <a:avLst/>
            </a:prstGeom>
          </p:spPr>
        </p:pic>
        <p:sp>
          <p:nvSpPr>
            <p:cNvPr id="19" name="مستطيل مستدير الزوايا 18"/>
            <p:cNvSpPr/>
            <p:nvPr/>
          </p:nvSpPr>
          <p:spPr>
            <a:xfrm>
              <a:off x="245717" y="1925108"/>
              <a:ext cx="3212299" cy="2114024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460375" y="320544"/>
            <a:ext cx="2742862" cy="2041356"/>
            <a:chOff x="460375" y="3772991"/>
            <a:chExt cx="3062514" cy="1582057"/>
          </a:xfrm>
        </p:grpSpPr>
        <p:pic>
          <p:nvPicPr>
            <p:cNvPr id="13" name="Picture 2" descr="Weather Symbols Clipart | i2Clipart - Royalty Free Public Domain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77" t="-1682" r="52754" b="65075"/>
            <a:stretch/>
          </p:blipFill>
          <p:spPr bwMode="auto">
            <a:xfrm>
              <a:off x="1043213" y="3772991"/>
              <a:ext cx="1814286" cy="1582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ستطيل مستدير الزوايا 19"/>
            <p:cNvSpPr/>
            <p:nvPr/>
          </p:nvSpPr>
          <p:spPr>
            <a:xfrm>
              <a:off x="460375" y="3772991"/>
              <a:ext cx="3062514" cy="158205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7" name="مستطيل 26"/>
          <p:cNvSpPr/>
          <p:nvPr/>
        </p:nvSpPr>
        <p:spPr>
          <a:xfrm>
            <a:off x="886215" y="2331700"/>
            <a:ext cx="1665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مشمس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4041036" y="2537581"/>
            <a:ext cx="1470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ممطر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4427360" y="5801583"/>
            <a:ext cx="1083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بارد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111995" y="5827395"/>
            <a:ext cx="1149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غائم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33"/>
            <a:ext cx="9906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650922" y="548008"/>
            <a:ext cx="4953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6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حالكم ؟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200939" y="530711"/>
            <a:ext cx="34499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اصبحتم ؟</a:t>
            </a:r>
            <a:endParaRPr lang="ar-SA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5" y="1743447"/>
            <a:ext cx="2713394" cy="476773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15" y="1743447"/>
            <a:ext cx="3232269" cy="485518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603383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1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9050"/>
            <a:ext cx="9906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052835" y="277951"/>
            <a:ext cx="7800340" cy="63401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خير ما نبدأ به يومنا القران الكريم </a:t>
            </a:r>
          </a:p>
          <a:p>
            <a:pPr algn="ctr"/>
            <a:endParaRPr lang="ar-SA" sz="5400" b="0" cap="none" spc="0" dirty="0" smtClean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5400" dirty="0" smtClean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5400" dirty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5400" dirty="0" smtClean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54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سورة   ... .....</a:t>
            </a:r>
          </a:p>
          <a:p>
            <a:pPr algn="ctr"/>
            <a:endParaRPr lang="ar-SA" sz="5400" dirty="0" smtClean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 smtClean="0">
                <a:ln w="0">
                  <a:solidFill>
                    <a:srgbClr val="FF0000"/>
                  </a:solidFill>
                </a:ln>
                <a:solidFill>
                  <a:srgbClr val="0066FF"/>
                </a:solidFill>
                <a:hlinkClick r:id="rId3"/>
              </a:rPr>
              <a:t>https://www.youtube.com/watch?v=qDf70M7UO74</a:t>
            </a:r>
            <a:endParaRPr lang="ar-SA" sz="2800" dirty="0" smtClean="0">
              <a:ln w="0">
                <a:solidFill>
                  <a:srgbClr val="FF0000"/>
                </a:solidFill>
              </a:ln>
              <a:solidFill>
                <a:srgbClr val="0066FF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280764" y="4552692"/>
            <a:ext cx="21066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الفاتحة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19" y="2027352"/>
            <a:ext cx="2599573" cy="21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9050"/>
            <a:ext cx="9906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1543100" y="1385342"/>
            <a:ext cx="6552728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</a:rPr>
              <a:t>ماديننا ؟ </a:t>
            </a:r>
          </a:p>
          <a:p>
            <a:pPr algn="ctr"/>
            <a:endParaRPr lang="ar-SA" sz="8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ar-SA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ديني الإسلام </a:t>
            </a:r>
            <a:endParaRPr lang="ar-SA" sz="8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" y="580523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9050"/>
            <a:ext cx="9906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674540" y="898054"/>
            <a:ext cx="6264696" cy="33855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</a:rPr>
              <a:t>من نبينا؟</a:t>
            </a:r>
          </a:p>
          <a:p>
            <a:pPr algn="ctr"/>
            <a:r>
              <a:rPr lang="ar-SA" sz="8000" b="1" dirty="0" smtClean="0">
                <a:solidFill>
                  <a:srgbClr val="0070C0"/>
                </a:solidFill>
              </a:rPr>
              <a:t>محمد</a:t>
            </a:r>
            <a:r>
              <a:rPr lang="ar-SA" sz="8000" b="1" dirty="0" smtClean="0"/>
              <a:t> </a:t>
            </a:r>
          </a:p>
          <a:p>
            <a:pPr algn="ctr"/>
            <a:r>
              <a:rPr lang="ar-SA" sz="5400" b="1" dirty="0" smtClean="0"/>
              <a:t>صل الله عليه وسلم</a:t>
            </a:r>
            <a:endParaRPr lang="ar-SA" sz="5400" b="1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" y="5786187"/>
            <a:ext cx="70300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8410</TotalTime>
  <Words>211</Words>
  <Application>Microsoft Office PowerPoint</Application>
  <PresentationFormat>A4 Paper (210x297 mm)</PresentationFormat>
  <Paragraphs>112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6" baseType="lpstr">
      <vt:lpstr>Arial</vt:lpstr>
      <vt:lpstr>Cairo Black</vt:lpstr>
      <vt:lpstr>Calibri</vt:lpstr>
      <vt:lpstr>Calibri Light</vt:lpstr>
      <vt:lpstr>DecoType Thuluth</vt:lpstr>
      <vt:lpstr>Hacen Beirut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جنو وحلو MMM</dc:creator>
  <cp:lastModifiedBy>أم جنو وحلو MMM</cp:lastModifiedBy>
  <cp:revision>46</cp:revision>
  <cp:lastPrinted>2020-09-01T13:17:19Z</cp:lastPrinted>
  <dcterms:created xsi:type="dcterms:W3CDTF">2020-08-30T18:27:56Z</dcterms:created>
  <dcterms:modified xsi:type="dcterms:W3CDTF">2020-09-05T22:01:57Z</dcterms:modified>
</cp:coreProperties>
</file>