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80" r:id="rId19"/>
    <p:sldId id="305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344914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 picture containing food, shirt&#10;&#10;Description automatically generated" descr="A picture containing food, shirt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650" y="376237"/>
            <a:ext cx="1638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7D052BAA-AB98-4331-BBC3-28255A6C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63" y="375949"/>
            <a:ext cx="1638673" cy="1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6.gi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microsoft.com/office/2007/relationships/hdphoto" Target="../media/hdphoto2.wdp"/><Relationship Id="rId12" Type="http://schemas.openxmlformats.org/officeDocument/2006/relationships/image" Target="../media/image10.jp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microsoft.com/office/2007/relationships/hdphoto" Target="../media/hdphoto4.wdp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630347" y="1883489"/>
            <a:ext cx="4285052" cy="1506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000" b="1" dirty="0"/>
              <a:t>  Unit 7- Lesson </a:t>
            </a:r>
            <a:r>
              <a:rPr lang="en-US" sz="4000" b="1" dirty="0"/>
              <a:t>3</a:t>
            </a:r>
            <a:br>
              <a:rPr lang="ar-BH" sz="4000" b="1" dirty="0"/>
            </a:br>
            <a:r>
              <a:rPr lang="en-US" sz="4000" b="1" dirty="0">
                <a:solidFill>
                  <a:srgbClr val="0070C0"/>
                </a:solidFill>
              </a:rPr>
              <a:t>P 66</a:t>
            </a:r>
            <a:r>
              <a:rPr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-553328" y="3475211"/>
            <a:ext cx="6660106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rgbClr val="CC00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6600" dirty="0"/>
              <a:t>Dinnertime!</a:t>
            </a:r>
          </a:p>
        </p:txBody>
      </p:sp>
      <p:sp>
        <p:nvSpPr>
          <p:cNvPr id="99" name="Rectangle 1"/>
          <p:cNvSpPr txBox="1"/>
          <p:nvPr/>
        </p:nvSpPr>
        <p:spPr>
          <a:xfrm>
            <a:off x="0" y="4812704"/>
            <a:ext cx="5545747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400" dirty="0"/>
              <a:t>F</a:t>
            </a:r>
            <a:r>
              <a:rPr lang="en-US" sz="4400" dirty="0"/>
              <a:t>amily and </a:t>
            </a:r>
            <a:r>
              <a:rPr sz="4400" dirty="0"/>
              <a:t>F</a:t>
            </a:r>
            <a:r>
              <a:rPr lang="en-US" sz="4400" dirty="0"/>
              <a:t>riend</a:t>
            </a:r>
            <a:r>
              <a:rPr sz="4400" dirty="0"/>
              <a:t> 2 </a:t>
            </a:r>
            <a:endParaRPr lang="en-US" sz="4400" dirty="0"/>
          </a:p>
          <a:p>
            <a:r>
              <a:rPr sz="4400" dirty="0"/>
              <a:t>Grade 2</a:t>
            </a: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607" y="246261"/>
            <a:ext cx="7180189" cy="11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915" y1="34106" x2="14699" y2="28146"/>
                        <a14:foregroundMark x1="12584" y1="41060" x2="24944" y2="47351"/>
                        <a14:foregroundMark x1="11581" y1="68874" x2="19265" y2="73344"/>
                        <a14:foregroundMark x1="41425" y1="78974" x2="49889" y2="85762"/>
                        <a14:foregroundMark x1="88530" y1="57285" x2="93096" y2="6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68" y="2129294"/>
            <a:ext cx="5382973" cy="3620619"/>
          </a:xfrm>
          <a:prstGeom prst="rect">
            <a:avLst/>
          </a:prstGeom>
        </p:spPr>
      </p:pic>
      <p:pic>
        <p:nvPicPr>
          <p:cNvPr id="9" name="Audio 1">
            <a:hlinkClick r:id="" action="ppaction://media"/>
            <a:extLst>
              <a:ext uri="{FF2B5EF4-FFF2-40B4-BE49-F238E27FC236}">
                <a16:creationId xmlns:a16="http://schemas.microsoft.com/office/drawing/2014/main" id="{C53E1F78-35E0-4B51-BDED-1DE96860E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8"/>
    </mc:Choice>
    <mc:Fallback xmlns="">
      <p:transition spd="slow" advTm="1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6">
            <a:extLst>
              <a:ext uri="{FF2B5EF4-FFF2-40B4-BE49-F238E27FC236}">
                <a16:creationId xmlns:a16="http://schemas.microsoft.com/office/drawing/2014/main" id="{4F059B06-9565-4358-9DD1-810A75B47906}"/>
              </a:ext>
            </a:extLst>
          </p:cNvPr>
          <p:cNvGrpSpPr/>
          <p:nvPr/>
        </p:nvGrpSpPr>
        <p:grpSpPr>
          <a:xfrm>
            <a:off x="1449797" y="4681218"/>
            <a:ext cx="10315528" cy="1183631"/>
            <a:chOff x="0" y="258135"/>
            <a:chExt cx="10315527" cy="1183629"/>
          </a:xfrm>
        </p:grpSpPr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01ABBADD-4946-414A-807D-D433490EF828}"/>
                </a:ext>
              </a:extLst>
            </p:cNvPr>
            <p:cNvGrpSpPr/>
            <p:nvPr/>
          </p:nvGrpSpPr>
          <p:grpSpPr>
            <a:xfrm>
              <a:off x="0" y="258135"/>
              <a:ext cx="5230140" cy="1156328"/>
              <a:chOff x="0" y="177486"/>
              <a:chExt cx="5230139" cy="1156327"/>
            </a:xfrm>
          </p:grpSpPr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F42FC45B-B195-41AF-A01E-66F3D70B1551}"/>
                  </a:ext>
                </a:extLst>
              </p:cNvPr>
              <p:cNvSpPr/>
              <p:nvPr/>
            </p:nvSpPr>
            <p:spPr>
              <a:xfrm>
                <a:off x="0" y="177486"/>
                <a:ext cx="4541145" cy="1156327"/>
              </a:xfrm>
              <a:prstGeom prst="rect">
                <a:avLst/>
              </a:prstGeom>
              <a:solidFill>
                <a:srgbClr val="2E83C3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2667000">
                  <a:lnSpc>
                    <a:spcPct val="9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" name="water">
                <a:extLst>
                  <a:ext uri="{FF2B5EF4-FFF2-40B4-BE49-F238E27FC236}">
                    <a16:creationId xmlns:a16="http://schemas.microsoft.com/office/drawing/2014/main" id="{9C725122-EE90-4E01-8A35-58FB70A11907}"/>
                  </a:ext>
                </a:extLst>
              </p:cNvPr>
              <p:cNvSpPr/>
              <p:nvPr/>
            </p:nvSpPr>
            <p:spPr>
              <a:xfrm>
                <a:off x="688994" y="369514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t">
                <a:spAutoFit/>
              </a:bodyPr>
              <a:lstStyle>
                <a:lvl1pPr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water</a:t>
                </a:r>
              </a:p>
            </p:txBody>
          </p:sp>
        </p:grpSp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F3FB99E0-78B9-4832-B528-FA30C904A101}"/>
                </a:ext>
              </a:extLst>
            </p:cNvPr>
            <p:cNvGrpSpPr/>
            <p:nvPr/>
          </p:nvGrpSpPr>
          <p:grpSpPr>
            <a:xfrm>
              <a:off x="4734349" y="285436"/>
              <a:ext cx="5581178" cy="1156328"/>
              <a:chOff x="0" y="285436"/>
              <a:chExt cx="5581177" cy="1156327"/>
            </a:xfrm>
          </p:grpSpPr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5159158B-0E61-420F-80B8-968F6AB5215E}"/>
                  </a:ext>
                </a:extLst>
              </p:cNvPr>
              <p:cNvSpPr/>
              <p:nvPr/>
            </p:nvSpPr>
            <p:spPr>
              <a:xfrm>
                <a:off x="0" y="285436"/>
                <a:ext cx="4541145" cy="1156327"/>
              </a:xfrm>
              <a:prstGeom prst="rect">
                <a:avLst/>
              </a:prstGeom>
              <a:solidFill>
                <a:srgbClr val="42D0A2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2667000">
                  <a:lnSpc>
                    <a:spcPct val="9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" name="milk">
                <a:extLst>
                  <a:ext uri="{FF2B5EF4-FFF2-40B4-BE49-F238E27FC236}">
                    <a16:creationId xmlns:a16="http://schemas.microsoft.com/office/drawing/2014/main" id="{B5065CBC-78A3-462B-93C3-A77C6C5FDE37}"/>
                  </a:ext>
                </a:extLst>
              </p:cNvPr>
              <p:cNvSpPr/>
              <p:nvPr/>
            </p:nvSpPr>
            <p:spPr>
              <a:xfrm>
                <a:off x="1040032" y="450165"/>
                <a:ext cx="4541145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t">
                <a:spAutoFit/>
              </a:bodyPr>
              <a:lstStyle>
                <a:lvl1pPr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milk</a:t>
                </a:r>
              </a:p>
            </p:txBody>
          </p:sp>
        </p:grpSp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id="{A8DC8CB7-3781-4239-8ADF-138ACEC0B1CA}"/>
              </a:ext>
            </a:extLst>
          </p:cNvPr>
          <p:cNvSpPr/>
          <p:nvPr/>
        </p:nvSpPr>
        <p:spPr>
          <a:xfrm>
            <a:off x="6871249" y="4504670"/>
            <a:ext cx="3125339" cy="1509426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4C63E65-CEDD-4E36-BE1B-87285DF8DBAF}"/>
              </a:ext>
            </a:extLst>
          </p:cNvPr>
          <p:cNvSpPr txBox="1"/>
          <p:nvPr/>
        </p:nvSpPr>
        <p:spPr>
          <a:xfrm>
            <a:off x="241406" y="379165"/>
            <a:ext cx="1061284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17426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Look at the picture and write the correct answer on your mini-board.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248302EE-0B8E-45FF-8946-19013BCF282C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D7B319-ADAC-4261-8598-4E8DC1F796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B3469-D9B0-4989-92DA-C6CB09357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215133"/>
            <a:ext cx="1750609" cy="3108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038961"/>
      </p:ext>
    </p:extLst>
  </p:cSld>
  <p:clrMapOvr>
    <a:masterClrMapping/>
  </p:clrMapOvr>
  <p:transition spd="med" advTm="192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6">
            <a:extLst>
              <a:ext uri="{FF2B5EF4-FFF2-40B4-BE49-F238E27FC236}">
                <a16:creationId xmlns:a16="http://schemas.microsoft.com/office/drawing/2014/main" id="{EB9A6118-FA9C-4101-BE31-261C1DFC7685}"/>
              </a:ext>
            </a:extLst>
          </p:cNvPr>
          <p:cNvGrpSpPr/>
          <p:nvPr/>
        </p:nvGrpSpPr>
        <p:grpSpPr>
          <a:xfrm>
            <a:off x="2162803" y="4877740"/>
            <a:ext cx="8852835" cy="1298062"/>
            <a:chOff x="0" y="0"/>
            <a:chExt cx="8852833" cy="1298060"/>
          </a:xfrm>
        </p:grpSpPr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2468D549-5659-4C07-8521-C15D6C32A2CB}"/>
                </a:ext>
              </a:extLst>
            </p:cNvPr>
            <p:cNvGrpSpPr/>
            <p:nvPr/>
          </p:nvGrpSpPr>
          <p:grpSpPr>
            <a:xfrm>
              <a:off x="0" y="0"/>
              <a:ext cx="3612854" cy="1163123"/>
              <a:chOff x="0" y="0"/>
              <a:chExt cx="3612853" cy="1163122"/>
            </a:xfrm>
          </p:grpSpPr>
          <p:sp>
            <p:nvSpPr>
              <p:cNvPr id="9" name="Rounded Rectangle">
                <a:extLst>
                  <a:ext uri="{FF2B5EF4-FFF2-40B4-BE49-F238E27FC236}">
                    <a16:creationId xmlns:a16="http://schemas.microsoft.com/office/drawing/2014/main" id="{502CCC4E-EEC3-49E4-B4C8-DB6A7E433337}"/>
                  </a:ext>
                </a:extLst>
              </p:cNvPr>
              <p:cNvSpPr/>
              <p:nvPr/>
            </p:nvSpPr>
            <p:spPr>
              <a:xfrm>
                <a:off x="0" y="0"/>
                <a:ext cx="3612854" cy="1163123"/>
              </a:xfrm>
              <a:prstGeom prst="roundRect">
                <a:avLst>
                  <a:gd name="adj" fmla="val 18637"/>
                </a:avLst>
              </a:prstGeom>
              <a:solidFill>
                <a:srgbClr val="2E83C3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60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" name="juice">
                <a:extLst>
                  <a:ext uri="{FF2B5EF4-FFF2-40B4-BE49-F238E27FC236}">
                    <a16:creationId xmlns:a16="http://schemas.microsoft.com/office/drawing/2014/main" id="{78F6CBD3-17EB-441C-9713-79E7C78673F2}"/>
                  </a:ext>
                </a:extLst>
              </p:cNvPr>
              <p:cNvSpPr/>
              <p:nvPr/>
            </p:nvSpPr>
            <p:spPr>
              <a:xfrm>
                <a:off x="858545" y="72291"/>
                <a:ext cx="245193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juice</a:t>
                </a:r>
              </a:p>
            </p:txBody>
          </p:sp>
        </p:grpSp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0251A52E-33CB-4016-A1DB-F8E0D79EED9B}"/>
                </a:ext>
              </a:extLst>
            </p:cNvPr>
            <p:cNvGrpSpPr/>
            <p:nvPr/>
          </p:nvGrpSpPr>
          <p:grpSpPr>
            <a:xfrm>
              <a:off x="4193553" y="37172"/>
              <a:ext cx="4659281" cy="1260889"/>
              <a:chOff x="0" y="0"/>
              <a:chExt cx="4659280" cy="1260887"/>
            </a:xfrm>
          </p:grpSpPr>
          <p:sp>
            <p:nvSpPr>
              <p:cNvPr id="7" name="Rounded Rectangle">
                <a:extLst>
                  <a:ext uri="{FF2B5EF4-FFF2-40B4-BE49-F238E27FC236}">
                    <a16:creationId xmlns:a16="http://schemas.microsoft.com/office/drawing/2014/main" id="{4A597580-06D1-4AD4-A1AE-653D59D2F45D}"/>
                  </a:ext>
                </a:extLst>
              </p:cNvPr>
              <p:cNvSpPr/>
              <p:nvPr/>
            </p:nvSpPr>
            <p:spPr>
              <a:xfrm>
                <a:off x="0" y="0"/>
                <a:ext cx="4497059" cy="1189068"/>
              </a:xfrm>
              <a:prstGeom prst="roundRect">
                <a:avLst>
                  <a:gd name="adj" fmla="val 12629"/>
                </a:avLst>
              </a:prstGeom>
              <a:solidFill>
                <a:srgbClr val="42D0A2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48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" name="hot chocolate">
                <a:extLst>
                  <a:ext uri="{FF2B5EF4-FFF2-40B4-BE49-F238E27FC236}">
                    <a16:creationId xmlns:a16="http://schemas.microsoft.com/office/drawing/2014/main" id="{AD5EB1BE-ED10-49F6-97E8-1F526DF7F234}"/>
                  </a:ext>
                </a:extLst>
              </p:cNvPr>
              <p:cNvSpPr txBox="1"/>
              <p:nvPr/>
            </p:nvSpPr>
            <p:spPr>
              <a:xfrm>
                <a:off x="91777" y="159406"/>
                <a:ext cx="4567504" cy="11014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48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hot chocolate</a:t>
                </a:r>
              </a:p>
            </p:txBody>
          </p:sp>
        </p:grp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29BD7880-1079-4045-8421-46640D766316}"/>
              </a:ext>
            </a:extLst>
          </p:cNvPr>
          <p:cNvSpPr/>
          <p:nvPr/>
        </p:nvSpPr>
        <p:spPr>
          <a:xfrm>
            <a:off x="2762922" y="4704590"/>
            <a:ext cx="2402006" cy="1509426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16C6712D-254F-4B22-801F-DA03EC755F86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C4C63E65-CEDD-4E36-BE1B-87285DF8DBAF}"/>
              </a:ext>
            </a:extLst>
          </p:cNvPr>
          <p:cNvSpPr txBox="1"/>
          <p:nvPr/>
        </p:nvSpPr>
        <p:spPr>
          <a:xfrm>
            <a:off x="241406" y="379165"/>
            <a:ext cx="1061284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17426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Look at the picture and write the correct answer on your mini-board.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05" y="1098585"/>
            <a:ext cx="2402058" cy="35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4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iagram 6">
            <a:extLst>
              <a:ext uri="{FF2B5EF4-FFF2-40B4-BE49-F238E27FC236}">
                <a16:creationId xmlns:a16="http://schemas.microsoft.com/office/drawing/2014/main" id="{E3BB07AC-8455-48D0-B726-B99662835389}"/>
              </a:ext>
            </a:extLst>
          </p:cNvPr>
          <p:cNvGrpSpPr/>
          <p:nvPr/>
        </p:nvGrpSpPr>
        <p:grpSpPr>
          <a:xfrm>
            <a:off x="1472321" y="4769266"/>
            <a:ext cx="10384187" cy="1183631"/>
            <a:chOff x="0" y="258135"/>
            <a:chExt cx="10384186" cy="1183629"/>
          </a:xfrm>
        </p:grpSpPr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D64E8507-3528-48CB-B276-C76A03178BD5}"/>
                </a:ext>
              </a:extLst>
            </p:cNvPr>
            <p:cNvGrpSpPr/>
            <p:nvPr/>
          </p:nvGrpSpPr>
          <p:grpSpPr>
            <a:xfrm>
              <a:off x="0" y="258135"/>
              <a:ext cx="5295915" cy="1156327"/>
              <a:chOff x="0" y="177486"/>
              <a:chExt cx="5295914" cy="1156327"/>
            </a:xfrm>
          </p:grpSpPr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13347EA9-52A0-4405-88BA-D0A088DED49A}"/>
                  </a:ext>
                </a:extLst>
              </p:cNvPr>
              <p:cNvSpPr/>
              <p:nvPr/>
            </p:nvSpPr>
            <p:spPr>
              <a:xfrm>
                <a:off x="0" y="177486"/>
                <a:ext cx="4541145" cy="1156327"/>
              </a:xfrm>
              <a:prstGeom prst="rect">
                <a:avLst/>
              </a:prstGeom>
              <a:solidFill>
                <a:srgbClr val="2E83C3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2667000">
                  <a:lnSpc>
                    <a:spcPct val="9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2" name="water">
                <a:extLst>
                  <a:ext uri="{FF2B5EF4-FFF2-40B4-BE49-F238E27FC236}">
                    <a16:creationId xmlns:a16="http://schemas.microsoft.com/office/drawing/2014/main" id="{22973C84-0110-44A8-8860-D27086B81238}"/>
                  </a:ext>
                </a:extLst>
              </p:cNvPr>
              <p:cNvSpPr/>
              <p:nvPr/>
            </p:nvSpPr>
            <p:spPr>
              <a:xfrm>
                <a:off x="754769" y="309245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t">
                <a:spAutoFit/>
              </a:bodyPr>
              <a:lstStyle>
                <a:lvl1pPr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water</a:t>
                </a:r>
              </a:p>
            </p:txBody>
          </p:sp>
        </p:grpSp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1C99138C-1173-45D2-8A3F-19EE4C6D48C7}"/>
                </a:ext>
              </a:extLst>
            </p:cNvPr>
            <p:cNvGrpSpPr/>
            <p:nvPr/>
          </p:nvGrpSpPr>
          <p:grpSpPr>
            <a:xfrm>
              <a:off x="4734349" y="285436"/>
              <a:ext cx="5649837" cy="1156328"/>
              <a:chOff x="0" y="285436"/>
              <a:chExt cx="5649836" cy="1156328"/>
            </a:xfrm>
          </p:grpSpPr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BADEC25B-4FB3-40DB-8F6D-9A55D006585D}"/>
                  </a:ext>
                </a:extLst>
              </p:cNvPr>
              <p:cNvSpPr/>
              <p:nvPr/>
            </p:nvSpPr>
            <p:spPr>
              <a:xfrm>
                <a:off x="0" y="285436"/>
                <a:ext cx="4541145" cy="1156328"/>
              </a:xfrm>
              <a:prstGeom prst="rect">
                <a:avLst/>
              </a:prstGeom>
              <a:solidFill>
                <a:srgbClr val="42D0A2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2667000">
                  <a:lnSpc>
                    <a:spcPct val="9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" name="milk">
                <a:extLst>
                  <a:ext uri="{FF2B5EF4-FFF2-40B4-BE49-F238E27FC236}">
                    <a16:creationId xmlns:a16="http://schemas.microsoft.com/office/drawing/2014/main" id="{A3611DD9-3D75-4C64-8621-3BEDA23DE4FC}"/>
                  </a:ext>
                </a:extLst>
              </p:cNvPr>
              <p:cNvSpPr/>
              <p:nvPr/>
            </p:nvSpPr>
            <p:spPr>
              <a:xfrm>
                <a:off x="1108691" y="395784"/>
                <a:ext cx="4541145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t">
                <a:spAutoFit/>
              </a:bodyPr>
              <a:lstStyle>
                <a:lvl1pPr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milk</a:t>
                </a:r>
              </a:p>
            </p:txBody>
          </p:sp>
        </p:grpSp>
      </p:grpSp>
      <p:sp>
        <p:nvSpPr>
          <p:cNvPr id="13" name="Rectangle 7">
            <a:extLst>
              <a:ext uri="{FF2B5EF4-FFF2-40B4-BE49-F238E27FC236}">
                <a16:creationId xmlns:a16="http://schemas.microsoft.com/office/drawing/2014/main" id="{13AA7993-8670-4419-A8F6-353F92C0199E}"/>
              </a:ext>
            </a:extLst>
          </p:cNvPr>
          <p:cNvSpPr/>
          <p:nvPr/>
        </p:nvSpPr>
        <p:spPr>
          <a:xfrm>
            <a:off x="2139873" y="4620019"/>
            <a:ext cx="2552132" cy="1509426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3B353AA-9CA8-4D5B-B322-ADF8697835B7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C4C63E65-CEDD-4E36-BE1B-87285DF8DBAF}"/>
              </a:ext>
            </a:extLst>
          </p:cNvPr>
          <p:cNvSpPr txBox="1"/>
          <p:nvPr/>
        </p:nvSpPr>
        <p:spPr>
          <a:xfrm>
            <a:off x="241406" y="379165"/>
            <a:ext cx="1061284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17426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Look at the picture and write the correct answer on your mini-board.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69" b="97191" l="6409" r="96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00" y="693130"/>
            <a:ext cx="3064536" cy="37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64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4">
            <a:extLst>
              <a:ext uri="{FF2B5EF4-FFF2-40B4-BE49-F238E27FC236}">
                <a16:creationId xmlns:a16="http://schemas.microsoft.com/office/drawing/2014/main" id="{D9EAC509-63FD-40AC-B943-C69898D2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89" y="827625"/>
            <a:ext cx="4039950" cy="34037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Diagram 6">
            <a:extLst>
              <a:ext uri="{FF2B5EF4-FFF2-40B4-BE49-F238E27FC236}">
                <a16:creationId xmlns:a16="http://schemas.microsoft.com/office/drawing/2014/main" id="{28EE5BFE-2A2C-493F-8191-3519DDDDBE48}"/>
              </a:ext>
            </a:extLst>
          </p:cNvPr>
          <p:cNvGrpSpPr/>
          <p:nvPr/>
        </p:nvGrpSpPr>
        <p:grpSpPr>
          <a:xfrm>
            <a:off x="1669582" y="4825303"/>
            <a:ext cx="8852835" cy="1298061"/>
            <a:chOff x="0" y="0"/>
            <a:chExt cx="8852833" cy="1298060"/>
          </a:xfrm>
        </p:grpSpPr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679282A6-5599-4832-A9AA-FF81419AE347}"/>
                </a:ext>
              </a:extLst>
            </p:cNvPr>
            <p:cNvGrpSpPr/>
            <p:nvPr/>
          </p:nvGrpSpPr>
          <p:grpSpPr>
            <a:xfrm>
              <a:off x="0" y="0"/>
              <a:ext cx="3612854" cy="1163123"/>
              <a:chOff x="0" y="0"/>
              <a:chExt cx="3612853" cy="1163122"/>
            </a:xfrm>
          </p:grpSpPr>
          <p:sp>
            <p:nvSpPr>
              <p:cNvPr id="11" name="Rounded Rectangle">
                <a:extLst>
                  <a:ext uri="{FF2B5EF4-FFF2-40B4-BE49-F238E27FC236}">
                    <a16:creationId xmlns:a16="http://schemas.microsoft.com/office/drawing/2014/main" id="{930E8198-D75C-450F-878A-FD82449FED36}"/>
                  </a:ext>
                </a:extLst>
              </p:cNvPr>
              <p:cNvSpPr/>
              <p:nvPr/>
            </p:nvSpPr>
            <p:spPr>
              <a:xfrm>
                <a:off x="0" y="0"/>
                <a:ext cx="3612854" cy="1163123"/>
              </a:xfrm>
              <a:prstGeom prst="roundRect">
                <a:avLst>
                  <a:gd name="adj" fmla="val 18637"/>
                </a:avLst>
              </a:prstGeom>
              <a:solidFill>
                <a:srgbClr val="2E83C3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60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2" name="tea">
                <a:extLst>
                  <a:ext uri="{FF2B5EF4-FFF2-40B4-BE49-F238E27FC236}">
                    <a16:creationId xmlns:a16="http://schemas.microsoft.com/office/drawing/2014/main" id="{BD906D14-A009-4354-8C70-45230525F85A}"/>
                  </a:ext>
                </a:extLst>
              </p:cNvPr>
              <p:cNvSpPr/>
              <p:nvPr/>
            </p:nvSpPr>
            <p:spPr>
              <a:xfrm>
                <a:off x="858545" y="72291"/>
                <a:ext cx="245193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tea</a:t>
                </a:r>
              </a:p>
            </p:txBody>
          </p:sp>
        </p:grpSp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B925F8E1-F442-4352-9E99-35C65DE5ACFC}"/>
                </a:ext>
              </a:extLst>
            </p:cNvPr>
            <p:cNvGrpSpPr/>
            <p:nvPr/>
          </p:nvGrpSpPr>
          <p:grpSpPr>
            <a:xfrm>
              <a:off x="4193552" y="37172"/>
              <a:ext cx="4659282" cy="1260889"/>
              <a:chOff x="0" y="0"/>
              <a:chExt cx="4659280" cy="1260887"/>
            </a:xfrm>
          </p:grpSpPr>
          <p:sp>
            <p:nvSpPr>
              <p:cNvPr id="9" name="Rounded Rectangle">
                <a:extLst>
                  <a:ext uri="{FF2B5EF4-FFF2-40B4-BE49-F238E27FC236}">
                    <a16:creationId xmlns:a16="http://schemas.microsoft.com/office/drawing/2014/main" id="{71E5539F-1002-4155-8998-CC1761695671}"/>
                  </a:ext>
                </a:extLst>
              </p:cNvPr>
              <p:cNvSpPr/>
              <p:nvPr/>
            </p:nvSpPr>
            <p:spPr>
              <a:xfrm>
                <a:off x="0" y="0"/>
                <a:ext cx="4497059" cy="1189068"/>
              </a:xfrm>
              <a:prstGeom prst="roundRect">
                <a:avLst>
                  <a:gd name="adj" fmla="val 12629"/>
                </a:avLst>
              </a:prstGeom>
              <a:solidFill>
                <a:srgbClr val="42D0A2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48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" name="hot chocolate">
                <a:extLst>
                  <a:ext uri="{FF2B5EF4-FFF2-40B4-BE49-F238E27FC236}">
                    <a16:creationId xmlns:a16="http://schemas.microsoft.com/office/drawing/2014/main" id="{E87D9CE1-476D-4040-81BE-655D1915FB72}"/>
                  </a:ext>
                </a:extLst>
              </p:cNvPr>
              <p:cNvSpPr txBox="1"/>
              <p:nvPr/>
            </p:nvSpPr>
            <p:spPr>
              <a:xfrm>
                <a:off x="91777" y="159406"/>
                <a:ext cx="4567504" cy="11014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48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hot chocolate</a:t>
                </a:r>
              </a:p>
            </p:txBody>
          </p:sp>
        </p:grpSp>
      </p:grpSp>
      <p:sp>
        <p:nvSpPr>
          <p:cNvPr id="13" name="Rectangle 7">
            <a:extLst>
              <a:ext uri="{FF2B5EF4-FFF2-40B4-BE49-F238E27FC236}">
                <a16:creationId xmlns:a16="http://schemas.microsoft.com/office/drawing/2014/main" id="{2633FDB6-413A-4FD6-999C-FDED57B5BECF}"/>
              </a:ext>
            </a:extLst>
          </p:cNvPr>
          <p:cNvSpPr/>
          <p:nvPr/>
        </p:nvSpPr>
        <p:spPr>
          <a:xfrm>
            <a:off x="6082164" y="4702297"/>
            <a:ext cx="4270341" cy="1509426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F6F33FFD-E36F-4789-9537-41452EFCFE09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C4C63E65-CEDD-4E36-BE1B-87285DF8DBAF}"/>
              </a:ext>
            </a:extLst>
          </p:cNvPr>
          <p:cNvSpPr txBox="1"/>
          <p:nvPr/>
        </p:nvSpPr>
        <p:spPr>
          <a:xfrm>
            <a:off x="241406" y="379165"/>
            <a:ext cx="1061284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17426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Look at the picture and write the correct answer on your mini-board.</a:t>
            </a:r>
          </a:p>
        </p:txBody>
      </p:sp>
    </p:spTree>
    <p:extLst>
      <p:ext uri="{BB962C8B-B14F-4D97-AF65-F5344CB8AC3E}">
        <p14:creationId xmlns:p14="http://schemas.microsoft.com/office/powerpoint/2010/main" val="2929402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6">
            <a:extLst>
              <a:ext uri="{FF2B5EF4-FFF2-40B4-BE49-F238E27FC236}">
                <a16:creationId xmlns:a16="http://schemas.microsoft.com/office/drawing/2014/main" id="{0E33F5F1-7DD9-4CE8-9C6B-9B1F24A61540}"/>
              </a:ext>
            </a:extLst>
          </p:cNvPr>
          <p:cNvGrpSpPr/>
          <p:nvPr/>
        </p:nvGrpSpPr>
        <p:grpSpPr>
          <a:xfrm>
            <a:off x="1411485" y="4928534"/>
            <a:ext cx="10581739" cy="1181729"/>
            <a:chOff x="0" y="177486"/>
            <a:chExt cx="10581738" cy="1181728"/>
          </a:xfrm>
        </p:grpSpPr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83242C3B-1715-46F2-9F68-4DD64C1CB966}"/>
                </a:ext>
              </a:extLst>
            </p:cNvPr>
            <p:cNvGrpSpPr/>
            <p:nvPr/>
          </p:nvGrpSpPr>
          <p:grpSpPr>
            <a:xfrm>
              <a:off x="0" y="202886"/>
              <a:ext cx="6040590" cy="1156328"/>
              <a:chOff x="0" y="177486"/>
              <a:chExt cx="6040589" cy="1156327"/>
            </a:xfrm>
          </p:grpSpPr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2EA9186-5872-421C-933F-138B3F886FEB}"/>
                  </a:ext>
                </a:extLst>
              </p:cNvPr>
              <p:cNvSpPr/>
              <p:nvPr/>
            </p:nvSpPr>
            <p:spPr>
              <a:xfrm>
                <a:off x="0" y="177486"/>
                <a:ext cx="4541145" cy="1156327"/>
              </a:xfrm>
              <a:prstGeom prst="rect">
                <a:avLst/>
              </a:prstGeom>
              <a:solidFill>
                <a:srgbClr val="2E83C3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2667000">
                  <a:lnSpc>
                    <a:spcPct val="9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" name="tea">
                <a:extLst>
                  <a:ext uri="{FF2B5EF4-FFF2-40B4-BE49-F238E27FC236}">
                    <a16:creationId xmlns:a16="http://schemas.microsoft.com/office/drawing/2014/main" id="{6621E6FF-C1CD-48F6-8927-66A98B535FDD}"/>
                  </a:ext>
                </a:extLst>
              </p:cNvPr>
              <p:cNvSpPr/>
              <p:nvPr/>
            </p:nvSpPr>
            <p:spPr>
              <a:xfrm>
                <a:off x="1499444" y="345272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t">
                <a:spAutoFit/>
              </a:bodyPr>
              <a:lstStyle>
                <a:lvl1pPr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tea</a:t>
                </a:r>
              </a:p>
            </p:txBody>
          </p:sp>
        </p:grpSp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8ACAB967-5F16-474E-AB66-96B89378F043}"/>
                </a:ext>
              </a:extLst>
            </p:cNvPr>
            <p:cNvGrpSpPr/>
            <p:nvPr/>
          </p:nvGrpSpPr>
          <p:grpSpPr>
            <a:xfrm>
              <a:off x="4860865" y="177486"/>
              <a:ext cx="5720873" cy="1156328"/>
              <a:chOff x="0" y="177486"/>
              <a:chExt cx="5720871" cy="1156327"/>
            </a:xfrm>
          </p:grpSpPr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E7EB059C-C1D1-4205-BE51-5F9426870872}"/>
                  </a:ext>
                </a:extLst>
              </p:cNvPr>
              <p:cNvSpPr/>
              <p:nvPr/>
            </p:nvSpPr>
            <p:spPr>
              <a:xfrm>
                <a:off x="0" y="177486"/>
                <a:ext cx="4541145" cy="1156327"/>
              </a:xfrm>
              <a:prstGeom prst="rect">
                <a:avLst/>
              </a:prstGeom>
              <a:solidFill>
                <a:srgbClr val="42D0A2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2667000">
                  <a:lnSpc>
                    <a:spcPct val="9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" name="juice">
                <a:extLst>
                  <a:ext uri="{FF2B5EF4-FFF2-40B4-BE49-F238E27FC236}">
                    <a16:creationId xmlns:a16="http://schemas.microsoft.com/office/drawing/2014/main" id="{B38A5F8B-9986-4F81-B334-AD43F288CC83}"/>
                  </a:ext>
                </a:extLst>
              </p:cNvPr>
              <p:cNvSpPr/>
              <p:nvPr/>
            </p:nvSpPr>
            <p:spPr>
              <a:xfrm>
                <a:off x="1179726" y="368488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t">
                <a:spAutoFit/>
              </a:bodyPr>
              <a:lstStyle>
                <a:lvl1pPr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juice</a:t>
                </a:r>
              </a:p>
            </p:txBody>
          </p:sp>
        </p:grp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0C4B5FF3-1849-42A8-8F7E-32BCE21B59DE}"/>
              </a:ext>
            </a:extLst>
          </p:cNvPr>
          <p:cNvSpPr/>
          <p:nvPr/>
        </p:nvSpPr>
        <p:spPr>
          <a:xfrm>
            <a:off x="2779398" y="4767549"/>
            <a:ext cx="1951629" cy="1509426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Picture 6" descr="Picture 6">
            <a:extLst>
              <a:ext uri="{FF2B5EF4-FFF2-40B4-BE49-F238E27FC236}">
                <a16:creationId xmlns:a16="http://schemas.microsoft.com/office/drawing/2014/main" id="{5ECD8D5F-6254-4832-AC20-B937B45F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96" y="1165641"/>
            <a:ext cx="4729706" cy="315313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1AABB59-48AF-4C4D-B03A-DC86B0C90A66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C4C63E65-CEDD-4E36-BE1B-87285DF8DBAF}"/>
              </a:ext>
            </a:extLst>
          </p:cNvPr>
          <p:cNvSpPr txBox="1"/>
          <p:nvPr/>
        </p:nvSpPr>
        <p:spPr>
          <a:xfrm>
            <a:off x="241406" y="379165"/>
            <a:ext cx="1061284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17426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Look at the picture and write the correct answer on your mini-board.</a:t>
            </a:r>
          </a:p>
        </p:txBody>
      </p:sp>
    </p:spTree>
    <p:extLst>
      <p:ext uri="{BB962C8B-B14F-4D97-AF65-F5344CB8AC3E}">
        <p14:creationId xmlns:p14="http://schemas.microsoft.com/office/powerpoint/2010/main" val="3189827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B8FB60B5-3C93-4AB3-9B52-332A8246C7EF}"/>
              </a:ext>
            </a:extLst>
          </p:cNvPr>
          <p:cNvSpPr txBox="1">
            <a:spLocks/>
          </p:cNvSpPr>
          <p:nvPr/>
        </p:nvSpPr>
        <p:spPr>
          <a:xfrm>
            <a:off x="1290052" y="1143178"/>
            <a:ext cx="9159345" cy="2382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defRPr sz="37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  <a:t>Open your </a:t>
            </a:r>
            <a:r>
              <a:rPr lang="en-US" sz="4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Workbook </a:t>
            </a:r>
            <a: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  <a:t>page </a:t>
            </a:r>
            <a:r>
              <a:rPr lang="en-US" sz="4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64.</a:t>
            </a:r>
            <a: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algn="ctr" hangingPunct="1">
              <a:defRPr sz="37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  <a:t>Answer questions </a:t>
            </a:r>
            <a:r>
              <a:rPr lang="en-US" sz="4000" b="1" u="sng" dirty="0">
                <a:latin typeface="Century Gothic"/>
                <a:ea typeface="Century Gothic"/>
                <a:cs typeface="Century Gothic"/>
                <a:sym typeface="Century Gothic"/>
              </a:rPr>
              <a:t>1 and 2</a:t>
            </a:r>
            <a: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b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2CA7B13-A5BF-4D74-9181-14B41E16EECF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D728C6-5B20-4E09-B7CE-DA1CDB4726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74914F-A6FB-4BC5-A8AB-3BF1708BE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12" y="2648818"/>
            <a:ext cx="3715776" cy="3587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220194"/>
      </p:ext>
    </p:extLst>
  </p:cSld>
  <p:clrMapOvr>
    <a:masterClrMapping/>
  </p:clrMapOvr>
  <p:transition spd="med" advTm="9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1 - Model Answers…">
            <a:extLst>
              <a:ext uri="{FF2B5EF4-FFF2-40B4-BE49-F238E27FC236}">
                <a16:creationId xmlns:a16="http://schemas.microsoft.com/office/drawing/2014/main" id="{A4B153A9-272D-4D7A-A58F-6C1E2065EA77}"/>
              </a:ext>
            </a:extLst>
          </p:cNvPr>
          <p:cNvSpPr txBox="1">
            <a:spLocks/>
          </p:cNvSpPr>
          <p:nvPr/>
        </p:nvSpPr>
        <p:spPr>
          <a:xfrm>
            <a:off x="838199" y="840887"/>
            <a:ext cx="10515601" cy="1643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121157" algn="ctr" defTabSz="484631" hangingPunct="1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318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180" b="1" dirty="0">
                <a:latin typeface="Century Gothic"/>
                <a:ea typeface="Century Gothic"/>
                <a:cs typeface="Century Gothic"/>
                <a:sym typeface="Century Gothic"/>
              </a:rPr>
              <a:t>Q1 - Model Answer</a:t>
            </a:r>
          </a:p>
          <a:p>
            <a:pPr marL="0" lvl="1" indent="121157" defTabSz="484631" hangingPunct="1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318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318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69240" lvl="1" indent="0" defTabSz="484631" hangingPunct="1">
              <a:lnSpc>
                <a:spcPct val="150000"/>
              </a:lnSpc>
              <a:spcBef>
                <a:spcPts val="500"/>
              </a:spcBef>
              <a:buNone/>
              <a:defRPr sz="318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18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hot chocolate </a:t>
            </a:r>
          </a:p>
          <a:p>
            <a:pPr marL="0" lvl="1" indent="121157" defTabSz="484631" hangingPunct="1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318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318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defTabSz="484631" hangingPunct="1">
              <a:lnSpc>
                <a:spcPct val="80000"/>
              </a:lnSpc>
              <a:spcBef>
                <a:spcPts val="500"/>
              </a:spcBef>
              <a:buSzTx/>
              <a:buFont typeface="Arial"/>
              <a:buNone/>
              <a:defRPr sz="318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18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19681-8392-4AD0-9326-124509FC62BD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199" y="2623777"/>
            <a:ext cx="6096000" cy="731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240" lvl="1" indent="0" defTabSz="484631" hangingPunct="1">
              <a:lnSpc>
                <a:spcPct val="150000"/>
              </a:lnSpc>
              <a:spcBef>
                <a:spcPts val="500"/>
              </a:spcBef>
              <a:defRPr sz="318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18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water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3486108"/>
            <a:ext cx="6096000" cy="731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240" lvl="1" indent="0" defTabSz="484631" hangingPunct="1">
              <a:lnSpc>
                <a:spcPct val="150000"/>
              </a:lnSpc>
              <a:spcBef>
                <a:spcPts val="500"/>
              </a:spcBef>
              <a:defRPr sz="318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18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milk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4351846"/>
            <a:ext cx="6096000" cy="731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240" lvl="1" indent="0" defTabSz="484631" hangingPunct="1">
              <a:lnSpc>
                <a:spcPct val="150000"/>
              </a:lnSpc>
              <a:spcBef>
                <a:spcPts val="500"/>
              </a:spcBef>
              <a:defRPr sz="318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18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tea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8371" y="5352868"/>
            <a:ext cx="1622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juice</a:t>
            </a:r>
            <a:endParaRPr lang="ar-BH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228105"/>
      </p:ext>
    </p:extLst>
  </p:cSld>
  <p:clrMapOvr>
    <a:masterClrMapping/>
  </p:clrMapOvr>
  <p:transition spd="med" advTm="2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2 - Model Answers…">
            <a:extLst>
              <a:ext uri="{FF2B5EF4-FFF2-40B4-BE49-F238E27FC236}">
                <a16:creationId xmlns:a16="http://schemas.microsoft.com/office/drawing/2014/main" id="{D63706B1-3B51-4B65-A6FF-2ED35C28C851}"/>
              </a:ext>
            </a:extLst>
          </p:cNvPr>
          <p:cNvSpPr txBox="1">
            <a:spLocks/>
          </p:cNvSpPr>
          <p:nvPr/>
        </p:nvSpPr>
        <p:spPr>
          <a:xfrm>
            <a:off x="712348" y="648961"/>
            <a:ext cx="10515601" cy="5878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155447" algn="ctr" defTabSz="621791" hangingPunct="1">
              <a:lnSpc>
                <a:spcPct val="80000"/>
              </a:lnSpc>
              <a:spcBef>
                <a:spcPts val="600"/>
              </a:spcBef>
              <a:buSzTx/>
              <a:buFontTx/>
              <a:buNone/>
              <a:defRPr sz="408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80" b="1" dirty="0">
                <a:latin typeface="Century Gothic"/>
                <a:ea typeface="Century Gothic"/>
                <a:cs typeface="Century Gothic"/>
                <a:sym typeface="Century Gothic"/>
              </a:rPr>
              <a:t>Q2 - Model Answer </a:t>
            </a:r>
          </a:p>
          <a:p>
            <a:pPr marL="0" lvl="1" indent="155447" defTabSz="621791" hangingPunct="1">
              <a:lnSpc>
                <a:spcPct val="80000"/>
              </a:lnSpc>
              <a:spcBef>
                <a:spcPts val="600"/>
              </a:spcBef>
              <a:buSzTx/>
              <a:buFontTx/>
              <a:buNone/>
              <a:defRPr sz="408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408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5423" lvl="1" indent="-399983" defTabSz="621791" hangingPunct="1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 sz="408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8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milk</a:t>
            </a:r>
            <a:endParaRPr lang="en-US" sz="408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defTabSz="621791" hangingPunct="1">
              <a:lnSpc>
                <a:spcPct val="80000"/>
              </a:lnSpc>
              <a:spcBef>
                <a:spcPts val="600"/>
              </a:spcBef>
              <a:buSzTx/>
              <a:buFont typeface="Arial"/>
              <a:buNone/>
              <a:defRPr sz="408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8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38EB6-B9E3-4EEA-B049-792FF10272B7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712348" y="3131809"/>
            <a:ext cx="6096000" cy="912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5440" lvl="1" indent="0" defTabSz="621791" hangingPunct="1">
              <a:lnSpc>
                <a:spcPct val="150000"/>
              </a:lnSpc>
              <a:spcBef>
                <a:spcPts val="600"/>
              </a:spcBef>
              <a:defRPr sz="408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8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hot chocolate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348" y="4248017"/>
            <a:ext cx="2509982" cy="912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5440" lvl="1" indent="0" defTabSz="621791" hangingPunct="1">
              <a:lnSpc>
                <a:spcPct val="150000"/>
              </a:lnSpc>
              <a:spcBef>
                <a:spcPts val="600"/>
              </a:spcBef>
              <a:defRPr sz="408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8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juice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621700"/>
      </p:ext>
    </p:extLst>
  </p:cSld>
  <p:clrMapOvr>
    <a:masterClrMapping/>
  </p:clrMapOvr>
  <p:transition spd="med" advTm="6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F80727-6A0D-4AAF-B2FB-A6305F3CC8B5}"/>
              </a:ext>
            </a:extLst>
          </p:cNvPr>
          <p:cNvSpPr/>
          <p:nvPr/>
        </p:nvSpPr>
        <p:spPr>
          <a:xfrm>
            <a:off x="718990" y="1612441"/>
            <a:ext cx="10804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Don’t forget to answer the questions</a:t>
            </a:r>
          </a:p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in the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practice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 PPT for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L3.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64183A2-9000-47EC-AEC6-4B2C0F1B882F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FF4AF7-4750-483F-97BD-12DBBC6A6A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63" y="3426576"/>
            <a:ext cx="4290172" cy="3032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878769"/>
      </p:ext>
    </p:extLst>
  </p:cSld>
  <p:clrMapOvr>
    <a:masterClrMapping/>
  </p:clrMapOvr>
  <p:transition spd="med" advTm="8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6E3A9A-832D-4894-9E2F-52FB8E7FB5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669" y="930640"/>
            <a:ext cx="7383165" cy="1325563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End of the lesson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E7D2AE-5122-4641-B12F-FFB9F13668D4}"/>
              </a:ext>
            </a:extLst>
          </p:cNvPr>
          <p:cNvSpPr txBox="1"/>
          <p:nvPr/>
        </p:nvSpPr>
        <p:spPr>
          <a:xfrm>
            <a:off x="1273405" y="2499359"/>
            <a:ext cx="5412059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42B051"/>
                </a:solidFill>
                <a:effectLst>
                  <a:outerShdw blurRad="12700" dist="38100" dir="2700000" rotWithShape="0">
                    <a:srgbClr val="8AD394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Good job dear !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FE4F3CF-05C5-49FC-9375-F30DE32D9F94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911C2C-0F3B-484D-B3DB-FF229D49FB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C821B-B440-426C-9E5C-6F661117C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56140"/>
            <a:ext cx="4876800" cy="4620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895575"/>
      </p:ext>
    </p:extLst>
  </p:cSld>
  <p:clrMapOvr>
    <a:masterClrMapping/>
  </p:clrMapOvr>
  <p:transition spd="med" advTm="5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D6ED49-6A0C-4E94-BF05-77D93F516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710" y="425265"/>
            <a:ext cx="10515601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/>
              <a:t>Objectives</a:t>
            </a:r>
            <a:endParaRPr sz="2800" b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FB9566-8408-45ED-81FE-1238D29EA2A1}"/>
              </a:ext>
            </a:extLst>
          </p:cNvPr>
          <p:cNvSpPr txBox="1">
            <a:spLocks/>
          </p:cNvSpPr>
          <p:nvPr/>
        </p:nvSpPr>
        <p:spPr>
          <a:xfrm>
            <a:off x="611925" y="2108199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12039" indent="-312039" defTabSz="832104" hangingPunct="1">
              <a:lnSpc>
                <a:spcPct val="80000"/>
              </a:lnSpc>
              <a:spcBef>
                <a:spcPts val="900"/>
              </a:spcBef>
              <a:defRPr sz="4368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defTabSz="832104" hangingPunct="1">
              <a:lnSpc>
                <a:spcPct val="80000"/>
              </a:lnSpc>
              <a:spcBef>
                <a:spcPts val="900"/>
              </a:spcBef>
              <a:buSzTx/>
              <a:buFont typeface="Arial"/>
              <a:buNone/>
              <a:defRPr sz="4004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  <a:t>1- Identify </a:t>
            </a:r>
            <a:r>
              <a:rPr lang="en-US" sz="4000" b="1" u="sng" dirty="0">
                <a:solidFill>
                  <a:srgbClr val="17B0E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 drinks (names)</a:t>
            </a:r>
            <a:r>
              <a:rPr lang="en-US" sz="4000" b="1" dirty="0">
                <a:solidFill>
                  <a:srgbClr val="17B0E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indent="0" defTabSz="832104" hangingPunct="1">
              <a:lnSpc>
                <a:spcPct val="80000"/>
              </a:lnSpc>
              <a:spcBef>
                <a:spcPts val="900"/>
              </a:spcBef>
              <a:buSzTx/>
              <a:buFont typeface="Arial"/>
              <a:buNone/>
              <a:defRPr sz="4368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4000" b="1" dirty="0">
              <a:solidFill>
                <a:srgbClr val="17B0E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defTabSz="832104" hangingPunct="1">
              <a:lnSpc>
                <a:spcPct val="80000"/>
              </a:lnSpc>
              <a:spcBef>
                <a:spcPts val="900"/>
              </a:spcBef>
              <a:buSzTx/>
              <a:buFont typeface="Arial"/>
              <a:buNone/>
              <a:defRPr sz="4004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b="1" dirty="0">
                <a:latin typeface="Century Gothic"/>
                <a:ea typeface="Century Gothic"/>
                <a:cs typeface="Century Gothic"/>
                <a:sym typeface="Century Gothic"/>
              </a:rPr>
              <a:t>2- </a:t>
            </a:r>
            <a:r>
              <a:rPr lang="en-US" sz="4000" b="1" dirty="0" err="1">
                <a:solidFill>
                  <a:srgbClr val="17B0E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Recognise</a:t>
            </a:r>
            <a:r>
              <a:rPr lang="en-US" sz="4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000" b="1" u="sng" dirty="0">
                <a:latin typeface="Century Gothic"/>
                <a:ea typeface="Century Gothic"/>
                <a:cs typeface="Century Gothic"/>
                <a:sym typeface="Century Gothic"/>
              </a:rPr>
              <a:t>five drinks (pictures).</a:t>
            </a:r>
            <a:endParaRPr 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defTabSz="832104" hangingPunct="1">
              <a:lnSpc>
                <a:spcPct val="80000"/>
              </a:lnSpc>
              <a:spcBef>
                <a:spcPts val="900"/>
              </a:spcBef>
              <a:buSzTx/>
              <a:buFont typeface="Arial"/>
              <a:buNone/>
              <a:defRPr sz="4004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EB3D884-25A5-4E68-A968-49BF0C64754F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2DD3E1-5434-4970-851E-A866BC7C7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801988" y="4352646"/>
            <a:ext cx="2174112" cy="1857175"/>
          </a:xfrm>
          <a:prstGeom prst="star5">
            <a:avLst/>
          </a:prstGeom>
          <a:solidFill>
            <a:srgbClr val="FFFF00"/>
          </a:solidFill>
          <a:ln w="25400" cap="flat">
            <a:solidFill>
              <a:srgbClr val="FFCC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171506"/>
      </p:ext>
    </p:extLst>
  </p:cSld>
  <p:clrMapOvr>
    <a:masterClrMapping/>
  </p:clrMapOvr>
  <p:transition spd="med" advTm="13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B1DAE72-93FF-4B2B-9CF6-F3D008C10442}"/>
              </a:ext>
            </a:extLst>
          </p:cNvPr>
          <p:cNvSpPr txBox="1"/>
          <p:nvPr/>
        </p:nvSpPr>
        <p:spPr>
          <a:xfrm>
            <a:off x="279687" y="210671"/>
            <a:ext cx="729155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Listen</a:t>
            </a:r>
            <a:r>
              <a:rPr dirty="0"/>
              <a:t>, point and repeat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6" name="drawing-coffee-hot-cocoa-6.png" descr="drawing-coffee-hot-cocoa-6.png">
            <a:extLst>
              <a:ext uri="{FF2B5EF4-FFF2-40B4-BE49-F238E27FC236}">
                <a16:creationId xmlns:a16="http://schemas.microsoft.com/office/drawing/2014/main" id="{21D6CF0C-1F48-45A0-AA0E-DF18617C2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326" y="1616475"/>
            <a:ext cx="1947077" cy="2200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e237d9da8e2bce40e25faf4df2f8b680_cup-of-tea-on-dish-1-clip-art-sweet-clip-art_4173-3462.png" descr="e237d9da8e2bce40e25faf4df2f8b680_cup-of-tea-on-dish-1-clip-art-sweet-clip-art_4173-3462.png">
            <a:extLst>
              <a:ext uri="{FF2B5EF4-FFF2-40B4-BE49-F238E27FC236}">
                <a16:creationId xmlns:a16="http://schemas.microsoft.com/office/drawing/2014/main" id="{116DBA95-4831-42B2-A09B-C422EE6AD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8058" y="2007633"/>
            <a:ext cx="2244780" cy="18623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Rounded Rectangle 4">
            <a:extLst>
              <a:ext uri="{FF2B5EF4-FFF2-40B4-BE49-F238E27FC236}">
                <a16:creationId xmlns:a16="http://schemas.microsoft.com/office/drawing/2014/main" id="{40261447-FCD8-4B37-BD73-74E12EB359AD}"/>
              </a:ext>
            </a:extLst>
          </p:cNvPr>
          <p:cNvGrpSpPr/>
          <p:nvPr/>
        </p:nvGrpSpPr>
        <p:grpSpPr>
          <a:xfrm>
            <a:off x="215900" y="4336586"/>
            <a:ext cx="1862991" cy="923612"/>
            <a:chOff x="0" y="0"/>
            <a:chExt cx="1862989" cy="923611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5BFB7D74-1242-4629-A4B5-685294862684}"/>
                </a:ext>
              </a:extLst>
            </p:cNvPr>
            <p:cNvSpPr/>
            <p:nvPr/>
          </p:nvSpPr>
          <p:spPr>
            <a:xfrm>
              <a:off x="0" y="80475"/>
              <a:ext cx="1862990" cy="762661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2" name="milk">
              <a:extLst>
                <a:ext uri="{FF2B5EF4-FFF2-40B4-BE49-F238E27FC236}">
                  <a16:creationId xmlns:a16="http://schemas.microsoft.com/office/drawing/2014/main" id="{B871AFBE-98DD-44AE-9B07-60168F35723F}"/>
                </a:ext>
              </a:extLst>
            </p:cNvPr>
            <p:cNvSpPr txBox="1"/>
            <p:nvPr/>
          </p:nvSpPr>
          <p:spPr>
            <a:xfrm>
              <a:off x="63787" y="0"/>
              <a:ext cx="1735416" cy="92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M</a:t>
              </a:r>
              <a:r>
                <a:rPr dirty="0"/>
                <a:t>ilk</a:t>
              </a:r>
            </a:p>
          </p:txBody>
        </p:sp>
      </p:grpSp>
      <p:grpSp>
        <p:nvGrpSpPr>
          <p:cNvPr id="13" name="Rounded Rectangle 4">
            <a:extLst>
              <a:ext uri="{FF2B5EF4-FFF2-40B4-BE49-F238E27FC236}">
                <a16:creationId xmlns:a16="http://schemas.microsoft.com/office/drawing/2014/main" id="{492E86BB-32DA-4EF0-9DF4-41C2E7B1BA40}"/>
              </a:ext>
            </a:extLst>
          </p:cNvPr>
          <p:cNvGrpSpPr/>
          <p:nvPr/>
        </p:nvGrpSpPr>
        <p:grpSpPr>
          <a:xfrm>
            <a:off x="2604260" y="4383167"/>
            <a:ext cx="1862992" cy="923613"/>
            <a:chOff x="0" y="98476"/>
            <a:chExt cx="1862990" cy="923612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B48CBFB1-A353-4322-9AFE-7F653FEF28B7}"/>
                </a:ext>
              </a:extLst>
            </p:cNvPr>
            <p:cNvSpPr/>
            <p:nvPr/>
          </p:nvSpPr>
          <p:spPr>
            <a:xfrm>
              <a:off x="0" y="139491"/>
              <a:ext cx="1862990" cy="76266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" name="juice">
              <a:extLst>
                <a:ext uri="{FF2B5EF4-FFF2-40B4-BE49-F238E27FC236}">
                  <a16:creationId xmlns:a16="http://schemas.microsoft.com/office/drawing/2014/main" id="{D4FCB708-7DE8-4772-B25F-935ACBE64FD2}"/>
                </a:ext>
              </a:extLst>
            </p:cNvPr>
            <p:cNvSpPr txBox="1"/>
            <p:nvPr/>
          </p:nvSpPr>
          <p:spPr>
            <a:xfrm>
              <a:off x="82658" y="98476"/>
              <a:ext cx="1735416" cy="92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800" dirty="0"/>
                <a:t>J</a:t>
              </a:r>
              <a:r>
                <a:rPr sz="4800" dirty="0"/>
                <a:t>uice</a:t>
              </a:r>
            </a:p>
          </p:txBody>
        </p:sp>
      </p:grpSp>
      <p:grpSp>
        <p:nvGrpSpPr>
          <p:cNvPr id="16" name="Rounded Rectangle 4">
            <a:extLst>
              <a:ext uri="{FF2B5EF4-FFF2-40B4-BE49-F238E27FC236}">
                <a16:creationId xmlns:a16="http://schemas.microsoft.com/office/drawing/2014/main" id="{348604D9-380F-4776-B376-890BAF6FCD41}"/>
              </a:ext>
            </a:extLst>
          </p:cNvPr>
          <p:cNvGrpSpPr/>
          <p:nvPr/>
        </p:nvGrpSpPr>
        <p:grpSpPr>
          <a:xfrm>
            <a:off x="5009696" y="4417061"/>
            <a:ext cx="1862991" cy="923613"/>
            <a:chOff x="0" y="70340"/>
            <a:chExt cx="1862990" cy="923612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9B68B32A-4C24-4219-88EA-0BC68B809BBA}"/>
                </a:ext>
              </a:extLst>
            </p:cNvPr>
            <p:cNvSpPr/>
            <p:nvPr/>
          </p:nvSpPr>
          <p:spPr>
            <a:xfrm>
              <a:off x="0" y="80475"/>
              <a:ext cx="1862990" cy="762661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8" name="water">
              <a:extLst>
                <a:ext uri="{FF2B5EF4-FFF2-40B4-BE49-F238E27FC236}">
                  <a16:creationId xmlns:a16="http://schemas.microsoft.com/office/drawing/2014/main" id="{52A07463-F8DD-4174-9DDB-7B2D573858BC}"/>
                </a:ext>
              </a:extLst>
            </p:cNvPr>
            <p:cNvSpPr txBox="1"/>
            <p:nvPr/>
          </p:nvSpPr>
          <p:spPr>
            <a:xfrm>
              <a:off x="63787" y="70340"/>
              <a:ext cx="1735416" cy="92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45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400" dirty="0"/>
                <a:t>W</a:t>
              </a:r>
              <a:r>
                <a:rPr sz="4400" dirty="0"/>
                <a:t>ater</a:t>
              </a:r>
            </a:p>
          </p:txBody>
        </p:sp>
      </p:grpSp>
      <p:grpSp>
        <p:nvGrpSpPr>
          <p:cNvPr id="19" name="Rounded Rectangle 4">
            <a:extLst>
              <a:ext uri="{FF2B5EF4-FFF2-40B4-BE49-F238E27FC236}">
                <a16:creationId xmlns:a16="http://schemas.microsoft.com/office/drawing/2014/main" id="{54E37244-FE2F-4105-AF5A-BF9876B34AFA}"/>
              </a:ext>
            </a:extLst>
          </p:cNvPr>
          <p:cNvGrpSpPr/>
          <p:nvPr/>
        </p:nvGrpSpPr>
        <p:grpSpPr>
          <a:xfrm>
            <a:off x="7066657" y="4336586"/>
            <a:ext cx="2423010" cy="1304026"/>
            <a:chOff x="-30319" y="0"/>
            <a:chExt cx="2423008" cy="1304025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D0BCAA1F-994D-4047-9804-27C7CE620E29}"/>
                </a:ext>
              </a:extLst>
            </p:cNvPr>
            <p:cNvSpPr/>
            <p:nvPr/>
          </p:nvSpPr>
          <p:spPr>
            <a:xfrm>
              <a:off x="131651" y="0"/>
              <a:ext cx="2159706" cy="1064836"/>
            </a:xfrm>
            <a:prstGeom prst="roundRect">
              <a:avLst>
                <a:gd name="adj" fmla="val 16667"/>
              </a:avLst>
            </a:prstGeom>
            <a:solidFill>
              <a:srgbClr val="94520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1" name="hot…">
              <a:extLst>
                <a:ext uri="{FF2B5EF4-FFF2-40B4-BE49-F238E27FC236}">
                  <a16:creationId xmlns:a16="http://schemas.microsoft.com/office/drawing/2014/main" id="{CFFBAC18-2B41-4581-9269-E134EE89724A}"/>
                </a:ext>
              </a:extLst>
            </p:cNvPr>
            <p:cNvSpPr txBox="1"/>
            <p:nvPr/>
          </p:nvSpPr>
          <p:spPr>
            <a:xfrm>
              <a:off x="-30319" y="14467"/>
              <a:ext cx="2423008" cy="1289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dirty="0"/>
                <a:t>H</a:t>
              </a:r>
              <a:r>
                <a:rPr dirty="0"/>
                <a:t>ot </a:t>
              </a:r>
            </a:p>
            <a:p>
              <a:pPr algn="ctr">
                <a:defRPr sz="3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chocolate</a:t>
              </a:r>
            </a:p>
          </p:txBody>
        </p:sp>
      </p:grpSp>
      <p:grpSp>
        <p:nvGrpSpPr>
          <p:cNvPr id="22" name="Rounded Rectangle 4">
            <a:extLst>
              <a:ext uri="{FF2B5EF4-FFF2-40B4-BE49-F238E27FC236}">
                <a16:creationId xmlns:a16="http://schemas.microsoft.com/office/drawing/2014/main" id="{73674989-6D10-4ED6-860B-A394B348C25C}"/>
              </a:ext>
            </a:extLst>
          </p:cNvPr>
          <p:cNvGrpSpPr/>
          <p:nvPr/>
        </p:nvGrpSpPr>
        <p:grpSpPr>
          <a:xfrm>
            <a:off x="9997462" y="4355042"/>
            <a:ext cx="1862991" cy="923613"/>
            <a:chOff x="0" y="-28126"/>
            <a:chExt cx="1862990" cy="923612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5FCA042D-A992-4DB6-8223-EF2CA9794574}"/>
                </a:ext>
              </a:extLst>
            </p:cNvPr>
            <p:cNvSpPr/>
            <p:nvPr/>
          </p:nvSpPr>
          <p:spPr>
            <a:xfrm>
              <a:off x="0" y="80475"/>
              <a:ext cx="1862990" cy="7626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solidFill>
                    <a:schemeClr val="accent3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4" name="tea">
              <a:extLst>
                <a:ext uri="{FF2B5EF4-FFF2-40B4-BE49-F238E27FC236}">
                  <a16:creationId xmlns:a16="http://schemas.microsoft.com/office/drawing/2014/main" id="{4027C630-570F-438D-A26F-BE6418BF4B3B}"/>
                </a:ext>
              </a:extLst>
            </p:cNvPr>
            <p:cNvSpPr txBox="1"/>
            <p:nvPr/>
          </p:nvSpPr>
          <p:spPr>
            <a:xfrm>
              <a:off x="63786" y="-28126"/>
              <a:ext cx="1735416" cy="923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54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dirty="0">
                  <a:solidFill>
                    <a:schemeClr val="bg1"/>
                  </a:solidFill>
                </a:rPr>
                <a:t>ea</a:t>
              </a:r>
            </a:p>
          </p:txBody>
        </p:sp>
      </p:grp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96202044-3D17-47BF-8F70-36F604F2783B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0658522-8285-4F38-9DE3-20CA6AF85D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42" y="1529223"/>
            <a:ext cx="1735937" cy="25327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69" b="97191" l="6409" r="96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2" y="1252441"/>
            <a:ext cx="2294435" cy="2829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23552" y="3804595"/>
            <a:ext cx="668448" cy="190897"/>
          </a:xfrm>
          <a:prstGeom prst="rect">
            <a:avLst/>
          </a:prstGeom>
          <a:solidFill>
            <a:srgbClr val="EEEEEE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25D79C-3D20-4725-8C46-97933199D5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2" y="1672436"/>
            <a:ext cx="1426515" cy="2532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004324"/>
      </p:ext>
    </p:extLst>
  </p:cSld>
  <p:clrMapOvr>
    <a:masterClrMapping/>
  </p:clrMapOvr>
  <p:transition spd="med" advTm="46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 advAuto="0"/>
      <p:bldP spid="13" grpId="0" animBg="1" advAuto="0"/>
      <p:bldP spid="16" grpId="0" animBg="1" advAuto="0"/>
      <p:bldP spid="19" grpId="0" animBg="1" advAuto="0"/>
      <p:bldP spid="2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ounded Rectangle 4">
            <a:extLst>
              <a:ext uri="{FF2B5EF4-FFF2-40B4-BE49-F238E27FC236}">
                <a16:creationId xmlns:a16="http://schemas.microsoft.com/office/drawing/2014/main" id="{11B5218A-1F37-4187-9BD9-BEAB3418F5B9}"/>
              </a:ext>
            </a:extLst>
          </p:cNvPr>
          <p:cNvGrpSpPr/>
          <p:nvPr/>
        </p:nvGrpSpPr>
        <p:grpSpPr>
          <a:xfrm>
            <a:off x="4474348" y="4585080"/>
            <a:ext cx="3275213" cy="1569658"/>
            <a:chOff x="0" y="0"/>
            <a:chExt cx="3275212" cy="1569657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6902C485-D9C4-4DAD-AB75-6DB50E07D871}"/>
                </a:ext>
              </a:extLst>
            </p:cNvPr>
            <p:cNvSpPr/>
            <p:nvPr/>
          </p:nvSpPr>
          <p:spPr>
            <a:xfrm>
              <a:off x="0" y="240141"/>
              <a:ext cx="3207225" cy="1312957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6" name="milk">
              <a:extLst>
                <a:ext uri="{FF2B5EF4-FFF2-40B4-BE49-F238E27FC236}">
                  <a16:creationId xmlns:a16="http://schemas.microsoft.com/office/drawing/2014/main" id="{EBA94100-F298-4364-9D5F-CF0E866DDDF1}"/>
                </a:ext>
              </a:extLst>
            </p:cNvPr>
            <p:cNvSpPr/>
            <p:nvPr/>
          </p:nvSpPr>
          <p:spPr>
            <a:xfrm>
              <a:off x="287612" y="0"/>
              <a:ext cx="2987600" cy="156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M</a:t>
              </a:r>
              <a:r>
                <a:rPr dirty="0"/>
                <a:t>ilk</a:t>
              </a:r>
            </a:p>
          </p:txBody>
        </p:sp>
      </p:grp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6861351-BF3A-4742-8BC9-93A6F64B740F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B1DAE72-93FF-4B2B-9CF6-F3D008C10442}"/>
              </a:ext>
            </a:extLst>
          </p:cNvPr>
          <p:cNvSpPr txBox="1"/>
          <p:nvPr/>
        </p:nvSpPr>
        <p:spPr>
          <a:xfrm>
            <a:off x="337151" y="442866"/>
            <a:ext cx="664341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point and repeat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AA76CA0-C5DC-4AAA-AE2C-EC6D467CB6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DFAF7E-3F8B-4095-B520-8A711BEB0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6" y="1379347"/>
            <a:ext cx="1793120" cy="3183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847700"/>
      </p:ext>
    </p:extLst>
  </p:cSld>
  <p:clrMapOvr>
    <a:masterClrMapping/>
  </p:clrMapOvr>
  <p:transition spd="med" advTm="11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ounded Rectangle 4">
            <a:extLst>
              <a:ext uri="{FF2B5EF4-FFF2-40B4-BE49-F238E27FC236}">
                <a16:creationId xmlns:a16="http://schemas.microsoft.com/office/drawing/2014/main" id="{FD62D190-18E7-4E40-93F0-30235915CF31}"/>
              </a:ext>
            </a:extLst>
          </p:cNvPr>
          <p:cNvGrpSpPr/>
          <p:nvPr/>
        </p:nvGrpSpPr>
        <p:grpSpPr>
          <a:xfrm>
            <a:off x="4592221" y="4641058"/>
            <a:ext cx="3207226" cy="1464587"/>
            <a:chOff x="0" y="126612"/>
            <a:chExt cx="3207225" cy="1464586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F9A10940-83A9-4439-9B5F-ACC5A7B69531}"/>
                </a:ext>
              </a:extLst>
            </p:cNvPr>
            <p:cNvSpPr/>
            <p:nvPr/>
          </p:nvSpPr>
          <p:spPr>
            <a:xfrm>
              <a:off x="0" y="278241"/>
              <a:ext cx="3207225" cy="131295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juice">
              <a:extLst>
                <a:ext uri="{FF2B5EF4-FFF2-40B4-BE49-F238E27FC236}">
                  <a16:creationId xmlns:a16="http://schemas.microsoft.com/office/drawing/2014/main" id="{FDBE3A6E-DBB6-432B-A1AB-1B1A6260A56E}"/>
                </a:ext>
              </a:extLst>
            </p:cNvPr>
            <p:cNvSpPr/>
            <p:nvPr/>
          </p:nvSpPr>
          <p:spPr>
            <a:xfrm>
              <a:off x="179172" y="126612"/>
              <a:ext cx="2987600" cy="144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8800" dirty="0"/>
                <a:t>J</a:t>
              </a:r>
              <a:r>
                <a:rPr sz="8800" dirty="0"/>
                <a:t>uice</a:t>
              </a:r>
            </a:p>
          </p:txBody>
        </p:sp>
      </p:grp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41322A0-430E-4AB4-B2D9-7D58348CF11C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B1DAE72-93FF-4B2B-9CF6-F3D008C10442}"/>
              </a:ext>
            </a:extLst>
          </p:cNvPr>
          <p:cNvSpPr txBox="1"/>
          <p:nvPr/>
        </p:nvSpPr>
        <p:spPr>
          <a:xfrm>
            <a:off x="337151" y="442866"/>
            <a:ext cx="664341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point and repeat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52" y="1468555"/>
            <a:ext cx="2206681" cy="32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8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ounded Rectangle 4">
            <a:extLst>
              <a:ext uri="{FF2B5EF4-FFF2-40B4-BE49-F238E27FC236}">
                <a16:creationId xmlns:a16="http://schemas.microsoft.com/office/drawing/2014/main" id="{96429C02-5AC0-443B-B943-EA09A42B7C88}"/>
              </a:ext>
            </a:extLst>
          </p:cNvPr>
          <p:cNvGrpSpPr/>
          <p:nvPr/>
        </p:nvGrpSpPr>
        <p:grpSpPr>
          <a:xfrm>
            <a:off x="4256963" y="4535862"/>
            <a:ext cx="3678074" cy="1500964"/>
            <a:chOff x="0" y="70340"/>
            <a:chExt cx="3678073" cy="1500963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AC074219-8359-4368-804C-2E7210CA3F53}"/>
                </a:ext>
              </a:extLst>
            </p:cNvPr>
            <p:cNvSpPr/>
            <p:nvPr/>
          </p:nvSpPr>
          <p:spPr>
            <a:xfrm>
              <a:off x="0" y="130498"/>
              <a:ext cx="3678073" cy="144080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water">
              <a:extLst>
                <a:ext uri="{FF2B5EF4-FFF2-40B4-BE49-F238E27FC236}">
                  <a16:creationId xmlns:a16="http://schemas.microsoft.com/office/drawing/2014/main" id="{1C00A17B-E5A4-4AB7-BC05-A86C705CD559}"/>
                </a:ext>
              </a:extLst>
            </p:cNvPr>
            <p:cNvSpPr/>
            <p:nvPr/>
          </p:nvSpPr>
          <p:spPr>
            <a:xfrm>
              <a:off x="116053" y="70340"/>
              <a:ext cx="3445966" cy="144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8800" dirty="0"/>
                <a:t>W</a:t>
              </a:r>
              <a:r>
                <a:rPr sz="8800" dirty="0"/>
                <a:t>ater</a:t>
              </a:r>
            </a:p>
          </p:txBody>
        </p:sp>
      </p:grp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B50841D-59CE-40D7-BADD-DA8FE058357C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B1DAE72-93FF-4B2B-9CF6-F3D008C10442}"/>
              </a:ext>
            </a:extLst>
          </p:cNvPr>
          <p:cNvSpPr txBox="1"/>
          <p:nvPr/>
        </p:nvSpPr>
        <p:spPr>
          <a:xfrm>
            <a:off x="337151" y="442866"/>
            <a:ext cx="664341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point and repeat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69" b="97191" l="6409" r="96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12" y="1134087"/>
            <a:ext cx="2870573" cy="35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63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ounded Rectangle 4">
            <a:extLst>
              <a:ext uri="{FF2B5EF4-FFF2-40B4-BE49-F238E27FC236}">
                <a16:creationId xmlns:a16="http://schemas.microsoft.com/office/drawing/2014/main" id="{15E329E4-5F8C-4BC8-819D-91E8791BDF5B}"/>
              </a:ext>
            </a:extLst>
          </p:cNvPr>
          <p:cNvGrpSpPr/>
          <p:nvPr/>
        </p:nvGrpSpPr>
        <p:grpSpPr>
          <a:xfrm>
            <a:off x="3257131" y="4799517"/>
            <a:ext cx="6043497" cy="1331625"/>
            <a:chOff x="0" y="0"/>
            <a:chExt cx="6043495" cy="1331623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5F99C1BA-8D41-479A-AEF7-05F6F87D0990}"/>
                </a:ext>
              </a:extLst>
            </p:cNvPr>
            <p:cNvSpPr/>
            <p:nvPr/>
          </p:nvSpPr>
          <p:spPr>
            <a:xfrm>
              <a:off x="0" y="0"/>
              <a:ext cx="5938319" cy="1331623"/>
            </a:xfrm>
            <a:prstGeom prst="roundRect">
              <a:avLst>
                <a:gd name="adj" fmla="val 16667"/>
              </a:avLst>
            </a:prstGeom>
            <a:solidFill>
              <a:srgbClr val="66330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6" name="hot chocolate">
              <a:extLst>
                <a:ext uri="{FF2B5EF4-FFF2-40B4-BE49-F238E27FC236}">
                  <a16:creationId xmlns:a16="http://schemas.microsoft.com/office/drawing/2014/main" id="{977A2816-E04A-49E6-8873-04B7F2561134}"/>
                </a:ext>
              </a:extLst>
            </p:cNvPr>
            <p:cNvSpPr/>
            <p:nvPr/>
          </p:nvSpPr>
          <p:spPr>
            <a:xfrm>
              <a:off x="326624" y="221311"/>
              <a:ext cx="5716871" cy="100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5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H</a:t>
              </a:r>
              <a:r>
                <a:rPr dirty="0"/>
                <a:t>ot chocolate</a:t>
              </a:r>
            </a:p>
          </p:txBody>
        </p:sp>
      </p:grpSp>
      <p:pic>
        <p:nvPicPr>
          <p:cNvPr id="8" name="drawing-coffee-hot-cocoa-6.png" descr="drawing-coffee-hot-cocoa-6.png">
            <a:extLst>
              <a:ext uri="{FF2B5EF4-FFF2-40B4-BE49-F238E27FC236}">
                <a16:creationId xmlns:a16="http://schemas.microsoft.com/office/drawing/2014/main" id="{11F135FB-1ACB-4998-A54B-72D64B1D5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80" y="1433618"/>
            <a:ext cx="2684622" cy="303365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BC7EB80-6A16-44BA-BF02-C1B190D0DC7F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B1DAE72-93FF-4B2B-9CF6-F3D008C10442}"/>
              </a:ext>
            </a:extLst>
          </p:cNvPr>
          <p:cNvSpPr txBox="1"/>
          <p:nvPr/>
        </p:nvSpPr>
        <p:spPr>
          <a:xfrm>
            <a:off x="337151" y="442866"/>
            <a:ext cx="664341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point and repeat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51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237d9da8e2bce40e25faf4df2f8b680_cup-of-tea-on-dish-1-clip-art-sweet-clip-art_4173-3462.png" descr="e237d9da8e2bce40e25faf4df2f8b680_cup-of-tea-on-dish-1-clip-art-sweet-clip-art_4173-3462.png">
            <a:extLst>
              <a:ext uri="{FF2B5EF4-FFF2-40B4-BE49-F238E27FC236}">
                <a16:creationId xmlns:a16="http://schemas.microsoft.com/office/drawing/2014/main" id="{48B2CAAE-2A4C-488C-B8AC-46A391C98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352"/>
          <a:stretch/>
        </p:blipFill>
        <p:spPr>
          <a:xfrm>
            <a:off x="4878180" y="1602865"/>
            <a:ext cx="3303364" cy="26212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Rounded Rectangle 4">
            <a:extLst>
              <a:ext uri="{FF2B5EF4-FFF2-40B4-BE49-F238E27FC236}">
                <a16:creationId xmlns:a16="http://schemas.microsoft.com/office/drawing/2014/main" id="{85FE6DF8-BAB4-4A98-9DAB-6B1C6A4F04BA}"/>
              </a:ext>
            </a:extLst>
          </p:cNvPr>
          <p:cNvGrpSpPr/>
          <p:nvPr/>
        </p:nvGrpSpPr>
        <p:grpSpPr>
          <a:xfrm>
            <a:off x="4685362" y="4465723"/>
            <a:ext cx="3496182" cy="1569658"/>
            <a:chOff x="-30470" y="0"/>
            <a:chExt cx="3496182" cy="1569656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169BD00A-1AF6-46C8-9697-FF1F23D9C659}"/>
                </a:ext>
              </a:extLst>
            </p:cNvPr>
            <p:cNvSpPr/>
            <p:nvPr/>
          </p:nvSpPr>
          <p:spPr>
            <a:xfrm>
              <a:off x="-30470" y="155231"/>
              <a:ext cx="3207225" cy="13129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7" name="tea">
              <a:extLst>
                <a:ext uri="{FF2B5EF4-FFF2-40B4-BE49-F238E27FC236}">
                  <a16:creationId xmlns:a16="http://schemas.microsoft.com/office/drawing/2014/main" id="{C3577B6B-AA72-4AF8-9DF9-D17CC9577F15}"/>
                </a:ext>
              </a:extLst>
            </p:cNvPr>
            <p:cNvSpPr/>
            <p:nvPr/>
          </p:nvSpPr>
          <p:spPr>
            <a:xfrm>
              <a:off x="478112" y="0"/>
              <a:ext cx="2987600" cy="156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6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dirty="0">
                  <a:solidFill>
                    <a:schemeClr val="bg1"/>
                  </a:solidFill>
                </a:rPr>
                <a:t>ea</a:t>
              </a:r>
            </a:p>
          </p:txBody>
        </p:sp>
      </p:grp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7EB2BBF-9F5C-4B71-A7BF-FFD22C81A9DC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B1DAE72-93FF-4B2B-9CF6-F3D008C10442}"/>
              </a:ext>
            </a:extLst>
          </p:cNvPr>
          <p:cNvSpPr txBox="1"/>
          <p:nvPr/>
        </p:nvSpPr>
        <p:spPr>
          <a:xfrm>
            <a:off x="337151" y="442866"/>
            <a:ext cx="664341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point and repeat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2059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F81017-BC0B-4883-B7AA-C4F069A88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8522" y="1541343"/>
            <a:ext cx="11153478" cy="1325563"/>
          </a:xfrm>
          <a:prstGeom prst="rect">
            <a:avLst/>
          </a:prstGeom>
        </p:spPr>
        <p:txBody>
          <a:bodyPr/>
          <a:lstStyle>
            <a:lvl1pPr>
              <a:defRPr sz="43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Get </a:t>
            </a:r>
            <a:r>
              <a:rPr dirty="0"/>
              <a:t>your white boards and markers!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6D17056-92BA-4B0F-A26C-8A3C64EED851}"/>
              </a:ext>
            </a:extLst>
          </p:cNvPr>
          <p:cNvSpPr txBox="1">
            <a:spLocks/>
          </p:cNvSpPr>
          <p:nvPr/>
        </p:nvSpPr>
        <p:spPr>
          <a:xfrm>
            <a:off x="215900" y="6276975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3179D4-7663-4C85-984B-E1478A82B718}"/>
              </a:ext>
            </a:extLst>
          </p:cNvPr>
          <p:cNvSpPr/>
          <p:nvPr/>
        </p:nvSpPr>
        <p:spPr>
          <a:xfrm>
            <a:off x="215900" y="393310"/>
            <a:ext cx="46490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Let’s practice!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D5AC914-9357-4AEE-992B-4039620871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40" y="3078353"/>
            <a:ext cx="3306572" cy="2954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594735"/>
      </p:ext>
    </p:extLst>
  </p:cSld>
  <p:clrMapOvr>
    <a:masterClrMapping/>
  </p:clrMapOvr>
  <p:transition spd="med" advTm="16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8.1|6.8|7.2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1|0.1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320</Words>
  <Application>Microsoft Office PowerPoint</Application>
  <PresentationFormat>Widescreen</PresentationFormat>
  <Paragraphs>101</Paragraphs>
  <Slides>19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Helvetica Neue</vt:lpstr>
      <vt:lpstr>Office</vt:lpstr>
      <vt:lpstr>  Unit 7- Lesson 3 P 66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your white boards and markers!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Unit 7</dc:title>
  <cp:lastModifiedBy>Nayla alkaabi</cp:lastModifiedBy>
  <cp:revision>25</cp:revision>
  <dcterms:modified xsi:type="dcterms:W3CDTF">2020-04-06T19:50:18Z</dcterms:modified>
</cp:coreProperties>
</file>