
<file path=[Content_Types].xml><?xml version="1.0" encoding="utf-8"?>
<Types xmlns="http://schemas.openxmlformats.org/package/2006/content-types">
  <Default ContentType="application/xml" Extension="xml"/>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2.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8.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2.xml"/>
  <Override ContentType="application/vnd.openxmlformats-officedocument.presentationml.slideMaster+xml" PartName="/ppt/slideMasters/slideMaster1.xml"/>
  <Override ContentType="application/vnd.openxmlformats-officedocument.presentationml.slide+xml" PartName="/ppt/slides/slide12.xml"/>
  <Override ContentType="application/vnd.openxmlformats-officedocument.presentationml.slide+xml" PartName="/ppt/slides/slide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9.xml"/>
  <Override ContentType="application/vnd.openxmlformats-officedocument.presentationml.slide+xml" PartName="/ppt/slides/slide5.xml"/>
  <Override ContentType="application/vnd.openxmlformats-officedocument.presentationml.slide+xml" PartName="/ppt/slides/slide8.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autoCompressPictures="0" strictFirstAndLastChars="0" saveSubsetFonts="1">
  <p:sldMasterIdLst>
    <p:sldMasterId id="2147483659" r:id="rId3"/>
    <p:sldMasterId id="2147483660"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Lst>
  <p:sldSz cy="6858000" cx="9144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file>

<file path=ppt/_rels/presentation.xml.rels><?xml version="1.0" encoding="UTF-8" standalone="yes"?><Relationships xmlns="http://schemas.openxmlformats.org/package/2006/relationships"><Relationship Id="rId11" Type="http://schemas.openxmlformats.org/officeDocument/2006/relationships/slide" Target="slides/slide6.xml"/><Relationship Id="rId10" Type="http://schemas.openxmlformats.org/officeDocument/2006/relationships/slide" Target="slides/slide5.xml"/><Relationship Id="rId13" Type="http://schemas.openxmlformats.org/officeDocument/2006/relationships/slide" Target="slides/slide8.xml"/><Relationship Id="rId12" Type="http://schemas.openxmlformats.org/officeDocument/2006/relationships/slide" Target="slides/slide7.xml"/><Relationship Id="rId1" Type="http://schemas.openxmlformats.org/officeDocument/2006/relationships/theme" Target="theme/theme1.xml"/><Relationship Id="rId2" Type="http://schemas.openxmlformats.org/officeDocument/2006/relationships/presProps" Target="presProps.xml"/><Relationship Id="rId3" Type="http://schemas.openxmlformats.org/officeDocument/2006/relationships/slideMaster" Target="slideMasters/slideMaster1.xml"/><Relationship Id="rId4" Type="http://schemas.openxmlformats.org/officeDocument/2006/relationships/slideMaster" Target="slideMasters/slideMaster2.xml"/><Relationship Id="rId9" Type="http://schemas.openxmlformats.org/officeDocument/2006/relationships/slide" Target="slides/slide4.xml"/><Relationship Id="rId15" Type="http://schemas.openxmlformats.org/officeDocument/2006/relationships/slide" Target="slides/slide10.xml"/><Relationship Id="rId14" Type="http://schemas.openxmlformats.org/officeDocument/2006/relationships/slide" Target="slides/slide9.xml"/><Relationship Id="rId17" Type="http://schemas.openxmlformats.org/officeDocument/2006/relationships/slide" Target="slides/slide12.xml"/><Relationship Id="rId16" Type="http://schemas.openxmlformats.org/officeDocument/2006/relationships/slide" Target="slides/slide11.xml"/><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rgbClr val="000000"/>
        </a:solidFill>
      </p:bgPr>
    </p:bg>
    <p:spTree>
      <p:nvGrpSpPr>
        <p:cNvPr id="2" name="Shape 2"/>
        <p:cNvGrpSpPr/>
        <p:nvPr/>
      </p:nvGrpSpPr>
      <p:grpSpPr>
        <a:xfrm>
          <a:off x="0" y="0"/>
          <a:ext cx="0" cy="0"/>
          <a:chOff x="0" y="0"/>
          <a:chExt cx="0" cy="0"/>
        </a:xfrm>
      </p:grpSpPr>
      <p:sp>
        <p:nvSpPr>
          <p:cNvPr id="3" name="Shape 3"/>
          <p:cNvSpPr txBox="1"/>
          <p:nvPr>
            <p:ph idx="2" type="hdr"/>
          </p:nvPr>
        </p:nvSpPr>
        <p:spPr>
          <a:xfrm>
            <a:off x="0" y="0"/>
            <a:ext cx="2971799" cy="457200"/>
          </a:xfrm>
          <a:prstGeom prst="rect">
            <a:avLst/>
          </a:prstGeom>
          <a:noFill/>
          <a:ln>
            <a:noFill/>
          </a:ln>
        </p:spPr>
        <p:txBody>
          <a:bodyPr anchorCtr="0" anchor="ctr" bIns="91425" lIns="91425" rIns="91425" tIns="91425"/>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p:txBody>
      </p:sp>
      <p:sp>
        <p:nvSpPr>
          <p:cNvPr id="4" name="Shape 4"/>
          <p:cNvSpPr txBox="1"/>
          <p:nvPr>
            <p:ph idx="10" type="dt"/>
          </p:nvPr>
        </p:nvSpPr>
        <p:spPr>
          <a:xfrm>
            <a:off x="3884612" y="0"/>
            <a:ext cx="2971799" cy="457200"/>
          </a:xfrm>
          <a:prstGeom prst="rect">
            <a:avLst/>
          </a:prstGeom>
          <a:noFill/>
          <a:ln>
            <a:noFill/>
          </a:ln>
        </p:spPr>
        <p:txBody>
          <a:bodyPr anchorCtr="0" anchor="ctr" bIns="91425" lIns="91425" rIns="91425" tIns="91425"/>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p:txBody>
      </p:sp>
      <p:sp>
        <p:nvSpPr>
          <p:cNvPr id="5" name="Shape 5"/>
          <p:cNvSpPr/>
          <p:nvPr>
            <p:ph idx="3"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cap="rnd" cmpd="sng" w="9525">
            <a:solidFill>
              <a:srgbClr val="000000"/>
            </a:solidFill>
            <a:prstDash val="solid"/>
            <a:miter/>
            <a:headEnd len="med" w="med" type="none"/>
            <a:tailEnd len="med" w="med" type="none"/>
          </a:ln>
        </p:spPr>
      </p:sp>
      <p:sp>
        <p:nvSpPr>
          <p:cNvPr id="6" name="Shape 6"/>
          <p:cNvSpPr txBox="1"/>
          <p:nvPr>
            <p:ph idx="1" type="body"/>
          </p:nvPr>
        </p:nvSpPr>
        <p:spPr>
          <a:xfrm>
            <a:off x="685800" y="4343400"/>
            <a:ext cx="5486399" cy="4114800"/>
          </a:xfrm>
          <a:prstGeom prst="rect">
            <a:avLst/>
          </a:prstGeom>
          <a:noFill/>
          <a:ln>
            <a:noFill/>
          </a:ln>
        </p:spPr>
        <p:txBody>
          <a:bodyPr anchorCtr="0" anchor="ctr" bIns="91425" lIns="91425" rIns="91425" tIns="91425"/>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p:txBody>
      </p:sp>
      <p:sp>
        <p:nvSpPr>
          <p:cNvPr id="7" name="Shape 7"/>
          <p:cNvSpPr txBox="1"/>
          <p:nvPr>
            <p:ph idx="11" type="ftr"/>
          </p:nvPr>
        </p:nvSpPr>
        <p:spPr>
          <a:xfrm>
            <a:off x="0" y="8685211"/>
            <a:ext cx="2971799" cy="457200"/>
          </a:xfrm>
          <a:prstGeom prst="rect">
            <a:avLst/>
          </a:prstGeom>
          <a:noFill/>
          <a:ln>
            <a:noFill/>
          </a:ln>
        </p:spPr>
        <p:txBody>
          <a:bodyPr anchorCtr="0" anchor="ctr" bIns="91425" lIns="91425" rIns="91425" tIns="91425"/>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p:txBody>
      </p:sp>
      <p:sp>
        <p:nvSpPr>
          <p:cNvPr id="8" name="Shape 8"/>
          <p:cNvSpPr txBox="1"/>
          <p:nvPr>
            <p:ph idx="12" type="sldNum"/>
          </p:nvPr>
        </p:nvSpPr>
        <p:spPr>
          <a:xfrm>
            <a:off x="3884612" y="8685211"/>
            <a:ext cx="2971799" cy="457200"/>
          </a:xfrm>
          <a:prstGeom prst="rect">
            <a:avLst/>
          </a:prstGeom>
          <a:noFill/>
          <a:ln>
            <a:noFill/>
          </a:ln>
        </p:spPr>
        <p:txBody>
          <a:bodyPr anchorCtr="0" anchor="b" bIns="91425" lIns="91425" rIns="91425" tIns="91425">
            <a:noAutofit/>
          </a:bodyPr>
          <a:lstStyle/>
          <a:p>
            <a:pPr indent="0" lvl="0" marL="0" marR="0" rtl="0" algn="r">
              <a:spcBef>
                <a:spcPts val="0"/>
              </a:spcBef>
            </a:pPr>
            <a:r>
              <a:t/>
            </a:r>
            <a:endParaRPr/>
          </a:p>
          <a:p>
            <a:pPr lvl="1">
              <a:spcBef>
                <a:spcPts val="0"/>
              </a:spcBef>
            </a:pPr>
            <a:r>
              <a:t/>
            </a:r>
            <a:endParaRPr/>
          </a:p>
          <a:p>
            <a:pPr lvl="2">
              <a:spcBef>
                <a:spcPts val="0"/>
              </a:spcBef>
            </a:pPr>
            <a:r>
              <a:t/>
            </a:r>
            <a:endParaRPr/>
          </a:p>
          <a:p>
            <a:pPr lvl="3">
              <a:spcBef>
                <a:spcPts val="0"/>
              </a:spcBef>
            </a:pPr>
            <a:r>
              <a:t/>
            </a:r>
            <a:endParaRPr/>
          </a:p>
          <a:p>
            <a:pPr lvl="4">
              <a:spcBef>
                <a:spcPts val="0"/>
              </a:spcBef>
            </a:pPr>
            <a:r>
              <a:t/>
            </a:r>
            <a:endParaRPr/>
          </a:p>
          <a:p>
            <a:pPr lvl="5">
              <a:spcBef>
                <a:spcPts val="0"/>
              </a:spcBef>
            </a:pPr>
            <a:r>
              <a:t/>
            </a:r>
            <a:endParaRPr/>
          </a:p>
          <a:p>
            <a:pPr lvl="6">
              <a:spcBef>
                <a:spcPts val="0"/>
              </a:spcBef>
            </a:pPr>
            <a:r>
              <a:t/>
            </a:r>
            <a:endParaRPr/>
          </a:p>
          <a:p>
            <a:pPr lvl="7">
              <a:spcBef>
                <a:spcPts val="0"/>
              </a:spcBef>
            </a:pPr>
            <a:r>
              <a:t/>
            </a:r>
            <a:endParaRPr/>
          </a:p>
          <a:p>
            <a:pPr lvl="8">
              <a:spcBef>
                <a:spcPts val="0"/>
              </a:spcBef>
            </a:pPr>
            <a:r>
              <a:t/>
            </a:r>
            <a:endParaRPr/>
          </a:p>
        </p:txBody>
      </p:sp>
    </p:spTree>
  </p:cSld>
  <p:clrMap accent1="accent1" accent2="accent2" accent3="accent3" accent4="accent4" accent5="accent5" accent6="accent6" bg1="lt1" bg2="dk2" tx1="dk1" tx2="lt2" folHlink="folHlink" hlink="hlink"/>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7" name="Shape 27"/>
        <p:cNvGrpSpPr/>
        <p:nvPr/>
      </p:nvGrpSpPr>
      <p:grpSpPr>
        <a:xfrm>
          <a:off x="0" y="0"/>
          <a:ext cx="0" cy="0"/>
          <a:chOff x="0" y="0"/>
          <a:chExt cx="0" cy="0"/>
        </a:xfrm>
      </p:grpSpPr>
      <p:sp>
        <p:nvSpPr>
          <p:cNvPr id="28" name="Shape 28"/>
          <p:cNvSpPr txBox="1"/>
          <p:nvPr/>
        </p:nvSpPr>
        <p:spPr>
          <a:xfrm>
            <a:off x="3884612" y="8685211"/>
            <a:ext cx="2971799" cy="457200"/>
          </a:xfrm>
          <a:prstGeom prst="rect">
            <a:avLst/>
          </a:prstGeom>
          <a:noFill/>
          <a:ln>
            <a:noFill/>
          </a:ln>
        </p:spPr>
        <p:txBody>
          <a:bodyPr anchorCtr="0" anchor="b" bIns="45700" lIns="91425" rIns="91425" tIns="45700">
            <a:noAutofit/>
          </a:bodyPr>
          <a:lstStyle/>
          <a:p>
            <a:pPr indent="0" lvl="0" marL="0" marR="0" rtl="0" algn="r">
              <a:spcBef>
                <a:spcPts val="0"/>
              </a:spcBef>
              <a:buSzPct val="25000"/>
              <a:buFont typeface="Arial"/>
              <a:buNone/>
            </a:pPr>
            <a:r>
              <a:rPr b="0" i="0" lang="en-US" sz="1200" u="none" cap="none" strike="noStrike">
                <a:latin typeface="Arial"/>
                <a:ea typeface="Arial"/>
                <a:cs typeface="Arial"/>
                <a:sym typeface="Arial"/>
              </a:rPr>
              <a:t>*</a:t>
            </a:r>
          </a:p>
        </p:txBody>
      </p:sp>
      <p:sp>
        <p:nvSpPr>
          <p:cNvPr id="29" name="Shape 29"/>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a:noFill/>
          </a:ln>
        </p:spPr>
      </p:sp>
      <p:sp>
        <p:nvSpPr>
          <p:cNvPr id="30" name="Shape 30"/>
          <p:cNvSpPr txBox="1"/>
          <p:nvPr>
            <p:ph idx="1" type="body"/>
          </p:nvPr>
        </p:nvSpPr>
        <p:spPr>
          <a:xfrm>
            <a:off x="685800" y="4343400"/>
            <a:ext cx="5486399" cy="4114800"/>
          </a:xfrm>
          <a:prstGeom prst="rect">
            <a:avLst/>
          </a:prstGeom>
          <a:noFill/>
          <a:ln>
            <a:noFill/>
          </a:ln>
        </p:spPr>
        <p:txBody>
          <a:bodyPr anchorCtr="0" anchor="t" bIns="45700" lIns="91425" rIns="91425" tIns="45700">
            <a:noAutofit/>
          </a:bodyPr>
          <a:lstStyle/>
          <a:p>
            <a:pPr indent="0" lvl="0" marL="0" marR="0" rtl="0" algn="l">
              <a:spcBef>
                <a:spcPts val="0"/>
              </a:spcBef>
              <a:buSzPct val="25000"/>
              <a:buFont typeface="Arial"/>
              <a:buNone/>
            </a:pPr>
            <a:r>
              <a:rPr b="0" i="0" lang="en-US" sz="1800" u="none" cap="none" strike="noStrike"/>
              <a:t>Chapter 36:  Partnerships:  Nature, Formation, and Operation</a:t>
            </a: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46" name="Shape 146"/>
        <p:cNvGrpSpPr/>
        <p:nvPr/>
      </p:nvGrpSpPr>
      <p:grpSpPr>
        <a:xfrm>
          <a:off x="0" y="0"/>
          <a:ext cx="0" cy="0"/>
          <a:chOff x="0" y="0"/>
          <a:chExt cx="0" cy="0"/>
        </a:xfrm>
      </p:grpSpPr>
      <p:sp>
        <p:nvSpPr>
          <p:cNvPr id="147" name="Shape 147"/>
          <p:cNvSpPr txBox="1"/>
          <p:nvPr/>
        </p:nvSpPr>
        <p:spPr>
          <a:xfrm>
            <a:off x="3884612" y="8685211"/>
            <a:ext cx="2971799" cy="457200"/>
          </a:xfrm>
          <a:prstGeom prst="rect">
            <a:avLst/>
          </a:prstGeom>
          <a:noFill/>
          <a:ln>
            <a:noFill/>
          </a:ln>
        </p:spPr>
        <p:txBody>
          <a:bodyPr anchorCtr="0" anchor="b" bIns="45700" lIns="91425" rIns="91425" tIns="45700">
            <a:noAutofit/>
          </a:bodyPr>
          <a:lstStyle/>
          <a:p>
            <a:pPr indent="0" lvl="0" marL="0" marR="0" rtl="0" algn="r">
              <a:spcBef>
                <a:spcPts val="0"/>
              </a:spcBef>
              <a:buSzPct val="25000"/>
              <a:buFont typeface="Arial"/>
              <a:buNone/>
            </a:pPr>
            <a:r>
              <a:rPr b="0" i="0" lang="en-US" sz="1200" u="none" cap="none" strike="noStrike">
                <a:latin typeface="Arial"/>
                <a:ea typeface="Arial"/>
                <a:cs typeface="Arial"/>
                <a:sym typeface="Arial"/>
              </a:rPr>
              <a:t>*</a:t>
            </a:r>
          </a:p>
        </p:txBody>
      </p:sp>
      <p:sp>
        <p:nvSpPr>
          <p:cNvPr id="148" name="Shape 148"/>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a:noFill/>
          </a:ln>
        </p:spPr>
      </p:sp>
      <p:sp>
        <p:nvSpPr>
          <p:cNvPr id="149" name="Shape 149"/>
          <p:cNvSpPr txBox="1"/>
          <p:nvPr>
            <p:ph idx="1" type="body"/>
          </p:nvPr>
        </p:nvSpPr>
        <p:spPr>
          <a:xfrm>
            <a:off x="685800" y="4343400"/>
            <a:ext cx="5486399" cy="4114800"/>
          </a:xfrm>
          <a:prstGeom prst="rect">
            <a:avLst/>
          </a:prstGeom>
          <a:noFill/>
          <a:ln>
            <a:noFill/>
          </a:ln>
        </p:spPr>
        <p:txBody>
          <a:bodyPr anchorCtr="0" anchor="t" bIns="45700" lIns="91425" rIns="91425" tIns="45700">
            <a:noAutofit/>
          </a:bodyPr>
          <a:lstStyle/>
          <a:p>
            <a:pPr indent="0" lvl="0" marL="0" marR="0" rtl="0" algn="l">
              <a:spcBef>
                <a:spcPts val="0"/>
              </a:spcBef>
              <a:buSzPct val="25000"/>
              <a:buFont typeface="Arial"/>
              <a:buNone/>
            </a:pPr>
            <a:r>
              <a:rPr b="0" i="0" lang="en-US" sz="1800" u="none" cap="none" strike="noStrike"/>
              <a:t>The following circumstances “trigger” a partner’s right to an accounting:  Whenever the partnership agreement provides for an accounting; whenever co-partners wrongfully exclude a partner from the partnership or from access to partnership books; whenever a partner fails to disclose profit or benefit from the partnership (known as a breach of “fiduciary duty;”) and whenever circumstances render an accounting “just and reasonable.”</a:t>
            </a: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54" name="Shape 154"/>
        <p:cNvGrpSpPr/>
        <p:nvPr/>
      </p:nvGrpSpPr>
      <p:grpSpPr>
        <a:xfrm>
          <a:off x="0" y="0"/>
          <a:ext cx="0" cy="0"/>
          <a:chOff x="0" y="0"/>
          <a:chExt cx="0" cy="0"/>
        </a:xfrm>
      </p:grpSpPr>
      <p:sp>
        <p:nvSpPr>
          <p:cNvPr id="155" name="Shape 155"/>
          <p:cNvSpPr txBox="1"/>
          <p:nvPr/>
        </p:nvSpPr>
        <p:spPr>
          <a:xfrm>
            <a:off x="3884612" y="8685211"/>
            <a:ext cx="2971799" cy="457200"/>
          </a:xfrm>
          <a:prstGeom prst="rect">
            <a:avLst/>
          </a:prstGeom>
          <a:noFill/>
          <a:ln>
            <a:noFill/>
          </a:ln>
        </p:spPr>
        <p:txBody>
          <a:bodyPr anchorCtr="0" anchor="b" bIns="45700" lIns="91425" rIns="91425" tIns="45700">
            <a:noAutofit/>
          </a:bodyPr>
          <a:lstStyle/>
          <a:p>
            <a:pPr indent="0" lvl="0" marL="0" marR="0" rtl="0" algn="r">
              <a:spcBef>
                <a:spcPts val="0"/>
              </a:spcBef>
              <a:buSzPct val="25000"/>
              <a:buFont typeface="Arial"/>
              <a:buNone/>
            </a:pPr>
            <a:r>
              <a:rPr b="0" i="0" lang="en-US" sz="1200" u="none" cap="none" strike="noStrike">
                <a:latin typeface="Arial"/>
                <a:ea typeface="Arial"/>
                <a:cs typeface="Arial"/>
                <a:sym typeface="Arial"/>
              </a:rPr>
              <a:t>*</a:t>
            </a:r>
          </a:p>
        </p:txBody>
      </p:sp>
      <p:sp>
        <p:nvSpPr>
          <p:cNvPr id="156" name="Shape 156"/>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a:noFill/>
          </a:ln>
        </p:spPr>
      </p:sp>
      <p:sp>
        <p:nvSpPr>
          <p:cNvPr id="157" name="Shape 157"/>
          <p:cNvSpPr txBox="1"/>
          <p:nvPr>
            <p:ph idx="1" type="body"/>
          </p:nvPr>
        </p:nvSpPr>
        <p:spPr>
          <a:xfrm>
            <a:off x="685800" y="4343400"/>
            <a:ext cx="5486399" cy="4114800"/>
          </a:xfrm>
          <a:prstGeom prst="rect">
            <a:avLst/>
          </a:prstGeom>
          <a:noFill/>
          <a:ln>
            <a:noFill/>
          </a:ln>
        </p:spPr>
        <p:txBody>
          <a:bodyPr anchorCtr="0" anchor="t" bIns="45700" lIns="91425" rIns="91425" tIns="45700">
            <a:noAutofit/>
          </a:bodyPr>
          <a:lstStyle/>
          <a:p>
            <a:pPr indent="0" lvl="0" marL="0" marR="0" rtl="0" algn="l">
              <a:spcBef>
                <a:spcPts val="0"/>
              </a:spcBef>
              <a:buSzPct val="25000"/>
              <a:buFont typeface="Arial"/>
              <a:buNone/>
            </a:pPr>
            <a:r>
              <a:rPr b="0" i="0" lang="en-US" sz="1800" u="none" cap="none" strike="noStrike"/>
              <a:t>If a partnership has liability, each partner has unlimited personal liability; this is referred to as “joint and several” liability.  With joint and several liability, a third party can choose to sue the partners separately, or all partners jointly in one action; the partners are collectively, as well as individually, liable for partnership debts.  All partners are jointly and severally liable for the commission of a tort by any partner in the “course and scope” of the partnership.  Further, partners have implied liability when purchases are made to perpetuate the partnership’s business.</a:t>
            </a: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62" name="Shape 162"/>
        <p:cNvGrpSpPr/>
        <p:nvPr/>
      </p:nvGrpSpPr>
      <p:grpSpPr>
        <a:xfrm>
          <a:off x="0" y="0"/>
          <a:ext cx="0" cy="0"/>
          <a:chOff x="0" y="0"/>
          <a:chExt cx="0" cy="0"/>
        </a:xfrm>
      </p:grpSpPr>
      <p:sp>
        <p:nvSpPr>
          <p:cNvPr id="163" name="Shape 163"/>
          <p:cNvSpPr txBox="1"/>
          <p:nvPr/>
        </p:nvSpPr>
        <p:spPr>
          <a:xfrm>
            <a:off x="3884612" y="8685211"/>
            <a:ext cx="2971799" cy="457200"/>
          </a:xfrm>
          <a:prstGeom prst="rect">
            <a:avLst/>
          </a:prstGeom>
          <a:noFill/>
          <a:ln>
            <a:noFill/>
          </a:ln>
        </p:spPr>
        <p:txBody>
          <a:bodyPr anchorCtr="0" anchor="b" bIns="45700" lIns="91425" rIns="91425" tIns="45700">
            <a:noAutofit/>
          </a:bodyPr>
          <a:lstStyle/>
          <a:p>
            <a:pPr indent="0" lvl="0" marL="0" marR="0" rtl="0" algn="r">
              <a:spcBef>
                <a:spcPts val="0"/>
              </a:spcBef>
              <a:buSzPct val="25000"/>
              <a:buFont typeface="Arial"/>
              <a:buNone/>
            </a:pPr>
            <a:r>
              <a:rPr b="0" i="0" lang="en-US" sz="1200" u="none" cap="none" strike="noStrike">
                <a:latin typeface="Arial"/>
                <a:ea typeface="Arial"/>
                <a:cs typeface="Arial"/>
                <a:sym typeface="Arial"/>
              </a:rPr>
              <a:t>*</a:t>
            </a:r>
          </a:p>
        </p:txBody>
      </p:sp>
      <p:sp>
        <p:nvSpPr>
          <p:cNvPr id="164" name="Shape 164"/>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a:noFill/>
          </a:ln>
        </p:spPr>
      </p:sp>
      <p:sp>
        <p:nvSpPr>
          <p:cNvPr id="165" name="Shape 165"/>
          <p:cNvSpPr txBox="1"/>
          <p:nvPr>
            <p:ph idx="1" type="body"/>
          </p:nvPr>
        </p:nvSpPr>
        <p:spPr>
          <a:xfrm>
            <a:off x="685800" y="4343400"/>
            <a:ext cx="5486399" cy="4114800"/>
          </a:xfrm>
          <a:prstGeom prst="rect">
            <a:avLst/>
          </a:prstGeom>
          <a:noFill/>
          <a:ln>
            <a:noFill/>
          </a:ln>
        </p:spPr>
        <p:txBody>
          <a:bodyPr anchorCtr="0" anchor="t" bIns="45700" lIns="91425" rIns="91425" tIns="45700">
            <a:noAutofit/>
          </a:bodyPr>
          <a:lstStyle/>
          <a:p>
            <a:pPr indent="0" lvl="0" marL="0" marR="0" rtl="0" algn="l">
              <a:spcBef>
                <a:spcPts val="0"/>
              </a:spcBef>
              <a:buSzPct val="25000"/>
              <a:buFont typeface="Arial"/>
              <a:buNone/>
            </a:pPr>
            <a:r>
              <a:rPr b="0" i="0" lang="en-US" sz="1800" u="none" cap="none" strike="noStrike"/>
              <a:t>The Revised Uniform Partnership Act, or “RUPA,” is a revised version of the Uniform Partnership Act.  The use of RUPA varies from state to state.</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84" name="Shape 84"/>
        <p:cNvGrpSpPr/>
        <p:nvPr/>
      </p:nvGrpSpPr>
      <p:grpSpPr>
        <a:xfrm>
          <a:off x="0" y="0"/>
          <a:ext cx="0" cy="0"/>
          <a:chOff x="0" y="0"/>
          <a:chExt cx="0" cy="0"/>
        </a:xfrm>
      </p:grpSpPr>
      <p:sp>
        <p:nvSpPr>
          <p:cNvPr id="85" name="Shape 85"/>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a:noFill/>
          </a:ln>
        </p:spPr>
      </p:sp>
      <p:sp>
        <p:nvSpPr>
          <p:cNvPr id="86" name="Shape 86"/>
          <p:cNvSpPr txBox="1"/>
          <p:nvPr>
            <p:ph idx="1" type="body"/>
          </p:nvPr>
        </p:nvSpPr>
        <p:spPr>
          <a:xfrm>
            <a:off x="685800" y="4343400"/>
            <a:ext cx="5486399" cy="4114800"/>
          </a:xfrm>
          <a:prstGeom prst="rect">
            <a:avLst/>
          </a:prstGeom>
          <a:noFill/>
          <a:ln>
            <a:noFill/>
          </a:ln>
        </p:spPr>
        <p:txBody>
          <a:bodyPr anchorCtr="0" anchor="t" bIns="45700" lIns="91425" rIns="91425" tIns="45700">
            <a:noAutofit/>
          </a:bodyPr>
          <a:lstStyle/>
          <a:p>
            <a:pPr indent="0" lvl="0" marL="0" marR="0" rtl="0" algn="l">
              <a:lnSpc>
                <a:spcPct val="90000"/>
              </a:lnSpc>
              <a:spcBef>
                <a:spcPts val="0"/>
              </a:spcBef>
              <a:buSzPct val="25000"/>
              <a:buFont typeface="Arial"/>
              <a:buNone/>
            </a:pPr>
            <a:r>
              <a:rPr b="0" i="0" lang="en-US" sz="1100" u="none" cap="none" strike="noStrike"/>
              <a:t>Chapter 36 Case Hypothetical:  The accounting firm of Cooper, Anderson and Young had fallen on “hard times” in recent months.  Several clients had left the firm, and in a slow economy, it was difficult to generate new clients.  Cooper, Anderson and Young was a general partnership with three (3) partners (Andrew Cooper, Thomas Anderson, and Marvin Young), and six (6) employees (four associate accountants, an office manager, and a secretary/receptionist).  Meeting payroll was especially challenging for the partnership this month.  In order to compensate the firm’s employees, Marvin Young went to The Bank of the Americas and obtained a $23,000 business loan, signing his name to the loan agreement as well as the name of the partnership.  Marvin used the proceeds of the loan to compensate the employees their full monthly salaries.  Upon discovering what Marvin had done, Andrew and Thomas were furious.  Both felt that since the firm had experienced a financial downturn, the employees should have to take a substantial reduction in their salaries for the month, or forego their salaries for the month altogether (Andrew, Thomas, and Marvin had not received any profit distribution for the current month; their partnership agreement did not provide for partner salaries, and even if it had, there were no other monies to distribute).  Further, Andrew and Thomas were concerned about partnership liability for the $23,000 loan, as well as their own personal liabilities for the loan.  Is the general partnership Cooper, Anderson and Young responsible for the $23,000 loan?  Are Andrew Cooper and Thomas Anderson personally liable for the loan?</a:t>
            </a:r>
          </a:p>
        </p:txBody>
      </p:sp>
      <p:sp>
        <p:nvSpPr>
          <p:cNvPr id="87" name="Shape 87"/>
          <p:cNvSpPr txBox="1"/>
          <p:nvPr/>
        </p:nvSpPr>
        <p:spPr>
          <a:xfrm>
            <a:off x="3884612" y="8685211"/>
            <a:ext cx="2971799" cy="457200"/>
          </a:xfrm>
          <a:prstGeom prst="rect">
            <a:avLst/>
          </a:prstGeom>
          <a:noFill/>
          <a:ln>
            <a:noFill/>
          </a:ln>
        </p:spPr>
        <p:txBody>
          <a:bodyPr anchorCtr="0" anchor="b" bIns="45700" lIns="91425" rIns="91425" tIns="45700">
            <a:noAutofit/>
          </a:bodyPr>
          <a:lstStyle/>
          <a:p>
            <a:pPr indent="0" lvl="0" marL="0" marR="0" rtl="0" algn="r">
              <a:spcBef>
                <a:spcPts val="0"/>
              </a:spcBef>
              <a:buSzPct val="25000"/>
              <a:buFont typeface="Arial"/>
              <a:buNone/>
            </a:pPr>
            <a:r>
              <a:rPr b="0" i="0" lang="en-US" sz="1200" u="none" cap="none" strike="noStrike">
                <a:latin typeface="Arial"/>
                <a:ea typeface="Arial"/>
                <a:cs typeface="Arial"/>
                <a:sym typeface="Arial"/>
              </a:rPr>
              <a:t>*</a:t>
            </a: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91" name="Shape 91"/>
        <p:cNvGrpSpPr/>
        <p:nvPr/>
      </p:nvGrpSpPr>
      <p:grpSpPr>
        <a:xfrm>
          <a:off x="0" y="0"/>
          <a:ext cx="0" cy="0"/>
          <a:chOff x="0" y="0"/>
          <a:chExt cx="0" cy="0"/>
        </a:xfrm>
      </p:grpSpPr>
      <p:sp>
        <p:nvSpPr>
          <p:cNvPr id="92" name="Shape 92"/>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a:noFill/>
          </a:ln>
        </p:spPr>
      </p:sp>
      <p:sp>
        <p:nvSpPr>
          <p:cNvPr id="93" name="Shape 93"/>
          <p:cNvSpPr txBox="1"/>
          <p:nvPr>
            <p:ph idx="1" type="body"/>
          </p:nvPr>
        </p:nvSpPr>
        <p:spPr>
          <a:xfrm>
            <a:off x="685800" y="4343400"/>
            <a:ext cx="5486399" cy="4114800"/>
          </a:xfrm>
          <a:prstGeom prst="rect">
            <a:avLst/>
          </a:prstGeom>
          <a:noFill/>
          <a:ln>
            <a:noFill/>
          </a:ln>
        </p:spPr>
        <p:txBody>
          <a:bodyPr anchorCtr="0" anchor="t" bIns="45700" lIns="91425" rIns="91425" tIns="45700">
            <a:noAutofit/>
          </a:bodyPr>
          <a:lstStyle/>
          <a:p>
            <a:pPr indent="0" lvl="0" marL="0" marR="0" rtl="0" algn="l">
              <a:spcBef>
                <a:spcPts val="0"/>
              </a:spcBef>
              <a:buSzPct val="25000"/>
              <a:buFont typeface="Arial"/>
              <a:buNone/>
            </a:pPr>
            <a:r>
              <a:rPr b="0" i="0" lang="en-US" sz="800" u="none" cap="none" strike="noStrike"/>
              <a:t>Chapter 36 Case Hypothetical:  The year 2002 was a nightmare for James Littleton.  In January 2002, Littleton was diagnosed with “Type 2” (adult onset) diabetes; in June, Littleton’s physician expressed concern with the lack of circulation in his left leg, and in October, a circulatory specialist recommended that the left leg be amputated to the knee; reluctantly but resigned to his fate, James agreed.  On November 1, Littleton was admitted to Pinecrest General Hospital for surgery.  In what can only be described as a horrible and catastrophic mistake, the surgeon misreads the diagnosis and surgical instructions, and amputates Littleton’s right leg by mistake.  Littleton’s left leg is amputated the next day.  Confined to a wheelchair, but supported by the love, care and concern of his family, Littleton is taken to a local Pinecrest law firm, Stephenson, Gordon, and Ratcliff, a general partnership.  Stephenson and Gordon agree to represent Littleton in the medical malpractice lawsuit, and sign a contract of representation with Littleton, agreeing to represent him for the standard one-third contingency fee, plus associated expenses.  The statute of limitations for medical malpractice actions in the state is three years.  Due to oversight and neglect (rumor has it that both Stephenson and Gordon have substance abuse problems,) the firm fails to file a complaint against the attending surgeon and Pinecrest General Hospital within the three-year period.  Even though he lacks legal training, Littleton knows he will be forever barred from bringing a lawsuit against the doctor and the hospital.  Having experienced catastrophic neglect from two professions he once respected, Littleton focuses his remaining “life energy” on bringing Stephenson, Gordon, and Ratcliff to justice.  He sues the general partnership, as well as individual attorneys Stephenson, Gordon, and Ratcliff for legal malpractice.  Ratcliff’s attorney moves for dismissal of the claim against his client individually, arguing that Ratcliff was not an “attorney of record” for Littleton, and as a result, should be dismissed personally from the lawsuit.  Will Ratcliff succeed in his motion for dismissal?</a:t>
            </a:r>
          </a:p>
        </p:txBody>
      </p:sp>
      <p:sp>
        <p:nvSpPr>
          <p:cNvPr id="94" name="Shape 94"/>
          <p:cNvSpPr txBox="1"/>
          <p:nvPr/>
        </p:nvSpPr>
        <p:spPr>
          <a:xfrm>
            <a:off x="3884612" y="8685211"/>
            <a:ext cx="2971799" cy="457200"/>
          </a:xfrm>
          <a:prstGeom prst="rect">
            <a:avLst/>
          </a:prstGeom>
          <a:noFill/>
          <a:ln>
            <a:noFill/>
          </a:ln>
        </p:spPr>
        <p:txBody>
          <a:bodyPr anchorCtr="0" anchor="b" bIns="45700" lIns="91425" rIns="91425" tIns="45700">
            <a:noAutofit/>
          </a:bodyPr>
          <a:lstStyle/>
          <a:p>
            <a:pPr indent="0" lvl="0" marL="0" marR="0" rtl="0" algn="r">
              <a:spcBef>
                <a:spcPts val="0"/>
              </a:spcBef>
              <a:buSzPct val="25000"/>
              <a:buFont typeface="Arial"/>
              <a:buNone/>
            </a:pPr>
            <a:r>
              <a:rPr b="0" i="0" lang="en-US" sz="1200" u="none" cap="none" strike="noStrike">
                <a:latin typeface="Arial"/>
                <a:ea typeface="Arial"/>
                <a:cs typeface="Arial"/>
                <a:sym typeface="Arial"/>
              </a:rPr>
              <a:t>*</a:t>
            </a: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98" name="Shape 98"/>
        <p:cNvGrpSpPr/>
        <p:nvPr/>
      </p:nvGrpSpPr>
      <p:grpSpPr>
        <a:xfrm>
          <a:off x="0" y="0"/>
          <a:ext cx="0" cy="0"/>
          <a:chOff x="0" y="0"/>
          <a:chExt cx="0" cy="0"/>
        </a:xfrm>
      </p:grpSpPr>
      <p:sp>
        <p:nvSpPr>
          <p:cNvPr id="99" name="Shape 99"/>
          <p:cNvSpPr txBox="1"/>
          <p:nvPr/>
        </p:nvSpPr>
        <p:spPr>
          <a:xfrm>
            <a:off x="3884612" y="8685211"/>
            <a:ext cx="2971799" cy="457200"/>
          </a:xfrm>
          <a:prstGeom prst="rect">
            <a:avLst/>
          </a:prstGeom>
          <a:noFill/>
          <a:ln>
            <a:noFill/>
          </a:ln>
        </p:spPr>
        <p:txBody>
          <a:bodyPr anchorCtr="0" anchor="b" bIns="45700" lIns="91425" rIns="91425" tIns="45700">
            <a:noAutofit/>
          </a:bodyPr>
          <a:lstStyle/>
          <a:p>
            <a:pPr indent="0" lvl="0" marL="0" marR="0" rtl="0" algn="r">
              <a:spcBef>
                <a:spcPts val="0"/>
              </a:spcBef>
              <a:buSzPct val="25000"/>
              <a:buFont typeface="Arial"/>
              <a:buNone/>
            </a:pPr>
            <a:r>
              <a:rPr b="0" i="0" lang="en-US" sz="1200" u="none" cap="none" strike="noStrike">
                <a:latin typeface="Arial"/>
                <a:ea typeface="Arial"/>
                <a:cs typeface="Arial"/>
                <a:sym typeface="Arial"/>
              </a:rPr>
              <a:t>*</a:t>
            </a:r>
          </a:p>
        </p:txBody>
      </p:sp>
      <p:sp>
        <p:nvSpPr>
          <p:cNvPr id="100" name="Shape 100"/>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a:noFill/>
          </a:ln>
        </p:spPr>
      </p:sp>
      <p:sp>
        <p:nvSpPr>
          <p:cNvPr id="101" name="Shape 101"/>
          <p:cNvSpPr txBox="1"/>
          <p:nvPr>
            <p:ph idx="1" type="body"/>
          </p:nvPr>
        </p:nvSpPr>
        <p:spPr>
          <a:xfrm>
            <a:off x="685800" y="4343400"/>
            <a:ext cx="5486399" cy="4114800"/>
          </a:xfrm>
          <a:prstGeom prst="rect">
            <a:avLst/>
          </a:prstGeom>
          <a:noFill/>
          <a:ln>
            <a:noFill/>
          </a:ln>
        </p:spPr>
        <p:txBody>
          <a:bodyPr anchorCtr="0" anchor="t" bIns="45700" lIns="91425" rIns="91425" tIns="45700">
            <a:noAutofit/>
          </a:bodyPr>
          <a:lstStyle/>
          <a:p>
            <a:pPr indent="0" lvl="0" marL="0" marR="0" rtl="0" algn="l">
              <a:spcBef>
                <a:spcPts val="0"/>
              </a:spcBef>
              <a:buSzPct val="25000"/>
              <a:buFont typeface="Arial"/>
              <a:buNone/>
            </a:pPr>
            <a:r>
              <a:rPr b="0" i="0" lang="en-US" sz="1800" u="none" cap="none" strike="noStrike"/>
              <a:t>According to the Uniform Partnership Act, a partnership is defined as an association of two or more persons to carry on as co-owners a business for profit.</a:t>
            </a: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06" name="Shape 106"/>
        <p:cNvGrpSpPr/>
        <p:nvPr/>
      </p:nvGrpSpPr>
      <p:grpSpPr>
        <a:xfrm>
          <a:off x="0" y="0"/>
          <a:ext cx="0" cy="0"/>
          <a:chOff x="0" y="0"/>
          <a:chExt cx="0" cy="0"/>
        </a:xfrm>
      </p:grpSpPr>
      <p:sp>
        <p:nvSpPr>
          <p:cNvPr id="107" name="Shape 107"/>
          <p:cNvSpPr txBox="1"/>
          <p:nvPr/>
        </p:nvSpPr>
        <p:spPr>
          <a:xfrm>
            <a:off x="3884612" y="8685211"/>
            <a:ext cx="2971799" cy="457200"/>
          </a:xfrm>
          <a:prstGeom prst="rect">
            <a:avLst/>
          </a:prstGeom>
          <a:noFill/>
          <a:ln>
            <a:noFill/>
          </a:ln>
        </p:spPr>
        <p:txBody>
          <a:bodyPr anchorCtr="0" anchor="b" bIns="45700" lIns="91425" rIns="91425" tIns="45700">
            <a:noAutofit/>
          </a:bodyPr>
          <a:lstStyle/>
          <a:p>
            <a:pPr indent="0" lvl="0" marL="0" marR="0" rtl="0" algn="r">
              <a:spcBef>
                <a:spcPts val="0"/>
              </a:spcBef>
              <a:buSzPct val="25000"/>
              <a:buFont typeface="Arial"/>
              <a:buNone/>
            </a:pPr>
            <a:r>
              <a:rPr b="0" i="0" lang="en-US" sz="1200" u="none" cap="none" strike="noStrike">
                <a:latin typeface="Arial"/>
                <a:ea typeface="Arial"/>
                <a:cs typeface="Arial"/>
                <a:sym typeface="Arial"/>
              </a:rPr>
              <a:t>*</a:t>
            </a:r>
          </a:p>
        </p:txBody>
      </p:sp>
      <p:sp>
        <p:nvSpPr>
          <p:cNvPr id="108" name="Shape 108"/>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a:noFill/>
          </a:ln>
        </p:spPr>
      </p:sp>
      <p:sp>
        <p:nvSpPr>
          <p:cNvPr id="109" name="Shape 109"/>
          <p:cNvSpPr txBox="1"/>
          <p:nvPr>
            <p:ph idx="1" type="body"/>
          </p:nvPr>
        </p:nvSpPr>
        <p:spPr>
          <a:xfrm>
            <a:off x="685800" y="4343400"/>
            <a:ext cx="5486399" cy="4114800"/>
          </a:xfrm>
          <a:prstGeom prst="rect">
            <a:avLst/>
          </a:prstGeom>
          <a:noFill/>
          <a:ln>
            <a:noFill/>
          </a:ln>
        </p:spPr>
        <p:txBody>
          <a:bodyPr anchorCtr="0" anchor="t" bIns="45700" lIns="91425" rIns="91425" tIns="45700">
            <a:noAutofit/>
          </a:bodyPr>
          <a:lstStyle/>
          <a:p>
            <a:pPr indent="0" lvl="0" marL="0" marR="0" rtl="0" algn="l">
              <a:spcBef>
                <a:spcPts val="0"/>
              </a:spcBef>
              <a:buSzPct val="25000"/>
              <a:buFont typeface="Arial"/>
              <a:buNone/>
            </a:pPr>
            <a:r>
              <a:rPr b="0" i="0" lang="en-US" sz="1800" u="none" cap="none" strike="noStrike"/>
              <a:t>A partnership is a voluntary and consensual relationship between two or more individuals, partnerships, corporations, or other forms of business organization.  A partnership is typically engaged in numerous business transactions over a period of time, and partners share in the profits and management of the business.</a:t>
            </a: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14" name="Shape 114"/>
        <p:cNvGrpSpPr/>
        <p:nvPr/>
      </p:nvGrpSpPr>
      <p:grpSpPr>
        <a:xfrm>
          <a:off x="0" y="0"/>
          <a:ext cx="0" cy="0"/>
          <a:chOff x="0" y="0"/>
          <a:chExt cx="0" cy="0"/>
        </a:xfrm>
      </p:grpSpPr>
      <p:sp>
        <p:nvSpPr>
          <p:cNvPr id="115" name="Shape 115"/>
          <p:cNvSpPr txBox="1"/>
          <p:nvPr/>
        </p:nvSpPr>
        <p:spPr>
          <a:xfrm>
            <a:off x="3884612" y="8685211"/>
            <a:ext cx="2971799" cy="457200"/>
          </a:xfrm>
          <a:prstGeom prst="rect">
            <a:avLst/>
          </a:prstGeom>
          <a:noFill/>
          <a:ln>
            <a:noFill/>
          </a:ln>
        </p:spPr>
        <p:txBody>
          <a:bodyPr anchorCtr="0" anchor="b" bIns="45700" lIns="91425" rIns="91425" tIns="45700">
            <a:noAutofit/>
          </a:bodyPr>
          <a:lstStyle/>
          <a:p>
            <a:pPr indent="0" lvl="0" marL="0" marR="0" rtl="0" algn="r">
              <a:spcBef>
                <a:spcPts val="0"/>
              </a:spcBef>
              <a:buSzPct val="25000"/>
              <a:buFont typeface="Arial"/>
              <a:buNone/>
            </a:pPr>
            <a:r>
              <a:rPr b="0" i="0" lang="en-US" sz="1200" u="none" cap="none" strike="noStrike">
                <a:latin typeface="Arial"/>
                <a:ea typeface="Arial"/>
                <a:cs typeface="Arial"/>
                <a:sym typeface="Arial"/>
              </a:rPr>
              <a:t>*</a:t>
            </a:r>
          </a:p>
        </p:txBody>
      </p:sp>
      <p:sp>
        <p:nvSpPr>
          <p:cNvPr id="116" name="Shape 116"/>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a:noFill/>
          </a:ln>
        </p:spPr>
      </p:sp>
      <p:sp>
        <p:nvSpPr>
          <p:cNvPr id="117" name="Shape 117"/>
          <p:cNvSpPr txBox="1"/>
          <p:nvPr>
            <p:ph idx="1" type="body"/>
          </p:nvPr>
        </p:nvSpPr>
        <p:spPr>
          <a:xfrm>
            <a:off x="685800" y="4343400"/>
            <a:ext cx="5486399" cy="4114800"/>
          </a:xfrm>
          <a:prstGeom prst="rect">
            <a:avLst/>
          </a:prstGeom>
          <a:noFill/>
          <a:ln>
            <a:noFill/>
          </a:ln>
        </p:spPr>
        <p:txBody>
          <a:bodyPr anchorCtr="0" anchor="t" bIns="45700" lIns="91425" rIns="91425" tIns="45700">
            <a:noAutofit/>
          </a:bodyPr>
          <a:lstStyle/>
          <a:p>
            <a:pPr indent="0" lvl="0" marL="0" marR="0" rtl="0" algn="l">
              <a:spcBef>
                <a:spcPts val="0"/>
              </a:spcBef>
              <a:buSzPct val="25000"/>
              <a:buFont typeface="Arial"/>
              <a:buNone/>
            </a:pPr>
            <a:r>
              <a:rPr b="0" i="0" lang="en-US" sz="1800" u="none" cap="none" strike="noStrike"/>
              <a:t>The following business arrangements do not constitute a partnership:  An employer shares profits with an employee as payment for work; a landlord accepts a share of profits for payment of rent; a party receives a share of profits for payment of a debt; a party receives a share of profits for payment of an annuity to a widow or representative of a deceased partner; a party receives a share of profits for payment from the sale of the goodwill of a business or other property; and a party receives a share of profits for the payment of interest on a loan. </a:t>
            </a: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22" name="Shape 122"/>
        <p:cNvGrpSpPr/>
        <p:nvPr/>
      </p:nvGrpSpPr>
      <p:grpSpPr>
        <a:xfrm>
          <a:off x="0" y="0"/>
          <a:ext cx="0" cy="0"/>
          <a:chOff x="0" y="0"/>
          <a:chExt cx="0" cy="0"/>
        </a:xfrm>
      </p:grpSpPr>
      <p:sp>
        <p:nvSpPr>
          <p:cNvPr id="123" name="Shape 123"/>
          <p:cNvSpPr txBox="1"/>
          <p:nvPr/>
        </p:nvSpPr>
        <p:spPr>
          <a:xfrm>
            <a:off x="3884612" y="8685211"/>
            <a:ext cx="2971799" cy="457200"/>
          </a:xfrm>
          <a:prstGeom prst="rect">
            <a:avLst/>
          </a:prstGeom>
          <a:noFill/>
          <a:ln>
            <a:noFill/>
          </a:ln>
        </p:spPr>
        <p:txBody>
          <a:bodyPr anchorCtr="0" anchor="b" bIns="45700" lIns="91425" rIns="91425" tIns="45700">
            <a:noAutofit/>
          </a:bodyPr>
          <a:lstStyle/>
          <a:p>
            <a:pPr indent="0" lvl="0" marL="0" marR="0" rtl="0" algn="r">
              <a:spcBef>
                <a:spcPts val="0"/>
              </a:spcBef>
              <a:buSzPct val="25000"/>
              <a:buFont typeface="Arial"/>
              <a:buNone/>
            </a:pPr>
            <a:r>
              <a:rPr b="0" i="0" lang="en-US" sz="1200" u="none" cap="none" strike="noStrike">
                <a:latin typeface="Arial"/>
                <a:ea typeface="Arial"/>
                <a:cs typeface="Arial"/>
                <a:sym typeface="Arial"/>
              </a:rPr>
              <a:t>*</a:t>
            </a:r>
          </a:p>
        </p:txBody>
      </p:sp>
      <p:sp>
        <p:nvSpPr>
          <p:cNvPr id="124" name="Shape 124"/>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a:noFill/>
          </a:ln>
        </p:spPr>
      </p:sp>
      <p:sp>
        <p:nvSpPr>
          <p:cNvPr id="125" name="Shape 125"/>
          <p:cNvSpPr txBox="1"/>
          <p:nvPr>
            <p:ph idx="1" type="body"/>
          </p:nvPr>
        </p:nvSpPr>
        <p:spPr>
          <a:xfrm>
            <a:off x="685800" y="4343400"/>
            <a:ext cx="5486399" cy="4114800"/>
          </a:xfrm>
          <a:prstGeom prst="rect">
            <a:avLst/>
          </a:prstGeom>
          <a:noFill/>
          <a:ln>
            <a:noFill/>
          </a:ln>
        </p:spPr>
        <p:txBody>
          <a:bodyPr anchorCtr="0" anchor="t" bIns="45700" lIns="91425" rIns="91425" tIns="45700">
            <a:noAutofit/>
          </a:bodyPr>
          <a:lstStyle/>
          <a:p>
            <a:pPr indent="0" lvl="0" marL="0" marR="0" rtl="0" algn="l">
              <a:spcBef>
                <a:spcPts val="0"/>
              </a:spcBef>
              <a:buSzPct val="25000"/>
              <a:buFont typeface="Arial"/>
              <a:buNone/>
            </a:pPr>
            <a:r>
              <a:rPr b="0" i="0" lang="en-US" sz="1800" u="none" cap="none" strike="noStrike"/>
              <a:t>A partnership is formed through the creation of a partnership agreement, also known as “articles of partnership.”  The partnership agreement should include the name of each partner, the name of the partnership, the duration of the partnership, how profits are divided, the division of management responsibilities, and contributions from each partner.</a:t>
            </a: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30" name="Shape 130"/>
        <p:cNvGrpSpPr/>
        <p:nvPr/>
      </p:nvGrpSpPr>
      <p:grpSpPr>
        <a:xfrm>
          <a:off x="0" y="0"/>
          <a:ext cx="0" cy="0"/>
          <a:chOff x="0" y="0"/>
          <a:chExt cx="0" cy="0"/>
        </a:xfrm>
      </p:grpSpPr>
      <p:sp>
        <p:nvSpPr>
          <p:cNvPr id="131" name="Shape 131"/>
          <p:cNvSpPr txBox="1"/>
          <p:nvPr/>
        </p:nvSpPr>
        <p:spPr>
          <a:xfrm>
            <a:off x="3884612" y="8685211"/>
            <a:ext cx="2971799" cy="457200"/>
          </a:xfrm>
          <a:prstGeom prst="rect">
            <a:avLst/>
          </a:prstGeom>
          <a:noFill/>
          <a:ln>
            <a:noFill/>
          </a:ln>
        </p:spPr>
        <p:txBody>
          <a:bodyPr anchorCtr="0" anchor="b" bIns="45700" lIns="91425" rIns="91425" tIns="45700">
            <a:noAutofit/>
          </a:bodyPr>
          <a:lstStyle/>
          <a:p>
            <a:pPr indent="0" lvl="0" marL="0" marR="0" rtl="0" algn="r">
              <a:spcBef>
                <a:spcPts val="0"/>
              </a:spcBef>
              <a:buSzPct val="25000"/>
              <a:buFont typeface="Arial"/>
              <a:buNone/>
            </a:pPr>
            <a:r>
              <a:rPr b="0" i="0" lang="en-US" sz="1200" u="none" cap="none" strike="noStrike">
                <a:latin typeface="Arial"/>
                <a:ea typeface="Arial"/>
                <a:cs typeface="Arial"/>
                <a:sym typeface="Arial"/>
              </a:rPr>
              <a:t>*</a:t>
            </a:r>
          </a:p>
        </p:txBody>
      </p:sp>
      <p:sp>
        <p:nvSpPr>
          <p:cNvPr id="132" name="Shape 132"/>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a:noFill/>
          </a:ln>
        </p:spPr>
      </p:sp>
      <p:sp>
        <p:nvSpPr>
          <p:cNvPr id="133" name="Shape 133"/>
          <p:cNvSpPr txBox="1"/>
          <p:nvPr>
            <p:ph idx="1" type="body"/>
          </p:nvPr>
        </p:nvSpPr>
        <p:spPr>
          <a:xfrm>
            <a:off x="685800" y="4343400"/>
            <a:ext cx="5486399" cy="4114800"/>
          </a:xfrm>
          <a:prstGeom prst="rect">
            <a:avLst/>
          </a:prstGeom>
          <a:noFill/>
          <a:ln>
            <a:noFill/>
          </a:ln>
        </p:spPr>
        <p:txBody>
          <a:bodyPr anchorCtr="0" anchor="t" bIns="45700" lIns="91425" rIns="91425" tIns="45700">
            <a:noAutofit/>
          </a:bodyPr>
          <a:lstStyle/>
          <a:p>
            <a:pPr indent="0" lvl="0" marL="0" marR="0" rtl="0" algn="l">
              <a:spcBef>
                <a:spcPts val="0"/>
              </a:spcBef>
              <a:buSzPct val="25000"/>
              <a:buFont typeface="Arial"/>
              <a:buNone/>
            </a:pPr>
            <a:r>
              <a:rPr b="0" i="0" lang="en-US" sz="1800" u="none" cap="none" strike="noStrike"/>
              <a:t>Partnership duties include obligations of loyalty, obedience, and due care.</a:t>
            </a: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38" name="Shape 138"/>
        <p:cNvGrpSpPr/>
        <p:nvPr/>
      </p:nvGrpSpPr>
      <p:grpSpPr>
        <a:xfrm>
          <a:off x="0" y="0"/>
          <a:ext cx="0" cy="0"/>
          <a:chOff x="0" y="0"/>
          <a:chExt cx="0" cy="0"/>
        </a:xfrm>
      </p:grpSpPr>
      <p:sp>
        <p:nvSpPr>
          <p:cNvPr id="139" name="Shape 139"/>
          <p:cNvSpPr txBox="1"/>
          <p:nvPr/>
        </p:nvSpPr>
        <p:spPr>
          <a:xfrm>
            <a:off x="3884612" y="8685211"/>
            <a:ext cx="2971799" cy="457200"/>
          </a:xfrm>
          <a:prstGeom prst="rect">
            <a:avLst/>
          </a:prstGeom>
          <a:noFill/>
          <a:ln>
            <a:noFill/>
          </a:ln>
        </p:spPr>
        <p:txBody>
          <a:bodyPr anchorCtr="0" anchor="b" bIns="45700" lIns="91425" rIns="91425" tIns="45700">
            <a:noAutofit/>
          </a:bodyPr>
          <a:lstStyle/>
          <a:p>
            <a:pPr indent="0" lvl="0" marL="0" marR="0" rtl="0" algn="r">
              <a:spcBef>
                <a:spcPts val="0"/>
              </a:spcBef>
              <a:buSzPct val="25000"/>
              <a:buFont typeface="Arial"/>
              <a:buNone/>
            </a:pPr>
            <a:r>
              <a:rPr b="0" i="0" lang="en-US" sz="1200" u="none" cap="none" strike="noStrike">
                <a:latin typeface="Arial"/>
                <a:ea typeface="Arial"/>
                <a:cs typeface="Arial"/>
                <a:sym typeface="Arial"/>
              </a:rPr>
              <a:t>*</a:t>
            </a:r>
          </a:p>
        </p:txBody>
      </p:sp>
      <p:sp>
        <p:nvSpPr>
          <p:cNvPr id="140" name="Shape 140"/>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a:noFill/>
          </a:ln>
        </p:spPr>
      </p:sp>
      <p:sp>
        <p:nvSpPr>
          <p:cNvPr id="141" name="Shape 141"/>
          <p:cNvSpPr txBox="1"/>
          <p:nvPr>
            <p:ph idx="1" type="body"/>
          </p:nvPr>
        </p:nvSpPr>
        <p:spPr>
          <a:xfrm>
            <a:off x="685800" y="4343400"/>
            <a:ext cx="5486399" cy="4114800"/>
          </a:xfrm>
          <a:prstGeom prst="rect">
            <a:avLst/>
          </a:prstGeom>
          <a:noFill/>
          <a:ln>
            <a:noFill/>
          </a:ln>
        </p:spPr>
        <p:txBody>
          <a:bodyPr anchorCtr="0" anchor="t" bIns="45700" lIns="91425" rIns="91425" tIns="45700">
            <a:noAutofit/>
          </a:bodyPr>
          <a:lstStyle/>
          <a:p>
            <a:pPr indent="0" lvl="0" marL="0" marR="0" rtl="0" algn="l">
              <a:spcBef>
                <a:spcPts val="0"/>
              </a:spcBef>
              <a:buSzPct val="25000"/>
              <a:buFont typeface="Arial"/>
              <a:buNone/>
            </a:pPr>
            <a:r>
              <a:rPr b="0" i="0" lang="en-US" sz="1800" u="none" cap="none" strike="noStrike"/>
              <a:t>Partnership rights include the right to share in management, the right to share in profits, the right to compensation, the right to share in partnership property, the right to inspect partnership books, and the right to an accounting.</a:t>
            </a: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itle">
  <p:cSld name="Title Slide">
    <p:spTree>
      <p:nvGrpSpPr>
        <p:cNvPr id="24" name="Shape 24"/>
        <p:cNvGrpSpPr/>
        <p:nvPr/>
      </p:nvGrpSpPr>
      <p:grpSpPr>
        <a:xfrm>
          <a:off x="0" y="0"/>
          <a:ext cx="0" cy="0"/>
          <a:chOff x="0" y="0"/>
          <a:chExt cx="0" cy="0"/>
        </a:xfrm>
      </p:grpSpPr>
      <p:sp>
        <p:nvSpPr>
          <p:cNvPr id="25" name="Shape 25"/>
          <p:cNvSpPr txBox="1"/>
          <p:nvPr>
            <p:ph type="ctrTitle"/>
          </p:nvPr>
        </p:nvSpPr>
        <p:spPr>
          <a:xfrm>
            <a:off x="685800" y="1736725"/>
            <a:ext cx="7772400" cy="1920875"/>
          </a:xfrm>
          <a:prstGeom prst="rect">
            <a:avLst/>
          </a:prstGeom>
          <a:noFill/>
          <a:ln>
            <a:noFill/>
          </a:ln>
        </p:spPr>
        <p:txBody>
          <a:bodyPr anchorCtr="0" anchor="ctr" bIns="91425" lIns="91425" rIns="91425" tIns="91425"/>
          <a:lstStyle>
            <a:lvl1pPr indent="0" lvl="0" marL="0" marR="0" rtl="0" algn="ctr">
              <a:spcBef>
                <a:spcPts val="0"/>
              </a:spcBef>
              <a:spcAft>
                <a:spcPts val="0"/>
              </a:spcAft>
              <a:defRPr/>
            </a:lvl1pPr>
            <a:lvl2pPr indent="0" lvl="1" marL="0" marR="0" rtl="0" algn="ctr">
              <a:spcBef>
                <a:spcPts val="0"/>
              </a:spcBef>
              <a:spcAft>
                <a:spcPts val="0"/>
              </a:spcAft>
              <a:defRPr/>
            </a:lvl2pPr>
            <a:lvl3pPr indent="0" lvl="2" marL="0" marR="0" rtl="0" algn="ctr">
              <a:spcBef>
                <a:spcPts val="0"/>
              </a:spcBef>
              <a:spcAft>
                <a:spcPts val="0"/>
              </a:spcAft>
              <a:defRPr/>
            </a:lvl3pPr>
            <a:lvl4pPr indent="0" lvl="3" marL="0" marR="0" rtl="0" algn="ctr">
              <a:spcBef>
                <a:spcPts val="0"/>
              </a:spcBef>
              <a:spcAft>
                <a:spcPts val="0"/>
              </a:spcAft>
              <a:defRPr/>
            </a:lvl4pPr>
            <a:lvl5pPr indent="0" lvl="4" marL="0" marR="0" rtl="0" algn="ctr">
              <a:spcBef>
                <a:spcPts val="0"/>
              </a:spcBef>
              <a:spcAft>
                <a:spcPts val="0"/>
              </a:spcAft>
              <a:defRPr/>
            </a:lvl5pPr>
            <a:lvl6pPr indent="0" lvl="5" marL="457200" marR="0" rtl="0" algn="ctr">
              <a:spcBef>
                <a:spcPts val="0"/>
              </a:spcBef>
              <a:spcAft>
                <a:spcPts val="0"/>
              </a:spcAft>
              <a:defRPr/>
            </a:lvl6pPr>
            <a:lvl7pPr indent="0" lvl="6" marL="914400" marR="0" rtl="0" algn="ctr">
              <a:spcBef>
                <a:spcPts val="0"/>
              </a:spcBef>
              <a:spcAft>
                <a:spcPts val="0"/>
              </a:spcAft>
              <a:defRPr/>
            </a:lvl7pPr>
            <a:lvl8pPr indent="0" lvl="7" marL="1371600" marR="0" rtl="0" algn="ctr">
              <a:spcBef>
                <a:spcPts val="0"/>
              </a:spcBef>
              <a:spcAft>
                <a:spcPts val="0"/>
              </a:spcAft>
              <a:defRPr/>
            </a:lvl8pPr>
            <a:lvl9pPr indent="0" lvl="8" marL="1828800" marR="0" rtl="0" algn="ctr">
              <a:spcBef>
                <a:spcPts val="0"/>
              </a:spcBef>
              <a:spcAft>
                <a:spcPts val="0"/>
              </a:spcAft>
              <a:defRPr/>
            </a:lvl9pPr>
          </a:lstStyle>
          <a:p/>
        </p:txBody>
      </p:sp>
      <p:sp>
        <p:nvSpPr>
          <p:cNvPr id="26" name="Shape 26"/>
          <p:cNvSpPr txBox="1"/>
          <p:nvPr>
            <p:ph idx="1" type="subTitle"/>
          </p:nvPr>
        </p:nvSpPr>
        <p:spPr>
          <a:xfrm>
            <a:off x="1371600" y="3886200"/>
            <a:ext cx="6400799" cy="1752600"/>
          </a:xfrm>
          <a:prstGeom prst="rect">
            <a:avLst/>
          </a:prstGeom>
          <a:noFill/>
          <a:ln>
            <a:noFill/>
          </a:ln>
        </p:spPr>
        <p:txBody>
          <a:bodyPr anchorCtr="0" anchor="t" bIns="91425" lIns="91425" rIns="91425" tIns="91425"/>
          <a:lstStyle>
            <a:lvl1pPr indent="0" lvl="0" marL="0" marR="0" rtl="0" algn="ctr">
              <a:spcBef>
                <a:spcPts val="640"/>
              </a:spcBef>
              <a:spcAft>
                <a:spcPts val="0"/>
              </a:spcAft>
              <a:buClr>
                <a:schemeClr val="hlink"/>
              </a:buClr>
              <a:buFont typeface="Garamond"/>
              <a:buNone/>
              <a:defRPr/>
            </a:lvl1pPr>
            <a:lvl2pPr indent="-161290" lvl="1" marL="742950" marR="0" rtl="0" algn="l">
              <a:spcBef>
                <a:spcPts val="560"/>
              </a:spcBef>
              <a:spcAft>
                <a:spcPts val="0"/>
              </a:spcAft>
              <a:buClr>
                <a:schemeClr val="accent2"/>
              </a:buClr>
              <a:buFont typeface="Garamond"/>
              <a:buChar char="■"/>
              <a:defRPr/>
            </a:lvl2pPr>
            <a:lvl3pPr indent="-121919" lvl="2" marL="1143000" marR="0" rtl="0" algn="l">
              <a:spcBef>
                <a:spcPts val="480"/>
              </a:spcBef>
              <a:spcAft>
                <a:spcPts val="0"/>
              </a:spcAft>
              <a:buClr>
                <a:schemeClr val="lt2"/>
              </a:buClr>
              <a:buFont typeface="Garamond"/>
              <a:buChar char="■"/>
              <a:defRPr/>
            </a:lvl3pPr>
            <a:lvl4pPr indent="-139700" lvl="3" marL="1600200" marR="0" rtl="0" algn="l">
              <a:spcBef>
                <a:spcPts val="400"/>
              </a:spcBef>
              <a:spcAft>
                <a:spcPts val="0"/>
              </a:spcAft>
              <a:buClr>
                <a:schemeClr val="accent2"/>
              </a:buClr>
              <a:buFont typeface="Garamond"/>
              <a:buChar char="■"/>
              <a:defRPr/>
            </a:lvl4pPr>
            <a:lvl5pPr indent="-139700" lvl="4" marL="2057400" marR="0" rtl="0" algn="l">
              <a:spcBef>
                <a:spcPts val="400"/>
              </a:spcBef>
              <a:spcAft>
                <a:spcPts val="0"/>
              </a:spcAft>
              <a:buClr>
                <a:schemeClr val="hlink"/>
              </a:buClr>
              <a:buFont typeface="Garamond"/>
              <a:buChar char="■"/>
              <a:defRPr/>
            </a:lvl5pPr>
            <a:lvl6pPr indent="-139700" lvl="5" marL="2514600" marR="0" rtl="0" algn="l">
              <a:spcBef>
                <a:spcPts val="400"/>
              </a:spcBef>
              <a:spcAft>
                <a:spcPts val="0"/>
              </a:spcAft>
              <a:buClr>
                <a:schemeClr val="hlink"/>
              </a:buClr>
              <a:buFont typeface="Garamond"/>
              <a:buChar char="■"/>
              <a:defRPr/>
            </a:lvl6pPr>
            <a:lvl7pPr indent="-139700" lvl="6" marL="2971800" marR="0" rtl="0" algn="l">
              <a:spcBef>
                <a:spcPts val="400"/>
              </a:spcBef>
              <a:spcAft>
                <a:spcPts val="0"/>
              </a:spcAft>
              <a:buClr>
                <a:schemeClr val="hlink"/>
              </a:buClr>
              <a:buFont typeface="Garamond"/>
              <a:buChar char="■"/>
              <a:defRPr/>
            </a:lvl7pPr>
            <a:lvl8pPr indent="-139700" lvl="7" marL="3429000" marR="0" rtl="0" algn="l">
              <a:spcBef>
                <a:spcPts val="400"/>
              </a:spcBef>
              <a:spcAft>
                <a:spcPts val="0"/>
              </a:spcAft>
              <a:buClr>
                <a:schemeClr val="hlink"/>
              </a:buClr>
              <a:buFont typeface="Garamond"/>
              <a:buChar char="■"/>
              <a:defRPr/>
            </a:lvl8pPr>
            <a:lvl9pPr indent="-139700" lvl="8" marL="3886200" marR="0" rtl="0" algn="l">
              <a:spcBef>
                <a:spcPts val="400"/>
              </a:spcBef>
              <a:spcAft>
                <a:spcPts val="0"/>
              </a:spcAft>
              <a:buClr>
                <a:schemeClr val="hlink"/>
              </a:buClr>
              <a:buFont typeface="Garamond"/>
              <a:buChar char="■"/>
              <a:defRPr/>
            </a:lvl9pPr>
          </a:lstStyle>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secHead">
  <p:cSld name="Section Header">
    <p:spTree>
      <p:nvGrpSpPr>
        <p:cNvPr id="78" name="Shape 78"/>
        <p:cNvGrpSpPr/>
        <p:nvPr/>
      </p:nvGrpSpPr>
      <p:grpSpPr>
        <a:xfrm>
          <a:off x="0" y="0"/>
          <a:ext cx="0" cy="0"/>
          <a:chOff x="0" y="0"/>
          <a:chExt cx="0" cy="0"/>
        </a:xfrm>
      </p:grpSpPr>
      <p:sp>
        <p:nvSpPr>
          <p:cNvPr id="79" name="Shape 79"/>
          <p:cNvSpPr txBox="1"/>
          <p:nvPr>
            <p:ph type="title"/>
          </p:nvPr>
        </p:nvSpPr>
        <p:spPr>
          <a:xfrm>
            <a:off x="722312" y="4406900"/>
            <a:ext cx="7772400" cy="1362075"/>
          </a:xfrm>
          <a:prstGeom prst="rect">
            <a:avLst/>
          </a:prstGeom>
          <a:noFill/>
          <a:ln>
            <a:noFill/>
          </a:ln>
        </p:spPr>
        <p:txBody>
          <a:bodyPr anchorCtr="0" anchor="t" bIns="91425" lIns="91425" rIns="91425" tIns="91425"/>
          <a:lstStyle>
            <a:lvl1pPr lvl="0" rtl="0" algn="l">
              <a:spcBef>
                <a:spcPts val="0"/>
              </a:spcBef>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p:txBody>
      </p:sp>
      <p:sp>
        <p:nvSpPr>
          <p:cNvPr id="80" name="Shape 80"/>
          <p:cNvSpPr txBox="1"/>
          <p:nvPr>
            <p:ph idx="1" type="body"/>
          </p:nvPr>
        </p:nvSpPr>
        <p:spPr>
          <a:xfrm>
            <a:off x="722312" y="2906713"/>
            <a:ext cx="7772400" cy="1500187"/>
          </a:xfrm>
          <a:prstGeom prst="rect">
            <a:avLst/>
          </a:prstGeom>
          <a:noFill/>
          <a:ln>
            <a:noFill/>
          </a:ln>
        </p:spPr>
        <p:txBody>
          <a:bodyPr anchorCtr="0" anchor="b" bIns="91425" lIns="91425" rIns="91425" tIns="91425"/>
          <a:lstStyle>
            <a:lvl1pPr indent="0" lvl="0" marL="0" rtl="0">
              <a:spcBef>
                <a:spcPts val="0"/>
              </a:spcBef>
              <a:buFont typeface="Garamond"/>
              <a:buNone/>
              <a:defRPr/>
            </a:lvl1pPr>
            <a:lvl2pPr indent="0" lvl="1" marL="457200" rtl="0">
              <a:spcBef>
                <a:spcPts val="0"/>
              </a:spcBef>
              <a:buFont typeface="Garamond"/>
              <a:buNone/>
              <a:defRPr/>
            </a:lvl2pPr>
            <a:lvl3pPr indent="0" lvl="2" marL="914400" rtl="0">
              <a:spcBef>
                <a:spcPts val="0"/>
              </a:spcBef>
              <a:buFont typeface="Garamond"/>
              <a:buNone/>
              <a:defRPr/>
            </a:lvl3pPr>
            <a:lvl4pPr indent="0" lvl="3" marL="1371600" rtl="0">
              <a:spcBef>
                <a:spcPts val="0"/>
              </a:spcBef>
              <a:buFont typeface="Garamond"/>
              <a:buNone/>
              <a:defRPr/>
            </a:lvl4pPr>
            <a:lvl5pPr indent="0" lvl="4" marL="1828800" rtl="0">
              <a:spcBef>
                <a:spcPts val="0"/>
              </a:spcBef>
              <a:buFont typeface="Garamond"/>
              <a:buNone/>
              <a:defRPr/>
            </a:lvl5pPr>
            <a:lvl6pPr indent="0" lvl="5" marL="2286000" rtl="0">
              <a:spcBef>
                <a:spcPts val="0"/>
              </a:spcBef>
              <a:buFont typeface="Garamond"/>
              <a:buNone/>
              <a:defRPr/>
            </a:lvl6pPr>
            <a:lvl7pPr indent="0" lvl="6" marL="2743200" rtl="0">
              <a:spcBef>
                <a:spcPts val="0"/>
              </a:spcBef>
              <a:buFont typeface="Garamond"/>
              <a:buNone/>
              <a:defRPr/>
            </a:lvl7pPr>
            <a:lvl8pPr indent="0" lvl="7" marL="3200400" rtl="0">
              <a:spcBef>
                <a:spcPts val="0"/>
              </a:spcBef>
              <a:buFont typeface="Garamond"/>
              <a:buNone/>
              <a:defRPr/>
            </a:lvl8pPr>
            <a:lvl9pPr indent="0" lvl="8" marL="3657600" rtl="0">
              <a:spcBef>
                <a:spcPts val="0"/>
              </a:spcBef>
              <a:buFont typeface="Garamond"/>
              <a:buNone/>
              <a:defRPr/>
            </a:lvl9pPr>
          </a:lstStyl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obj">
  <p:cSld name="Title and Content">
    <p:spTree>
      <p:nvGrpSpPr>
        <p:cNvPr id="81" name="Shape 81"/>
        <p:cNvGrpSpPr/>
        <p:nvPr/>
      </p:nvGrpSpPr>
      <p:grpSpPr>
        <a:xfrm>
          <a:off x="0" y="0"/>
          <a:ext cx="0" cy="0"/>
          <a:chOff x="0" y="0"/>
          <a:chExt cx="0" cy="0"/>
        </a:xfrm>
      </p:grpSpPr>
      <p:sp>
        <p:nvSpPr>
          <p:cNvPr id="82" name="Shape 82"/>
          <p:cNvSpPr txBox="1"/>
          <p:nvPr>
            <p:ph type="title"/>
          </p:nvPr>
        </p:nvSpPr>
        <p:spPr>
          <a:xfrm>
            <a:off x="457200" y="274637"/>
            <a:ext cx="8229600" cy="1143000"/>
          </a:xfrm>
          <a:prstGeom prst="rect">
            <a:avLst/>
          </a:prstGeom>
          <a:noFill/>
          <a:ln>
            <a:noFill/>
          </a:ln>
        </p:spPr>
        <p:txBody>
          <a:bodyPr anchorCtr="0" anchor="ctr" bIns="91425" lIns="91425" rIns="91425" tIns="91425"/>
          <a:lstStyle>
            <a:lvl1pPr lvl="0" rtl="0" algn="ctr">
              <a:spcBef>
                <a:spcPts val="0"/>
              </a:spcBef>
              <a:spcAft>
                <a:spcPts val="0"/>
              </a:spcAft>
              <a:defRPr/>
            </a:lvl1pPr>
            <a:lvl2pPr lvl="1" rtl="0" algn="ctr">
              <a:spcBef>
                <a:spcPts val="0"/>
              </a:spcBef>
              <a:spcAft>
                <a:spcPts val="0"/>
              </a:spcAft>
              <a:defRPr/>
            </a:lvl2pPr>
            <a:lvl3pPr lvl="2" rtl="0" algn="ctr">
              <a:spcBef>
                <a:spcPts val="0"/>
              </a:spcBef>
              <a:spcAft>
                <a:spcPts val="0"/>
              </a:spcAft>
              <a:defRPr/>
            </a:lvl3pPr>
            <a:lvl4pPr lvl="3" rtl="0" algn="ctr">
              <a:spcBef>
                <a:spcPts val="0"/>
              </a:spcBef>
              <a:spcAft>
                <a:spcPts val="0"/>
              </a:spcAft>
              <a:defRPr/>
            </a:lvl4pPr>
            <a:lvl5pPr lvl="4" rtl="0" algn="ctr">
              <a:spcBef>
                <a:spcPts val="0"/>
              </a:spcBef>
              <a:spcAft>
                <a:spcPts val="0"/>
              </a:spcAft>
              <a:defRPr/>
            </a:lvl5pPr>
            <a:lvl6pPr lvl="5" marL="457200" rtl="0" algn="ctr">
              <a:spcBef>
                <a:spcPts val="0"/>
              </a:spcBef>
              <a:spcAft>
                <a:spcPts val="0"/>
              </a:spcAft>
              <a:defRPr/>
            </a:lvl6pPr>
            <a:lvl7pPr lvl="6" marL="914400" rtl="0" algn="ctr">
              <a:spcBef>
                <a:spcPts val="0"/>
              </a:spcBef>
              <a:spcAft>
                <a:spcPts val="0"/>
              </a:spcAft>
              <a:defRPr/>
            </a:lvl7pPr>
            <a:lvl8pPr lvl="7" marL="1371600" rtl="0" algn="ctr">
              <a:spcBef>
                <a:spcPts val="0"/>
              </a:spcBef>
              <a:spcAft>
                <a:spcPts val="0"/>
              </a:spcAft>
              <a:defRPr/>
            </a:lvl8pPr>
            <a:lvl9pPr lvl="8" marL="1828800" rtl="0" algn="ctr">
              <a:spcBef>
                <a:spcPts val="0"/>
              </a:spcBef>
              <a:spcAft>
                <a:spcPts val="0"/>
              </a:spcAft>
              <a:defRPr/>
            </a:lvl9pPr>
          </a:lstStyle>
          <a:p/>
        </p:txBody>
      </p:sp>
      <p:sp>
        <p:nvSpPr>
          <p:cNvPr id="83" name="Shape 83"/>
          <p:cNvSpPr txBox="1"/>
          <p:nvPr>
            <p:ph idx="1" type="body"/>
          </p:nvPr>
        </p:nvSpPr>
        <p:spPr>
          <a:xfrm>
            <a:off x="457200" y="1600200"/>
            <a:ext cx="8229600" cy="4525961"/>
          </a:xfrm>
          <a:prstGeom prst="rect">
            <a:avLst/>
          </a:prstGeom>
          <a:noFill/>
          <a:ln>
            <a:noFill/>
          </a:ln>
        </p:spPr>
        <p:txBody>
          <a:bodyPr anchorCtr="0" anchor="t" bIns="91425" lIns="91425" rIns="91425" tIns="91425"/>
          <a:lstStyle>
            <a:lvl1pPr indent="-200660" lvl="0" marL="342900" rtl="0" algn="l">
              <a:spcBef>
                <a:spcPts val="640"/>
              </a:spcBef>
              <a:spcAft>
                <a:spcPts val="0"/>
              </a:spcAft>
              <a:buClr>
                <a:schemeClr val="hlink"/>
              </a:buClr>
              <a:buFont typeface="Garamond"/>
              <a:buChar char="■"/>
              <a:defRPr/>
            </a:lvl1pPr>
            <a:lvl2pPr indent="-161290" lvl="1" marL="742950" rtl="0" algn="l">
              <a:spcBef>
                <a:spcPts val="560"/>
              </a:spcBef>
              <a:spcAft>
                <a:spcPts val="0"/>
              </a:spcAft>
              <a:buClr>
                <a:schemeClr val="accent2"/>
              </a:buClr>
              <a:buFont typeface="Garamond"/>
              <a:buChar char="■"/>
              <a:defRPr/>
            </a:lvl2pPr>
            <a:lvl3pPr indent="-121919" lvl="2" marL="1143000" rtl="0" algn="l">
              <a:spcBef>
                <a:spcPts val="480"/>
              </a:spcBef>
              <a:spcAft>
                <a:spcPts val="0"/>
              </a:spcAft>
              <a:buClr>
                <a:schemeClr val="lt2"/>
              </a:buClr>
              <a:buFont typeface="Garamond"/>
              <a:buChar char="■"/>
              <a:defRPr/>
            </a:lvl3pPr>
            <a:lvl4pPr indent="-139700" lvl="3" marL="1600200" rtl="0" algn="l">
              <a:spcBef>
                <a:spcPts val="400"/>
              </a:spcBef>
              <a:spcAft>
                <a:spcPts val="0"/>
              </a:spcAft>
              <a:buClr>
                <a:schemeClr val="accent2"/>
              </a:buClr>
              <a:buFont typeface="Garamond"/>
              <a:buChar char="■"/>
              <a:defRPr/>
            </a:lvl4pPr>
            <a:lvl5pPr indent="-139700" lvl="4" marL="2057400" rtl="0" algn="l">
              <a:spcBef>
                <a:spcPts val="400"/>
              </a:spcBef>
              <a:spcAft>
                <a:spcPts val="0"/>
              </a:spcAft>
              <a:buClr>
                <a:schemeClr val="hlink"/>
              </a:buClr>
              <a:buFont typeface="Garamond"/>
              <a:buChar char="■"/>
              <a:defRPr/>
            </a:lvl5pPr>
            <a:lvl6pPr indent="-139700" lvl="5" marL="2514600" rtl="0" algn="l">
              <a:spcBef>
                <a:spcPts val="400"/>
              </a:spcBef>
              <a:spcAft>
                <a:spcPts val="0"/>
              </a:spcAft>
              <a:buClr>
                <a:schemeClr val="hlink"/>
              </a:buClr>
              <a:buFont typeface="Garamond"/>
              <a:buChar char="■"/>
              <a:defRPr/>
            </a:lvl6pPr>
            <a:lvl7pPr indent="-139700" lvl="6" marL="2971800" rtl="0" algn="l">
              <a:spcBef>
                <a:spcPts val="400"/>
              </a:spcBef>
              <a:spcAft>
                <a:spcPts val="0"/>
              </a:spcAft>
              <a:buClr>
                <a:schemeClr val="hlink"/>
              </a:buClr>
              <a:buFont typeface="Garamond"/>
              <a:buChar char="■"/>
              <a:defRPr/>
            </a:lvl7pPr>
            <a:lvl8pPr indent="-139700" lvl="7" marL="3429000" rtl="0" algn="l">
              <a:spcBef>
                <a:spcPts val="400"/>
              </a:spcBef>
              <a:spcAft>
                <a:spcPts val="0"/>
              </a:spcAft>
              <a:buClr>
                <a:schemeClr val="hlink"/>
              </a:buClr>
              <a:buFont typeface="Garamond"/>
              <a:buChar char="■"/>
              <a:defRPr/>
            </a:lvl8pPr>
            <a:lvl9pPr indent="-139700" lvl="8" marL="3886200" rtl="0" algn="l">
              <a:spcBef>
                <a:spcPts val="400"/>
              </a:spcBef>
              <a:spcAft>
                <a:spcPts val="0"/>
              </a:spcAft>
              <a:buClr>
                <a:schemeClr val="hlink"/>
              </a:buClr>
              <a:buFont typeface="Garamond"/>
              <a:buChar char="■"/>
              <a:defRPr/>
            </a:lvl9pPr>
          </a:lstStyl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vertTitleAndTx">
  <p:cSld name="Vertical Title and Text">
    <p:spTree>
      <p:nvGrpSpPr>
        <p:cNvPr id="51" name="Shape 51"/>
        <p:cNvGrpSpPr/>
        <p:nvPr/>
      </p:nvGrpSpPr>
      <p:grpSpPr>
        <a:xfrm>
          <a:off x="0" y="0"/>
          <a:ext cx="0" cy="0"/>
          <a:chOff x="0" y="0"/>
          <a:chExt cx="0" cy="0"/>
        </a:xfrm>
      </p:grpSpPr>
      <p:sp>
        <p:nvSpPr>
          <p:cNvPr id="52" name="Shape 52"/>
          <p:cNvSpPr txBox="1"/>
          <p:nvPr>
            <p:ph type="title"/>
          </p:nvPr>
        </p:nvSpPr>
        <p:spPr>
          <a:xfrm rot="5400000">
            <a:off x="4732337" y="2171700"/>
            <a:ext cx="5851525" cy="2057400"/>
          </a:xfrm>
          <a:prstGeom prst="rect">
            <a:avLst/>
          </a:prstGeom>
          <a:noFill/>
          <a:ln>
            <a:noFill/>
          </a:ln>
        </p:spPr>
        <p:txBody>
          <a:bodyPr anchorCtr="0" anchor="ctr" bIns="91425" lIns="91425" rIns="91425" tIns="91425"/>
          <a:lstStyle>
            <a:lvl1pPr lvl="0" rtl="0" algn="ctr">
              <a:spcBef>
                <a:spcPts val="0"/>
              </a:spcBef>
              <a:spcAft>
                <a:spcPts val="0"/>
              </a:spcAft>
              <a:defRPr/>
            </a:lvl1pPr>
            <a:lvl2pPr lvl="1" rtl="0" algn="ctr">
              <a:spcBef>
                <a:spcPts val="0"/>
              </a:spcBef>
              <a:spcAft>
                <a:spcPts val="0"/>
              </a:spcAft>
              <a:defRPr/>
            </a:lvl2pPr>
            <a:lvl3pPr lvl="2" rtl="0" algn="ctr">
              <a:spcBef>
                <a:spcPts val="0"/>
              </a:spcBef>
              <a:spcAft>
                <a:spcPts val="0"/>
              </a:spcAft>
              <a:defRPr/>
            </a:lvl3pPr>
            <a:lvl4pPr lvl="3" rtl="0" algn="ctr">
              <a:spcBef>
                <a:spcPts val="0"/>
              </a:spcBef>
              <a:spcAft>
                <a:spcPts val="0"/>
              </a:spcAft>
              <a:defRPr/>
            </a:lvl4pPr>
            <a:lvl5pPr lvl="4" rtl="0" algn="ctr">
              <a:spcBef>
                <a:spcPts val="0"/>
              </a:spcBef>
              <a:spcAft>
                <a:spcPts val="0"/>
              </a:spcAft>
              <a:defRPr/>
            </a:lvl5pPr>
            <a:lvl6pPr lvl="5" marL="457200" rtl="0" algn="ctr">
              <a:spcBef>
                <a:spcPts val="0"/>
              </a:spcBef>
              <a:spcAft>
                <a:spcPts val="0"/>
              </a:spcAft>
              <a:defRPr/>
            </a:lvl6pPr>
            <a:lvl7pPr lvl="6" marL="914400" rtl="0" algn="ctr">
              <a:spcBef>
                <a:spcPts val="0"/>
              </a:spcBef>
              <a:spcAft>
                <a:spcPts val="0"/>
              </a:spcAft>
              <a:defRPr/>
            </a:lvl7pPr>
            <a:lvl8pPr lvl="7" marL="1371600" rtl="0" algn="ctr">
              <a:spcBef>
                <a:spcPts val="0"/>
              </a:spcBef>
              <a:spcAft>
                <a:spcPts val="0"/>
              </a:spcAft>
              <a:defRPr/>
            </a:lvl8pPr>
            <a:lvl9pPr lvl="8" marL="1828800" rtl="0" algn="ctr">
              <a:spcBef>
                <a:spcPts val="0"/>
              </a:spcBef>
              <a:spcAft>
                <a:spcPts val="0"/>
              </a:spcAft>
              <a:defRPr/>
            </a:lvl9pPr>
          </a:lstStyle>
          <a:p/>
        </p:txBody>
      </p:sp>
      <p:sp>
        <p:nvSpPr>
          <p:cNvPr id="53" name="Shape 53"/>
          <p:cNvSpPr txBox="1"/>
          <p:nvPr>
            <p:ph idx="1" type="body"/>
          </p:nvPr>
        </p:nvSpPr>
        <p:spPr>
          <a:xfrm rot="5400000">
            <a:off x="541337" y="190500"/>
            <a:ext cx="5851525" cy="6019799"/>
          </a:xfrm>
          <a:prstGeom prst="rect">
            <a:avLst/>
          </a:prstGeom>
          <a:noFill/>
          <a:ln>
            <a:noFill/>
          </a:ln>
        </p:spPr>
        <p:txBody>
          <a:bodyPr anchorCtr="0" anchor="t" bIns="91425" lIns="91425" rIns="91425" tIns="91425"/>
          <a:lstStyle>
            <a:lvl1pPr indent="-200660" lvl="0" marL="342900" rtl="0" algn="l">
              <a:spcBef>
                <a:spcPts val="640"/>
              </a:spcBef>
              <a:spcAft>
                <a:spcPts val="0"/>
              </a:spcAft>
              <a:buClr>
                <a:schemeClr val="hlink"/>
              </a:buClr>
              <a:buFont typeface="Garamond"/>
              <a:buChar char="■"/>
              <a:defRPr/>
            </a:lvl1pPr>
            <a:lvl2pPr indent="-161290" lvl="1" marL="742950" rtl="0" algn="l">
              <a:spcBef>
                <a:spcPts val="560"/>
              </a:spcBef>
              <a:spcAft>
                <a:spcPts val="0"/>
              </a:spcAft>
              <a:buClr>
                <a:schemeClr val="accent2"/>
              </a:buClr>
              <a:buFont typeface="Garamond"/>
              <a:buChar char="■"/>
              <a:defRPr/>
            </a:lvl2pPr>
            <a:lvl3pPr indent="-121919" lvl="2" marL="1143000" rtl="0" algn="l">
              <a:spcBef>
                <a:spcPts val="480"/>
              </a:spcBef>
              <a:spcAft>
                <a:spcPts val="0"/>
              </a:spcAft>
              <a:buClr>
                <a:schemeClr val="lt2"/>
              </a:buClr>
              <a:buFont typeface="Garamond"/>
              <a:buChar char="■"/>
              <a:defRPr/>
            </a:lvl3pPr>
            <a:lvl4pPr indent="-139700" lvl="3" marL="1600200" rtl="0" algn="l">
              <a:spcBef>
                <a:spcPts val="400"/>
              </a:spcBef>
              <a:spcAft>
                <a:spcPts val="0"/>
              </a:spcAft>
              <a:buClr>
                <a:schemeClr val="accent2"/>
              </a:buClr>
              <a:buFont typeface="Garamond"/>
              <a:buChar char="■"/>
              <a:defRPr/>
            </a:lvl4pPr>
            <a:lvl5pPr indent="-139700" lvl="4" marL="2057400" rtl="0" algn="l">
              <a:spcBef>
                <a:spcPts val="400"/>
              </a:spcBef>
              <a:spcAft>
                <a:spcPts val="0"/>
              </a:spcAft>
              <a:buClr>
                <a:schemeClr val="hlink"/>
              </a:buClr>
              <a:buFont typeface="Garamond"/>
              <a:buChar char="■"/>
              <a:defRPr/>
            </a:lvl5pPr>
            <a:lvl6pPr indent="-139700" lvl="5" marL="2514600" rtl="0" algn="l">
              <a:spcBef>
                <a:spcPts val="400"/>
              </a:spcBef>
              <a:spcAft>
                <a:spcPts val="0"/>
              </a:spcAft>
              <a:buClr>
                <a:schemeClr val="hlink"/>
              </a:buClr>
              <a:buFont typeface="Garamond"/>
              <a:buChar char="■"/>
              <a:defRPr/>
            </a:lvl6pPr>
            <a:lvl7pPr indent="-139700" lvl="6" marL="2971800" rtl="0" algn="l">
              <a:spcBef>
                <a:spcPts val="400"/>
              </a:spcBef>
              <a:spcAft>
                <a:spcPts val="0"/>
              </a:spcAft>
              <a:buClr>
                <a:schemeClr val="hlink"/>
              </a:buClr>
              <a:buFont typeface="Garamond"/>
              <a:buChar char="■"/>
              <a:defRPr/>
            </a:lvl7pPr>
            <a:lvl8pPr indent="-139700" lvl="7" marL="3429000" rtl="0" algn="l">
              <a:spcBef>
                <a:spcPts val="400"/>
              </a:spcBef>
              <a:spcAft>
                <a:spcPts val="0"/>
              </a:spcAft>
              <a:buClr>
                <a:schemeClr val="hlink"/>
              </a:buClr>
              <a:buFont typeface="Garamond"/>
              <a:buChar char="■"/>
              <a:defRPr/>
            </a:lvl8pPr>
            <a:lvl9pPr indent="-139700" lvl="8" marL="3886200" rtl="0" algn="l">
              <a:spcBef>
                <a:spcPts val="400"/>
              </a:spcBef>
              <a:spcAft>
                <a:spcPts val="0"/>
              </a:spcAft>
              <a:buClr>
                <a:schemeClr val="hlink"/>
              </a:buClr>
              <a:buFont typeface="Garamond"/>
              <a:buChar char="■"/>
              <a:defRPr/>
            </a:lvl9pPr>
          </a:lstStyl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vertTx">
  <p:cSld name="Title and Vertical Text">
    <p:spTree>
      <p:nvGrpSpPr>
        <p:cNvPr id="54" name="Shape 54"/>
        <p:cNvGrpSpPr/>
        <p:nvPr/>
      </p:nvGrpSpPr>
      <p:grpSpPr>
        <a:xfrm>
          <a:off x="0" y="0"/>
          <a:ext cx="0" cy="0"/>
          <a:chOff x="0" y="0"/>
          <a:chExt cx="0" cy="0"/>
        </a:xfrm>
      </p:grpSpPr>
      <p:sp>
        <p:nvSpPr>
          <p:cNvPr id="55" name="Shape 55"/>
          <p:cNvSpPr txBox="1"/>
          <p:nvPr>
            <p:ph type="title"/>
          </p:nvPr>
        </p:nvSpPr>
        <p:spPr>
          <a:xfrm>
            <a:off x="457200" y="274637"/>
            <a:ext cx="8229600" cy="1143000"/>
          </a:xfrm>
          <a:prstGeom prst="rect">
            <a:avLst/>
          </a:prstGeom>
          <a:noFill/>
          <a:ln>
            <a:noFill/>
          </a:ln>
        </p:spPr>
        <p:txBody>
          <a:bodyPr anchorCtr="0" anchor="ctr" bIns="91425" lIns="91425" rIns="91425" tIns="91425"/>
          <a:lstStyle>
            <a:lvl1pPr lvl="0" rtl="0" algn="ctr">
              <a:spcBef>
                <a:spcPts val="0"/>
              </a:spcBef>
              <a:spcAft>
                <a:spcPts val="0"/>
              </a:spcAft>
              <a:defRPr/>
            </a:lvl1pPr>
            <a:lvl2pPr lvl="1" rtl="0" algn="ctr">
              <a:spcBef>
                <a:spcPts val="0"/>
              </a:spcBef>
              <a:spcAft>
                <a:spcPts val="0"/>
              </a:spcAft>
              <a:defRPr/>
            </a:lvl2pPr>
            <a:lvl3pPr lvl="2" rtl="0" algn="ctr">
              <a:spcBef>
                <a:spcPts val="0"/>
              </a:spcBef>
              <a:spcAft>
                <a:spcPts val="0"/>
              </a:spcAft>
              <a:defRPr/>
            </a:lvl3pPr>
            <a:lvl4pPr lvl="3" rtl="0" algn="ctr">
              <a:spcBef>
                <a:spcPts val="0"/>
              </a:spcBef>
              <a:spcAft>
                <a:spcPts val="0"/>
              </a:spcAft>
              <a:defRPr/>
            </a:lvl4pPr>
            <a:lvl5pPr lvl="4" rtl="0" algn="ctr">
              <a:spcBef>
                <a:spcPts val="0"/>
              </a:spcBef>
              <a:spcAft>
                <a:spcPts val="0"/>
              </a:spcAft>
              <a:defRPr/>
            </a:lvl5pPr>
            <a:lvl6pPr lvl="5" marL="457200" rtl="0" algn="ctr">
              <a:spcBef>
                <a:spcPts val="0"/>
              </a:spcBef>
              <a:spcAft>
                <a:spcPts val="0"/>
              </a:spcAft>
              <a:defRPr/>
            </a:lvl6pPr>
            <a:lvl7pPr lvl="6" marL="914400" rtl="0" algn="ctr">
              <a:spcBef>
                <a:spcPts val="0"/>
              </a:spcBef>
              <a:spcAft>
                <a:spcPts val="0"/>
              </a:spcAft>
              <a:defRPr/>
            </a:lvl7pPr>
            <a:lvl8pPr lvl="7" marL="1371600" rtl="0" algn="ctr">
              <a:spcBef>
                <a:spcPts val="0"/>
              </a:spcBef>
              <a:spcAft>
                <a:spcPts val="0"/>
              </a:spcAft>
              <a:defRPr/>
            </a:lvl8pPr>
            <a:lvl9pPr lvl="8" marL="1828800" rtl="0" algn="ctr">
              <a:spcBef>
                <a:spcPts val="0"/>
              </a:spcBef>
              <a:spcAft>
                <a:spcPts val="0"/>
              </a:spcAft>
              <a:defRPr/>
            </a:lvl9pPr>
          </a:lstStyle>
          <a:p/>
        </p:txBody>
      </p:sp>
      <p:sp>
        <p:nvSpPr>
          <p:cNvPr id="56" name="Shape 56"/>
          <p:cNvSpPr txBox="1"/>
          <p:nvPr>
            <p:ph idx="1" type="body"/>
          </p:nvPr>
        </p:nvSpPr>
        <p:spPr>
          <a:xfrm rot="5400000">
            <a:off x="2309018" y="-251619"/>
            <a:ext cx="4525961" cy="8229600"/>
          </a:xfrm>
          <a:prstGeom prst="rect">
            <a:avLst/>
          </a:prstGeom>
          <a:noFill/>
          <a:ln>
            <a:noFill/>
          </a:ln>
        </p:spPr>
        <p:txBody>
          <a:bodyPr anchorCtr="0" anchor="t" bIns="91425" lIns="91425" rIns="91425" tIns="91425"/>
          <a:lstStyle>
            <a:lvl1pPr indent="-200660" lvl="0" marL="342900" rtl="0" algn="l">
              <a:spcBef>
                <a:spcPts val="640"/>
              </a:spcBef>
              <a:spcAft>
                <a:spcPts val="0"/>
              </a:spcAft>
              <a:buClr>
                <a:schemeClr val="hlink"/>
              </a:buClr>
              <a:buFont typeface="Garamond"/>
              <a:buChar char="■"/>
              <a:defRPr/>
            </a:lvl1pPr>
            <a:lvl2pPr indent="-161290" lvl="1" marL="742950" rtl="0" algn="l">
              <a:spcBef>
                <a:spcPts val="560"/>
              </a:spcBef>
              <a:spcAft>
                <a:spcPts val="0"/>
              </a:spcAft>
              <a:buClr>
                <a:schemeClr val="accent2"/>
              </a:buClr>
              <a:buFont typeface="Garamond"/>
              <a:buChar char="■"/>
              <a:defRPr/>
            </a:lvl2pPr>
            <a:lvl3pPr indent="-121919" lvl="2" marL="1143000" rtl="0" algn="l">
              <a:spcBef>
                <a:spcPts val="480"/>
              </a:spcBef>
              <a:spcAft>
                <a:spcPts val="0"/>
              </a:spcAft>
              <a:buClr>
                <a:schemeClr val="lt2"/>
              </a:buClr>
              <a:buFont typeface="Garamond"/>
              <a:buChar char="■"/>
              <a:defRPr/>
            </a:lvl3pPr>
            <a:lvl4pPr indent="-139700" lvl="3" marL="1600200" rtl="0" algn="l">
              <a:spcBef>
                <a:spcPts val="400"/>
              </a:spcBef>
              <a:spcAft>
                <a:spcPts val="0"/>
              </a:spcAft>
              <a:buClr>
                <a:schemeClr val="accent2"/>
              </a:buClr>
              <a:buFont typeface="Garamond"/>
              <a:buChar char="■"/>
              <a:defRPr/>
            </a:lvl4pPr>
            <a:lvl5pPr indent="-139700" lvl="4" marL="2057400" rtl="0" algn="l">
              <a:spcBef>
                <a:spcPts val="400"/>
              </a:spcBef>
              <a:spcAft>
                <a:spcPts val="0"/>
              </a:spcAft>
              <a:buClr>
                <a:schemeClr val="hlink"/>
              </a:buClr>
              <a:buFont typeface="Garamond"/>
              <a:buChar char="■"/>
              <a:defRPr/>
            </a:lvl5pPr>
            <a:lvl6pPr indent="-139700" lvl="5" marL="2514600" rtl="0" algn="l">
              <a:spcBef>
                <a:spcPts val="400"/>
              </a:spcBef>
              <a:spcAft>
                <a:spcPts val="0"/>
              </a:spcAft>
              <a:buClr>
                <a:schemeClr val="hlink"/>
              </a:buClr>
              <a:buFont typeface="Garamond"/>
              <a:buChar char="■"/>
              <a:defRPr/>
            </a:lvl6pPr>
            <a:lvl7pPr indent="-139700" lvl="6" marL="2971800" rtl="0" algn="l">
              <a:spcBef>
                <a:spcPts val="400"/>
              </a:spcBef>
              <a:spcAft>
                <a:spcPts val="0"/>
              </a:spcAft>
              <a:buClr>
                <a:schemeClr val="hlink"/>
              </a:buClr>
              <a:buFont typeface="Garamond"/>
              <a:buChar char="■"/>
              <a:defRPr/>
            </a:lvl7pPr>
            <a:lvl8pPr indent="-139700" lvl="7" marL="3429000" rtl="0" algn="l">
              <a:spcBef>
                <a:spcPts val="400"/>
              </a:spcBef>
              <a:spcAft>
                <a:spcPts val="0"/>
              </a:spcAft>
              <a:buClr>
                <a:schemeClr val="hlink"/>
              </a:buClr>
              <a:buFont typeface="Garamond"/>
              <a:buChar char="■"/>
              <a:defRPr/>
            </a:lvl8pPr>
            <a:lvl9pPr indent="-139700" lvl="8" marL="3886200" rtl="0" algn="l">
              <a:spcBef>
                <a:spcPts val="400"/>
              </a:spcBef>
              <a:spcAft>
                <a:spcPts val="0"/>
              </a:spcAft>
              <a:buClr>
                <a:schemeClr val="hlink"/>
              </a:buClr>
              <a:buFont typeface="Garamond"/>
              <a:buChar char="■"/>
              <a:defRPr/>
            </a:lvl9pPr>
          </a:lstStyle>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picTx">
  <p:cSld name="Picture with Caption">
    <p:spTree>
      <p:nvGrpSpPr>
        <p:cNvPr id="57" name="Shape 57"/>
        <p:cNvGrpSpPr/>
        <p:nvPr/>
      </p:nvGrpSpPr>
      <p:grpSpPr>
        <a:xfrm>
          <a:off x="0" y="0"/>
          <a:ext cx="0" cy="0"/>
          <a:chOff x="0" y="0"/>
          <a:chExt cx="0" cy="0"/>
        </a:xfrm>
      </p:grpSpPr>
      <p:sp>
        <p:nvSpPr>
          <p:cNvPr id="58" name="Shape 58"/>
          <p:cNvSpPr txBox="1"/>
          <p:nvPr>
            <p:ph type="title"/>
          </p:nvPr>
        </p:nvSpPr>
        <p:spPr>
          <a:xfrm>
            <a:off x="1792288" y="4800600"/>
            <a:ext cx="5486399" cy="566737"/>
          </a:xfrm>
          <a:prstGeom prst="rect">
            <a:avLst/>
          </a:prstGeom>
          <a:noFill/>
          <a:ln>
            <a:noFill/>
          </a:ln>
        </p:spPr>
        <p:txBody>
          <a:bodyPr anchorCtr="0" anchor="b" bIns="91425" lIns="91425" rIns="91425" tIns="91425"/>
          <a:lstStyle>
            <a:lvl1pPr lvl="0" rtl="0" algn="l">
              <a:spcBef>
                <a:spcPts val="0"/>
              </a:spcBef>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p:txBody>
      </p:sp>
      <p:sp>
        <p:nvSpPr>
          <p:cNvPr id="59" name="Shape 59"/>
          <p:cNvSpPr/>
          <p:nvPr>
            <p:ph idx="2" type="pic"/>
          </p:nvPr>
        </p:nvSpPr>
        <p:spPr>
          <a:xfrm>
            <a:off x="1792288" y="612775"/>
            <a:ext cx="5486399" cy="4114800"/>
          </a:xfrm>
          <a:prstGeom prst="rect">
            <a:avLst/>
          </a:prstGeom>
          <a:noFill/>
          <a:ln>
            <a:noFill/>
          </a:ln>
        </p:spPr>
      </p:sp>
      <p:sp>
        <p:nvSpPr>
          <p:cNvPr id="60" name="Shape 60"/>
          <p:cNvSpPr txBox="1"/>
          <p:nvPr>
            <p:ph idx="1" type="body"/>
          </p:nvPr>
        </p:nvSpPr>
        <p:spPr>
          <a:xfrm>
            <a:off x="1792288" y="5367337"/>
            <a:ext cx="5486399" cy="804861"/>
          </a:xfrm>
          <a:prstGeom prst="rect">
            <a:avLst/>
          </a:prstGeom>
          <a:noFill/>
          <a:ln>
            <a:noFill/>
          </a:ln>
        </p:spPr>
        <p:txBody>
          <a:bodyPr anchorCtr="0" anchor="t" bIns="91425" lIns="91425" rIns="91425" tIns="91425"/>
          <a:lstStyle>
            <a:lvl1pPr indent="0" lvl="0" marL="0" rtl="0">
              <a:spcBef>
                <a:spcPts val="0"/>
              </a:spcBef>
              <a:buFont typeface="Garamond"/>
              <a:buNone/>
              <a:defRPr/>
            </a:lvl1pPr>
            <a:lvl2pPr indent="0" lvl="1" marL="457200" rtl="0">
              <a:spcBef>
                <a:spcPts val="0"/>
              </a:spcBef>
              <a:buFont typeface="Garamond"/>
              <a:buNone/>
              <a:defRPr/>
            </a:lvl2pPr>
            <a:lvl3pPr indent="0" lvl="2" marL="914400" rtl="0">
              <a:spcBef>
                <a:spcPts val="0"/>
              </a:spcBef>
              <a:buFont typeface="Garamond"/>
              <a:buNone/>
              <a:defRPr/>
            </a:lvl3pPr>
            <a:lvl4pPr indent="0" lvl="3" marL="1371600" rtl="0">
              <a:spcBef>
                <a:spcPts val="0"/>
              </a:spcBef>
              <a:buFont typeface="Garamond"/>
              <a:buNone/>
              <a:defRPr/>
            </a:lvl4pPr>
            <a:lvl5pPr indent="0" lvl="4" marL="1828800" rtl="0">
              <a:spcBef>
                <a:spcPts val="0"/>
              </a:spcBef>
              <a:buFont typeface="Garamond"/>
              <a:buNone/>
              <a:defRPr/>
            </a:lvl5pPr>
            <a:lvl6pPr indent="0" lvl="5" marL="2286000" rtl="0">
              <a:spcBef>
                <a:spcPts val="0"/>
              </a:spcBef>
              <a:buFont typeface="Garamond"/>
              <a:buNone/>
              <a:defRPr/>
            </a:lvl6pPr>
            <a:lvl7pPr indent="0" lvl="6" marL="2743200" rtl="0">
              <a:spcBef>
                <a:spcPts val="0"/>
              </a:spcBef>
              <a:buFont typeface="Garamond"/>
              <a:buNone/>
              <a:defRPr/>
            </a:lvl7pPr>
            <a:lvl8pPr indent="0" lvl="7" marL="3200400" rtl="0">
              <a:spcBef>
                <a:spcPts val="0"/>
              </a:spcBef>
              <a:buFont typeface="Garamond"/>
              <a:buNone/>
              <a:defRPr/>
            </a:lvl8pPr>
            <a:lvl9pPr indent="0" lvl="8" marL="3657600" rtl="0">
              <a:spcBef>
                <a:spcPts val="0"/>
              </a:spcBef>
              <a:buFont typeface="Garamond"/>
              <a:buNone/>
              <a:defRPr/>
            </a:lvl9pPr>
          </a:lstStyl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objTx">
  <p:cSld name="Content with Caption">
    <p:spTree>
      <p:nvGrpSpPr>
        <p:cNvPr id="61" name="Shape 61"/>
        <p:cNvGrpSpPr/>
        <p:nvPr/>
      </p:nvGrpSpPr>
      <p:grpSpPr>
        <a:xfrm>
          <a:off x="0" y="0"/>
          <a:ext cx="0" cy="0"/>
          <a:chOff x="0" y="0"/>
          <a:chExt cx="0" cy="0"/>
        </a:xfrm>
      </p:grpSpPr>
      <p:sp>
        <p:nvSpPr>
          <p:cNvPr id="62" name="Shape 62"/>
          <p:cNvSpPr txBox="1"/>
          <p:nvPr>
            <p:ph type="title"/>
          </p:nvPr>
        </p:nvSpPr>
        <p:spPr>
          <a:xfrm>
            <a:off x="457200" y="273050"/>
            <a:ext cx="3008313" cy="1162049"/>
          </a:xfrm>
          <a:prstGeom prst="rect">
            <a:avLst/>
          </a:prstGeom>
          <a:noFill/>
          <a:ln>
            <a:noFill/>
          </a:ln>
        </p:spPr>
        <p:txBody>
          <a:bodyPr anchorCtr="0" anchor="b" bIns="91425" lIns="91425" rIns="91425" tIns="91425"/>
          <a:lstStyle>
            <a:lvl1pPr lvl="0" rtl="0" algn="l">
              <a:spcBef>
                <a:spcPts val="0"/>
              </a:spcBef>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p:txBody>
      </p:sp>
      <p:sp>
        <p:nvSpPr>
          <p:cNvPr id="63" name="Shape 63"/>
          <p:cNvSpPr txBox="1"/>
          <p:nvPr>
            <p:ph idx="1" type="body"/>
          </p:nvPr>
        </p:nvSpPr>
        <p:spPr>
          <a:xfrm>
            <a:off x="3575050" y="273050"/>
            <a:ext cx="5111750" cy="5853112"/>
          </a:xfrm>
          <a:prstGeom prst="rect">
            <a:avLst/>
          </a:prstGeom>
          <a:noFill/>
          <a:ln>
            <a:noFill/>
          </a:ln>
        </p:spPr>
        <p:txBody>
          <a:bodyPr anchorCtr="0" anchor="t" bIns="91425" lIns="91425" rIns="91425" tIns="91425"/>
          <a:lstStyle>
            <a:lvl1pPr lvl="0" rtl="0">
              <a:spcBef>
                <a:spcPts val="0"/>
              </a:spcBef>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p:txBody>
      </p:sp>
      <p:sp>
        <p:nvSpPr>
          <p:cNvPr id="64" name="Shape 64"/>
          <p:cNvSpPr txBox="1"/>
          <p:nvPr>
            <p:ph idx="2" type="body"/>
          </p:nvPr>
        </p:nvSpPr>
        <p:spPr>
          <a:xfrm>
            <a:off x="457200" y="1435100"/>
            <a:ext cx="3008313" cy="4691063"/>
          </a:xfrm>
          <a:prstGeom prst="rect">
            <a:avLst/>
          </a:prstGeom>
          <a:noFill/>
          <a:ln>
            <a:noFill/>
          </a:ln>
        </p:spPr>
        <p:txBody>
          <a:bodyPr anchorCtr="0" anchor="t" bIns="91425" lIns="91425" rIns="91425" tIns="91425"/>
          <a:lstStyle>
            <a:lvl1pPr indent="0" lvl="0" marL="0" rtl="0">
              <a:spcBef>
                <a:spcPts val="0"/>
              </a:spcBef>
              <a:buFont typeface="Garamond"/>
              <a:buNone/>
              <a:defRPr/>
            </a:lvl1pPr>
            <a:lvl2pPr indent="0" lvl="1" marL="457200" rtl="0">
              <a:spcBef>
                <a:spcPts val="0"/>
              </a:spcBef>
              <a:buFont typeface="Garamond"/>
              <a:buNone/>
              <a:defRPr/>
            </a:lvl2pPr>
            <a:lvl3pPr indent="0" lvl="2" marL="914400" rtl="0">
              <a:spcBef>
                <a:spcPts val="0"/>
              </a:spcBef>
              <a:buFont typeface="Garamond"/>
              <a:buNone/>
              <a:defRPr/>
            </a:lvl3pPr>
            <a:lvl4pPr indent="0" lvl="3" marL="1371600" rtl="0">
              <a:spcBef>
                <a:spcPts val="0"/>
              </a:spcBef>
              <a:buFont typeface="Garamond"/>
              <a:buNone/>
              <a:defRPr/>
            </a:lvl4pPr>
            <a:lvl5pPr indent="0" lvl="4" marL="1828800" rtl="0">
              <a:spcBef>
                <a:spcPts val="0"/>
              </a:spcBef>
              <a:buFont typeface="Garamond"/>
              <a:buNone/>
              <a:defRPr/>
            </a:lvl5pPr>
            <a:lvl6pPr indent="0" lvl="5" marL="2286000" rtl="0">
              <a:spcBef>
                <a:spcPts val="0"/>
              </a:spcBef>
              <a:buFont typeface="Garamond"/>
              <a:buNone/>
              <a:defRPr/>
            </a:lvl6pPr>
            <a:lvl7pPr indent="0" lvl="6" marL="2743200" rtl="0">
              <a:spcBef>
                <a:spcPts val="0"/>
              </a:spcBef>
              <a:buFont typeface="Garamond"/>
              <a:buNone/>
              <a:defRPr/>
            </a:lvl7pPr>
            <a:lvl8pPr indent="0" lvl="7" marL="3200400" rtl="0">
              <a:spcBef>
                <a:spcPts val="0"/>
              </a:spcBef>
              <a:buFont typeface="Garamond"/>
              <a:buNone/>
              <a:defRPr/>
            </a:lvl8pPr>
            <a:lvl9pPr indent="0" lvl="8" marL="3657600" rtl="0">
              <a:spcBef>
                <a:spcPts val="0"/>
              </a:spcBef>
              <a:buFont typeface="Garamond"/>
              <a:buNone/>
              <a:defRPr/>
            </a:lvl9pPr>
          </a:lstStyl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blank">
  <p:cSld name="Blank">
    <p:spTree>
      <p:nvGrpSpPr>
        <p:cNvPr id="65" name="Shape 65"/>
        <p:cNvGrpSpPr/>
        <p:nvPr/>
      </p:nvGrpSpPr>
      <p:grpSpPr>
        <a:xfrm>
          <a:off x="0" y="0"/>
          <a:ext cx="0" cy="0"/>
          <a:chOff x="0" y="0"/>
          <a:chExt cx="0" cy="0"/>
        </a:xfrm>
      </p:grpSpPr>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itleOnly">
  <p:cSld name="Title Only">
    <p:spTree>
      <p:nvGrpSpPr>
        <p:cNvPr id="66" name="Shape 66"/>
        <p:cNvGrpSpPr/>
        <p:nvPr/>
      </p:nvGrpSpPr>
      <p:grpSpPr>
        <a:xfrm>
          <a:off x="0" y="0"/>
          <a:ext cx="0" cy="0"/>
          <a:chOff x="0" y="0"/>
          <a:chExt cx="0" cy="0"/>
        </a:xfrm>
      </p:grpSpPr>
      <p:sp>
        <p:nvSpPr>
          <p:cNvPr id="67" name="Shape 67"/>
          <p:cNvSpPr txBox="1"/>
          <p:nvPr>
            <p:ph type="title"/>
          </p:nvPr>
        </p:nvSpPr>
        <p:spPr>
          <a:xfrm>
            <a:off x="457200" y="274637"/>
            <a:ext cx="8229600" cy="1143000"/>
          </a:xfrm>
          <a:prstGeom prst="rect">
            <a:avLst/>
          </a:prstGeom>
          <a:noFill/>
          <a:ln>
            <a:noFill/>
          </a:ln>
        </p:spPr>
        <p:txBody>
          <a:bodyPr anchorCtr="0" anchor="ctr" bIns="91425" lIns="91425" rIns="91425" tIns="91425"/>
          <a:lstStyle>
            <a:lvl1pPr lvl="0" rtl="0" algn="ctr">
              <a:spcBef>
                <a:spcPts val="0"/>
              </a:spcBef>
              <a:spcAft>
                <a:spcPts val="0"/>
              </a:spcAft>
              <a:defRPr/>
            </a:lvl1pPr>
            <a:lvl2pPr lvl="1" rtl="0" algn="ctr">
              <a:spcBef>
                <a:spcPts val="0"/>
              </a:spcBef>
              <a:spcAft>
                <a:spcPts val="0"/>
              </a:spcAft>
              <a:defRPr/>
            </a:lvl2pPr>
            <a:lvl3pPr lvl="2" rtl="0" algn="ctr">
              <a:spcBef>
                <a:spcPts val="0"/>
              </a:spcBef>
              <a:spcAft>
                <a:spcPts val="0"/>
              </a:spcAft>
              <a:defRPr/>
            </a:lvl3pPr>
            <a:lvl4pPr lvl="3" rtl="0" algn="ctr">
              <a:spcBef>
                <a:spcPts val="0"/>
              </a:spcBef>
              <a:spcAft>
                <a:spcPts val="0"/>
              </a:spcAft>
              <a:defRPr/>
            </a:lvl4pPr>
            <a:lvl5pPr lvl="4" rtl="0" algn="ctr">
              <a:spcBef>
                <a:spcPts val="0"/>
              </a:spcBef>
              <a:spcAft>
                <a:spcPts val="0"/>
              </a:spcAft>
              <a:defRPr/>
            </a:lvl5pPr>
            <a:lvl6pPr lvl="5" marL="457200" rtl="0" algn="ctr">
              <a:spcBef>
                <a:spcPts val="0"/>
              </a:spcBef>
              <a:spcAft>
                <a:spcPts val="0"/>
              </a:spcAft>
              <a:defRPr/>
            </a:lvl6pPr>
            <a:lvl7pPr lvl="6" marL="914400" rtl="0" algn="ctr">
              <a:spcBef>
                <a:spcPts val="0"/>
              </a:spcBef>
              <a:spcAft>
                <a:spcPts val="0"/>
              </a:spcAft>
              <a:defRPr/>
            </a:lvl7pPr>
            <a:lvl8pPr lvl="7" marL="1371600" rtl="0" algn="ctr">
              <a:spcBef>
                <a:spcPts val="0"/>
              </a:spcBef>
              <a:spcAft>
                <a:spcPts val="0"/>
              </a:spcAft>
              <a:defRPr/>
            </a:lvl8pPr>
            <a:lvl9pPr lvl="8" marL="1828800" rtl="0" algn="ctr">
              <a:spcBef>
                <a:spcPts val="0"/>
              </a:spcBef>
              <a:spcAft>
                <a:spcPts val="0"/>
              </a:spcAft>
              <a:defRPr/>
            </a:lvl9pPr>
          </a:lstStyl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woTxTwoObj">
  <p:cSld name="Comparison">
    <p:spTree>
      <p:nvGrpSpPr>
        <p:cNvPr id="68" name="Shape 68"/>
        <p:cNvGrpSpPr/>
        <p:nvPr/>
      </p:nvGrpSpPr>
      <p:grpSpPr>
        <a:xfrm>
          <a:off x="0" y="0"/>
          <a:ext cx="0" cy="0"/>
          <a:chOff x="0" y="0"/>
          <a:chExt cx="0" cy="0"/>
        </a:xfrm>
      </p:grpSpPr>
      <p:sp>
        <p:nvSpPr>
          <p:cNvPr id="69" name="Shape 69"/>
          <p:cNvSpPr txBox="1"/>
          <p:nvPr>
            <p:ph type="title"/>
          </p:nvPr>
        </p:nvSpPr>
        <p:spPr>
          <a:xfrm>
            <a:off x="457200" y="274637"/>
            <a:ext cx="8229600" cy="1143000"/>
          </a:xfrm>
          <a:prstGeom prst="rect">
            <a:avLst/>
          </a:prstGeom>
          <a:noFill/>
          <a:ln>
            <a:noFill/>
          </a:ln>
        </p:spPr>
        <p:txBody>
          <a:bodyPr anchorCtr="0" anchor="ctr" bIns="91425" lIns="91425" rIns="91425" tIns="91425"/>
          <a:lstStyle>
            <a:lvl1pPr lvl="0" rtl="0">
              <a:spcBef>
                <a:spcPts val="0"/>
              </a:spcBef>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p:txBody>
      </p:sp>
      <p:sp>
        <p:nvSpPr>
          <p:cNvPr id="70" name="Shape 70"/>
          <p:cNvSpPr txBox="1"/>
          <p:nvPr>
            <p:ph idx="1" type="body"/>
          </p:nvPr>
        </p:nvSpPr>
        <p:spPr>
          <a:xfrm>
            <a:off x="457200" y="1535112"/>
            <a:ext cx="4040187" cy="639762"/>
          </a:xfrm>
          <a:prstGeom prst="rect">
            <a:avLst/>
          </a:prstGeom>
          <a:noFill/>
          <a:ln>
            <a:noFill/>
          </a:ln>
        </p:spPr>
        <p:txBody>
          <a:bodyPr anchorCtr="0" anchor="b" bIns="91425" lIns="91425" rIns="91425" tIns="91425"/>
          <a:lstStyle>
            <a:lvl1pPr indent="0" lvl="0" marL="0" rtl="0">
              <a:spcBef>
                <a:spcPts val="0"/>
              </a:spcBef>
              <a:buFont typeface="Garamond"/>
              <a:buNone/>
              <a:defRPr/>
            </a:lvl1pPr>
            <a:lvl2pPr indent="0" lvl="1" marL="457200" rtl="0">
              <a:spcBef>
                <a:spcPts val="0"/>
              </a:spcBef>
              <a:buFont typeface="Garamond"/>
              <a:buNone/>
              <a:defRPr/>
            </a:lvl2pPr>
            <a:lvl3pPr indent="0" lvl="2" marL="914400" rtl="0">
              <a:spcBef>
                <a:spcPts val="0"/>
              </a:spcBef>
              <a:buFont typeface="Garamond"/>
              <a:buNone/>
              <a:defRPr/>
            </a:lvl3pPr>
            <a:lvl4pPr indent="0" lvl="3" marL="1371600" rtl="0">
              <a:spcBef>
                <a:spcPts val="0"/>
              </a:spcBef>
              <a:buFont typeface="Garamond"/>
              <a:buNone/>
              <a:defRPr/>
            </a:lvl4pPr>
            <a:lvl5pPr indent="0" lvl="4" marL="1828800" rtl="0">
              <a:spcBef>
                <a:spcPts val="0"/>
              </a:spcBef>
              <a:buFont typeface="Garamond"/>
              <a:buNone/>
              <a:defRPr/>
            </a:lvl5pPr>
            <a:lvl6pPr indent="0" lvl="5" marL="2286000" rtl="0">
              <a:spcBef>
                <a:spcPts val="0"/>
              </a:spcBef>
              <a:buFont typeface="Garamond"/>
              <a:buNone/>
              <a:defRPr/>
            </a:lvl6pPr>
            <a:lvl7pPr indent="0" lvl="6" marL="2743200" rtl="0">
              <a:spcBef>
                <a:spcPts val="0"/>
              </a:spcBef>
              <a:buFont typeface="Garamond"/>
              <a:buNone/>
              <a:defRPr/>
            </a:lvl7pPr>
            <a:lvl8pPr indent="0" lvl="7" marL="3200400" rtl="0">
              <a:spcBef>
                <a:spcPts val="0"/>
              </a:spcBef>
              <a:buFont typeface="Garamond"/>
              <a:buNone/>
              <a:defRPr/>
            </a:lvl8pPr>
            <a:lvl9pPr indent="0" lvl="8" marL="3657600" rtl="0">
              <a:spcBef>
                <a:spcPts val="0"/>
              </a:spcBef>
              <a:buFont typeface="Garamond"/>
              <a:buNone/>
              <a:defRPr/>
            </a:lvl9pPr>
          </a:lstStyle>
          <a:p/>
        </p:txBody>
      </p:sp>
      <p:sp>
        <p:nvSpPr>
          <p:cNvPr id="71" name="Shape 71"/>
          <p:cNvSpPr txBox="1"/>
          <p:nvPr>
            <p:ph idx="2" type="body"/>
          </p:nvPr>
        </p:nvSpPr>
        <p:spPr>
          <a:xfrm>
            <a:off x="457200" y="2174875"/>
            <a:ext cx="4040187" cy="3951287"/>
          </a:xfrm>
          <a:prstGeom prst="rect">
            <a:avLst/>
          </a:prstGeom>
          <a:noFill/>
          <a:ln>
            <a:noFill/>
          </a:ln>
        </p:spPr>
        <p:txBody>
          <a:bodyPr anchorCtr="0" anchor="t" bIns="91425" lIns="91425" rIns="91425" tIns="91425"/>
          <a:lstStyle>
            <a:lvl1pPr lvl="0" rtl="0">
              <a:spcBef>
                <a:spcPts val="0"/>
              </a:spcBef>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p:txBody>
      </p:sp>
      <p:sp>
        <p:nvSpPr>
          <p:cNvPr id="72" name="Shape 72"/>
          <p:cNvSpPr txBox="1"/>
          <p:nvPr>
            <p:ph idx="3" type="body"/>
          </p:nvPr>
        </p:nvSpPr>
        <p:spPr>
          <a:xfrm>
            <a:off x="4645025" y="1535112"/>
            <a:ext cx="4041774" cy="639762"/>
          </a:xfrm>
          <a:prstGeom prst="rect">
            <a:avLst/>
          </a:prstGeom>
          <a:noFill/>
          <a:ln>
            <a:noFill/>
          </a:ln>
        </p:spPr>
        <p:txBody>
          <a:bodyPr anchorCtr="0" anchor="b" bIns="91425" lIns="91425" rIns="91425" tIns="91425"/>
          <a:lstStyle>
            <a:lvl1pPr indent="0" lvl="0" marL="0" rtl="0">
              <a:spcBef>
                <a:spcPts val="0"/>
              </a:spcBef>
              <a:buFont typeface="Garamond"/>
              <a:buNone/>
              <a:defRPr/>
            </a:lvl1pPr>
            <a:lvl2pPr indent="0" lvl="1" marL="457200" rtl="0">
              <a:spcBef>
                <a:spcPts val="0"/>
              </a:spcBef>
              <a:buFont typeface="Garamond"/>
              <a:buNone/>
              <a:defRPr/>
            </a:lvl2pPr>
            <a:lvl3pPr indent="0" lvl="2" marL="914400" rtl="0">
              <a:spcBef>
                <a:spcPts val="0"/>
              </a:spcBef>
              <a:buFont typeface="Garamond"/>
              <a:buNone/>
              <a:defRPr/>
            </a:lvl3pPr>
            <a:lvl4pPr indent="0" lvl="3" marL="1371600" rtl="0">
              <a:spcBef>
                <a:spcPts val="0"/>
              </a:spcBef>
              <a:buFont typeface="Garamond"/>
              <a:buNone/>
              <a:defRPr/>
            </a:lvl4pPr>
            <a:lvl5pPr indent="0" lvl="4" marL="1828800" rtl="0">
              <a:spcBef>
                <a:spcPts val="0"/>
              </a:spcBef>
              <a:buFont typeface="Garamond"/>
              <a:buNone/>
              <a:defRPr/>
            </a:lvl5pPr>
            <a:lvl6pPr indent="0" lvl="5" marL="2286000" rtl="0">
              <a:spcBef>
                <a:spcPts val="0"/>
              </a:spcBef>
              <a:buFont typeface="Garamond"/>
              <a:buNone/>
              <a:defRPr/>
            </a:lvl6pPr>
            <a:lvl7pPr indent="0" lvl="6" marL="2743200" rtl="0">
              <a:spcBef>
                <a:spcPts val="0"/>
              </a:spcBef>
              <a:buFont typeface="Garamond"/>
              <a:buNone/>
              <a:defRPr/>
            </a:lvl7pPr>
            <a:lvl8pPr indent="0" lvl="7" marL="3200400" rtl="0">
              <a:spcBef>
                <a:spcPts val="0"/>
              </a:spcBef>
              <a:buFont typeface="Garamond"/>
              <a:buNone/>
              <a:defRPr/>
            </a:lvl8pPr>
            <a:lvl9pPr indent="0" lvl="8" marL="3657600" rtl="0">
              <a:spcBef>
                <a:spcPts val="0"/>
              </a:spcBef>
              <a:buFont typeface="Garamond"/>
              <a:buNone/>
              <a:defRPr/>
            </a:lvl9pPr>
          </a:lstStyle>
          <a:p/>
        </p:txBody>
      </p:sp>
      <p:sp>
        <p:nvSpPr>
          <p:cNvPr id="73" name="Shape 73"/>
          <p:cNvSpPr txBox="1"/>
          <p:nvPr>
            <p:ph idx="4" type="body"/>
          </p:nvPr>
        </p:nvSpPr>
        <p:spPr>
          <a:xfrm>
            <a:off x="4645025" y="2174875"/>
            <a:ext cx="4041774" cy="3951287"/>
          </a:xfrm>
          <a:prstGeom prst="rect">
            <a:avLst/>
          </a:prstGeom>
          <a:noFill/>
          <a:ln>
            <a:noFill/>
          </a:ln>
        </p:spPr>
        <p:txBody>
          <a:bodyPr anchorCtr="0" anchor="t" bIns="91425" lIns="91425" rIns="91425" tIns="91425"/>
          <a:lstStyle>
            <a:lvl1pPr lvl="0" rtl="0">
              <a:spcBef>
                <a:spcPts val="0"/>
              </a:spcBef>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woObj">
  <p:cSld name="Two Content">
    <p:spTree>
      <p:nvGrpSpPr>
        <p:cNvPr id="74" name="Shape 74"/>
        <p:cNvGrpSpPr/>
        <p:nvPr/>
      </p:nvGrpSpPr>
      <p:grpSpPr>
        <a:xfrm>
          <a:off x="0" y="0"/>
          <a:ext cx="0" cy="0"/>
          <a:chOff x="0" y="0"/>
          <a:chExt cx="0" cy="0"/>
        </a:xfrm>
      </p:grpSpPr>
      <p:sp>
        <p:nvSpPr>
          <p:cNvPr id="75" name="Shape 75"/>
          <p:cNvSpPr txBox="1"/>
          <p:nvPr>
            <p:ph type="title"/>
          </p:nvPr>
        </p:nvSpPr>
        <p:spPr>
          <a:xfrm>
            <a:off x="457200" y="274637"/>
            <a:ext cx="8229600" cy="1143000"/>
          </a:xfrm>
          <a:prstGeom prst="rect">
            <a:avLst/>
          </a:prstGeom>
          <a:noFill/>
          <a:ln>
            <a:noFill/>
          </a:ln>
        </p:spPr>
        <p:txBody>
          <a:bodyPr anchorCtr="0" anchor="ctr" bIns="91425" lIns="91425" rIns="91425" tIns="91425"/>
          <a:lstStyle>
            <a:lvl1pPr lvl="0" rtl="0" algn="ctr">
              <a:spcBef>
                <a:spcPts val="0"/>
              </a:spcBef>
              <a:spcAft>
                <a:spcPts val="0"/>
              </a:spcAft>
              <a:defRPr/>
            </a:lvl1pPr>
            <a:lvl2pPr lvl="1" rtl="0" algn="ctr">
              <a:spcBef>
                <a:spcPts val="0"/>
              </a:spcBef>
              <a:spcAft>
                <a:spcPts val="0"/>
              </a:spcAft>
              <a:defRPr/>
            </a:lvl2pPr>
            <a:lvl3pPr lvl="2" rtl="0" algn="ctr">
              <a:spcBef>
                <a:spcPts val="0"/>
              </a:spcBef>
              <a:spcAft>
                <a:spcPts val="0"/>
              </a:spcAft>
              <a:defRPr/>
            </a:lvl3pPr>
            <a:lvl4pPr lvl="3" rtl="0" algn="ctr">
              <a:spcBef>
                <a:spcPts val="0"/>
              </a:spcBef>
              <a:spcAft>
                <a:spcPts val="0"/>
              </a:spcAft>
              <a:defRPr/>
            </a:lvl4pPr>
            <a:lvl5pPr lvl="4" rtl="0" algn="ctr">
              <a:spcBef>
                <a:spcPts val="0"/>
              </a:spcBef>
              <a:spcAft>
                <a:spcPts val="0"/>
              </a:spcAft>
              <a:defRPr/>
            </a:lvl5pPr>
            <a:lvl6pPr lvl="5" marL="457200" rtl="0" algn="ctr">
              <a:spcBef>
                <a:spcPts val="0"/>
              </a:spcBef>
              <a:spcAft>
                <a:spcPts val="0"/>
              </a:spcAft>
              <a:defRPr/>
            </a:lvl6pPr>
            <a:lvl7pPr lvl="6" marL="914400" rtl="0" algn="ctr">
              <a:spcBef>
                <a:spcPts val="0"/>
              </a:spcBef>
              <a:spcAft>
                <a:spcPts val="0"/>
              </a:spcAft>
              <a:defRPr/>
            </a:lvl7pPr>
            <a:lvl8pPr lvl="7" marL="1371600" rtl="0" algn="ctr">
              <a:spcBef>
                <a:spcPts val="0"/>
              </a:spcBef>
              <a:spcAft>
                <a:spcPts val="0"/>
              </a:spcAft>
              <a:defRPr/>
            </a:lvl8pPr>
            <a:lvl9pPr lvl="8" marL="1828800" rtl="0" algn="ctr">
              <a:spcBef>
                <a:spcPts val="0"/>
              </a:spcBef>
              <a:spcAft>
                <a:spcPts val="0"/>
              </a:spcAft>
              <a:defRPr/>
            </a:lvl9pPr>
          </a:lstStyle>
          <a:p/>
        </p:txBody>
      </p:sp>
      <p:sp>
        <p:nvSpPr>
          <p:cNvPr id="76" name="Shape 76"/>
          <p:cNvSpPr txBox="1"/>
          <p:nvPr>
            <p:ph idx="1" type="body"/>
          </p:nvPr>
        </p:nvSpPr>
        <p:spPr>
          <a:xfrm>
            <a:off x="457200" y="1600200"/>
            <a:ext cx="4038599" cy="4525963"/>
          </a:xfrm>
          <a:prstGeom prst="rect">
            <a:avLst/>
          </a:prstGeom>
          <a:noFill/>
          <a:ln>
            <a:noFill/>
          </a:ln>
        </p:spPr>
        <p:txBody>
          <a:bodyPr anchorCtr="0" anchor="t" bIns="91425" lIns="91425" rIns="91425" tIns="91425"/>
          <a:lstStyle>
            <a:lvl1pPr lvl="0" rtl="0">
              <a:spcBef>
                <a:spcPts val="0"/>
              </a:spcBef>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p:txBody>
      </p:sp>
      <p:sp>
        <p:nvSpPr>
          <p:cNvPr id="77" name="Shape 77"/>
          <p:cNvSpPr txBox="1"/>
          <p:nvPr>
            <p:ph idx="2" type="body"/>
          </p:nvPr>
        </p:nvSpPr>
        <p:spPr>
          <a:xfrm>
            <a:off x="4648200" y="1600200"/>
            <a:ext cx="4038599" cy="4525963"/>
          </a:xfrm>
          <a:prstGeom prst="rect">
            <a:avLst/>
          </a:prstGeom>
          <a:noFill/>
          <a:ln>
            <a:noFill/>
          </a:ln>
        </p:spPr>
        <p:txBody>
          <a:bodyPr anchorCtr="0" anchor="t" bIns="91425" lIns="91425" rIns="91425" tIns="91425"/>
          <a:lstStyle>
            <a:lvl1pPr lvl="0" rtl="0">
              <a:spcBef>
                <a:spcPts val="0"/>
              </a:spcBef>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slideLayout" Target="../slideLayouts/slideLayout3.xml"/><Relationship Id="rId3" Type="http://schemas.openxmlformats.org/officeDocument/2006/relationships/slideLayout" Target="../slideLayouts/slideLayout4.xml"/><Relationship Id="rId4" Type="http://schemas.openxmlformats.org/officeDocument/2006/relationships/slideLayout" Target="../slideLayouts/slideLayout5.xml"/><Relationship Id="rId11" Type="http://schemas.openxmlformats.org/officeDocument/2006/relationships/theme" Target="../theme/theme3.xml"/><Relationship Id="rId10" Type="http://schemas.openxmlformats.org/officeDocument/2006/relationships/slideLayout" Target="../slideLayouts/slideLayout11.xml"/><Relationship Id="rId9" Type="http://schemas.openxmlformats.org/officeDocument/2006/relationships/slideLayout" Target="../slideLayouts/slideLayout10.xml"/><Relationship Id="rId5" Type="http://schemas.openxmlformats.org/officeDocument/2006/relationships/slideLayout" Target="../slideLayouts/slideLayout6.xml"/><Relationship Id="rId6" Type="http://schemas.openxmlformats.org/officeDocument/2006/relationships/slideLayout" Target="../slideLayouts/slideLayout7.xml"/><Relationship Id="rId7" Type="http://schemas.openxmlformats.org/officeDocument/2006/relationships/slideLayout" Target="../slideLayouts/slideLayout8.xml"/><Relationship Id="rId8"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dk2"/>
        </a:solidFill>
      </p:bgPr>
    </p:bg>
    <p:spTree>
      <p:nvGrpSpPr>
        <p:cNvPr id="9" name="Shape 9"/>
        <p:cNvGrpSpPr/>
        <p:nvPr/>
      </p:nvGrpSpPr>
      <p:grpSpPr>
        <a:xfrm>
          <a:off x="0" y="0"/>
          <a:ext cx="0" cy="0"/>
          <a:chOff x="0" y="0"/>
          <a:chExt cx="0" cy="0"/>
        </a:xfrm>
      </p:grpSpPr>
      <p:grpSp>
        <p:nvGrpSpPr>
          <p:cNvPr id="10" name="Shape 10"/>
          <p:cNvGrpSpPr/>
          <p:nvPr/>
        </p:nvGrpSpPr>
        <p:grpSpPr>
          <a:xfrm>
            <a:off x="0" y="0"/>
            <a:ext cx="9140824" cy="6850062"/>
            <a:chOff x="0" y="0"/>
            <a:chExt cx="9140824" cy="6850062"/>
          </a:xfrm>
        </p:grpSpPr>
        <p:grpSp>
          <p:nvGrpSpPr>
            <p:cNvPr id="11" name="Shape 11"/>
            <p:cNvGrpSpPr/>
            <p:nvPr/>
          </p:nvGrpSpPr>
          <p:grpSpPr>
            <a:xfrm>
              <a:off x="2743200" y="3540125"/>
              <a:ext cx="6392861" cy="3309937"/>
              <a:chOff x="2743200" y="3540125"/>
              <a:chExt cx="6392861" cy="3309937"/>
            </a:xfrm>
          </p:grpSpPr>
          <p:sp>
            <p:nvSpPr>
              <p:cNvPr id="12" name="Shape 12"/>
              <p:cNvSpPr/>
              <p:nvPr/>
            </p:nvSpPr>
            <p:spPr>
              <a:xfrm>
                <a:off x="2743200" y="4197350"/>
                <a:ext cx="4575175" cy="2652712"/>
              </a:xfrm>
              <a:custGeom>
                <a:pathLst>
                  <a:path extrusionOk="0" h="1671" w="2882">
                    <a:moveTo>
                      <a:pt x="2773" y="544"/>
                    </a:moveTo>
                    <a:lnTo>
                      <a:pt x="2740" y="528"/>
                    </a:lnTo>
                    <a:lnTo>
                      <a:pt x="2692" y="506"/>
                    </a:lnTo>
                    <a:lnTo>
                      <a:pt x="2632" y="484"/>
                    </a:lnTo>
                    <a:lnTo>
                      <a:pt x="2561" y="457"/>
                    </a:lnTo>
                    <a:lnTo>
                      <a:pt x="2480" y="424"/>
                    </a:lnTo>
                    <a:lnTo>
                      <a:pt x="2388" y="397"/>
                    </a:lnTo>
                    <a:lnTo>
                      <a:pt x="2203" y="343"/>
                    </a:lnTo>
                    <a:lnTo>
                      <a:pt x="2078" y="310"/>
                    </a:lnTo>
                    <a:lnTo>
                      <a:pt x="1970" y="277"/>
                    </a:lnTo>
                    <a:lnTo>
                      <a:pt x="1878" y="245"/>
                    </a:lnTo>
                    <a:lnTo>
                      <a:pt x="1807" y="212"/>
                    </a:lnTo>
                    <a:lnTo>
                      <a:pt x="1742" y="179"/>
                    </a:lnTo>
                    <a:lnTo>
                      <a:pt x="1693" y="152"/>
                    </a:lnTo>
                    <a:lnTo>
                      <a:pt x="1655" y="125"/>
                    </a:lnTo>
                    <a:lnTo>
                      <a:pt x="1628" y="103"/>
                    </a:lnTo>
                    <a:lnTo>
                      <a:pt x="1606" y="81"/>
                    </a:lnTo>
                    <a:lnTo>
                      <a:pt x="1590" y="60"/>
                    </a:lnTo>
                    <a:lnTo>
                      <a:pt x="1585" y="43"/>
                    </a:lnTo>
                    <a:lnTo>
                      <a:pt x="1579" y="27"/>
                    </a:lnTo>
                    <a:lnTo>
                      <a:pt x="1585" y="5"/>
                    </a:lnTo>
                    <a:lnTo>
                      <a:pt x="1585" y="0"/>
                    </a:lnTo>
                    <a:lnTo>
                      <a:pt x="1568" y="27"/>
                    </a:lnTo>
                    <a:lnTo>
                      <a:pt x="1557" y="49"/>
                    </a:lnTo>
                    <a:lnTo>
                      <a:pt x="1557" y="76"/>
                    </a:lnTo>
                    <a:lnTo>
                      <a:pt x="1568" y="98"/>
                    </a:lnTo>
                    <a:lnTo>
                      <a:pt x="1590" y="120"/>
                    </a:lnTo>
                    <a:lnTo>
                      <a:pt x="1617" y="141"/>
                    </a:lnTo>
                    <a:lnTo>
                      <a:pt x="1650" y="163"/>
                    </a:lnTo>
                    <a:lnTo>
                      <a:pt x="1688" y="185"/>
                    </a:lnTo>
                    <a:lnTo>
                      <a:pt x="1737" y="207"/>
                    </a:lnTo>
                    <a:lnTo>
                      <a:pt x="1791" y="228"/>
                    </a:lnTo>
                    <a:lnTo>
                      <a:pt x="1905" y="267"/>
                    </a:lnTo>
                    <a:lnTo>
                      <a:pt x="2040" y="310"/>
                    </a:lnTo>
                    <a:lnTo>
                      <a:pt x="2182" y="348"/>
                    </a:lnTo>
                    <a:lnTo>
                      <a:pt x="2285" y="381"/>
                    </a:lnTo>
                    <a:lnTo>
                      <a:pt x="2382" y="408"/>
                    </a:lnTo>
                    <a:lnTo>
                      <a:pt x="2464" y="435"/>
                    </a:lnTo>
                    <a:lnTo>
                      <a:pt x="2540" y="462"/>
                    </a:lnTo>
                    <a:lnTo>
                      <a:pt x="2605" y="484"/>
                    </a:lnTo>
                    <a:lnTo>
                      <a:pt x="2659" y="506"/>
                    </a:lnTo>
                    <a:lnTo>
                      <a:pt x="2708" y="528"/>
                    </a:lnTo>
                    <a:lnTo>
                      <a:pt x="2740" y="544"/>
                    </a:lnTo>
                    <a:lnTo>
                      <a:pt x="2768" y="560"/>
                    </a:lnTo>
                    <a:lnTo>
                      <a:pt x="2784" y="577"/>
                    </a:lnTo>
                    <a:lnTo>
                      <a:pt x="2795" y="593"/>
                    </a:lnTo>
                    <a:lnTo>
                      <a:pt x="2800" y="615"/>
                    </a:lnTo>
                    <a:lnTo>
                      <a:pt x="2795" y="642"/>
                    </a:lnTo>
                    <a:lnTo>
                      <a:pt x="2784" y="664"/>
                    </a:lnTo>
                    <a:lnTo>
                      <a:pt x="2762" y="691"/>
                    </a:lnTo>
                    <a:lnTo>
                      <a:pt x="2730" y="713"/>
                    </a:lnTo>
                    <a:lnTo>
                      <a:pt x="2692" y="735"/>
                    </a:lnTo>
                    <a:lnTo>
                      <a:pt x="2643" y="756"/>
                    </a:lnTo>
                    <a:lnTo>
                      <a:pt x="2589" y="778"/>
                    </a:lnTo>
                    <a:lnTo>
                      <a:pt x="2529" y="800"/>
                    </a:lnTo>
                    <a:lnTo>
                      <a:pt x="2458" y="822"/>
                    </a:lnTo>
                    <a:lnTo>
                      <a:pt x="2382" y="843"/>
                    </a:lnTo>
                    <a:lnTo>
                      <a:pt x="2301" y="865"/>
                    </a:lnTo>
                    <a:lnTo>
                      <a:pt x="2214" y="887"/>
                    </a:lnTo>
                    <a:lnTo>
                      <a:pt x="2030" y="930"/>
                    </a:lnTo>
                    <a:lnTo>
                      <a:pt x="1823" y="979"/>
                    </a:lnTo>
                    <a:lnTo>
                      <a:pt x="1606" y="1034"/>
                    </a:lnTo>
                    <a:lnTo>
                      <a:pt x="1378" y="1094"/>
                    </a:lnTo>
                    <a:lnTo>
                      <a:pt x="1145" y="1164"/>
                    </a:lnTo>
                    <a:lnTo>
                      <a:pt x="912" y="1241"/>
                    </a:lnTo>
                    <a:lnTo>
                      <a:pt x="673" y="1328"/>
                    </a:lnTo>
                    <a:lnTo>
                      <a:pt x="440" y="1431"/>
                    </a:lnTo>
                    <a:lnTo>
                      <a:pt x="217" y="1545"/>
                    </a:lnTo>
                    <a:lnTo>
                      <a:pt x="0" y="1671"/>
                    </a:lnTo>
                    <a:lnTo>
                      <a:pt x="353" y="1671"/>
                    </a:lnTo>
                    <a:lnTo>
                      <a:pt x="554" y="1567"/>
                    </a:lnTo>
                    <a:lnTo>
                      <a:pt x="754" y="1469"/>
                    </a:lnTo>
                    <a:lnTo>
                      <a:pt x="955" y="1388"/>
                    </a:lnTo>
                    <a:lnTo>
                      <a:pt x="1145" y="1311"/>
                    </a:lnTo>
                    <a:lnTo>
                      <a:pt x="1335" y="1241"/>
                    </a:lnTo>
                    <a:lnTo>
                      <a:pt x="1519" y="1186"/>
                    </a:lnTo>
                    <a:lnTo>
                      <a:pt x="1693" y="1132"/>
                    </a:lnTo>
                    <a:lnTo>
                      <a:pt x="1861" y="1083"/>
                    </a:lnTo>
                    <a:lnTo>
                      <a:pt x="2019" y="1045"/>
                    </a:lnTo>
                    <a:lnTo>
                      <a:pt x="2165" y="1007"/>
                    </a:lnTo>
                    <a:lnTo>
                      <a:pt x="2301" y="974"/>
                    </a:lnTo>
                    <a:lnTo>
                      <a:pt x="2426" y="947"/>
                    </a:lnTo>
                    <a:lnTo>
                      <a:pt x="2534" y="914"/>
                    </a:lnTo>
                    <a:lnTo>
                      <a:pt x="2626" y="892"/>
                    </a:lnTo>
                    <a:lnTo>
                      <a:pt x="2702" y="865"/>
                    </a:lnTo>
                    <a:lnTo>
                      <a:pt x="2762" y="838"/>
                    </a:lnTo>
                    <a:lnTo>
                      <a:pt x="2800" y="816"/>
                    </a:lnTo>
                    <a:lnTo>
                      <a:pt x="2827" y="794"/>
                    </a:lnTo>
                    <a:lnTo>
                      <a:pt x="2849" y="767"/>
                    </a:lnTo>
                    <a:lnTo>
                      <a:pt x="2865" y="745"/>
                    </a:lnTo>
                    <a:lnTo>
                      <a:pt x="2876" y="724"/>
                    </a:lnTo>
                    <a:lnTo>
                      <a:pt x="2882" y="702"/>
                    </a:lnTo>
                    <a:lnTo>
                      <a:pt x="2876" y="658"/>
                    </a:lnTo>
                    <a:lnTo>
                      <a:pt x="2854" y="620"/>
                    </a:lnTo>
                    <a:lnTo>
                      <a:pt x="2833" y="588"/>
                    </a:lnTo>
                    <a:lnTo>
                      <a:pt x="2800" y="560"/>
                    </a:lnTo>
                    <a:lnTo>
                      <a:pt x="2773" y="544"/>
                    </a:lnTo>
                    <a:lnTo>
                      <a:pt x="2773" y="544"/>
                    </a:lnTo>
                    <a:close/>
                  </a:path>
                </a:pathLst>
              </a:custGeom>
              <a:gradFill>
                <a:gsLst>
                  <a:gs pos="0">
                    <a:schemeClr val="dk2"/>
                  </a:gs>
                  <a:gs pos="100000">
                    <a:srgbClr val="482319"/>
                  </a:gs>
                </a:gsLst>
                <a:lin ang="0" scaled="0"/>
              </a:gradFill>
              <a:ln>
                <a:noFill/>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1800" u="none" cap="none" strike="noStrike">
                  <a:solidFill>
                    <a:schemeClr val="lt1"/>
                  </a:solidFill>
                  <a:latin typeface="Garamond"/>
                  <a:ea typeface="Garamond"/>
                  <a:cs typeface="Garamond"/>
                  <a:sym typeface="Garamond"/>
                </a:endParaRPr>
              </a:p>
            </p:txBody>
          </p:sp>
          <p:sp>
            <p:nvSpPr>
              <p:cNvPr id="13" name="Shape 13"/>
              <p:cNvSpPr/>
              <p:nvPr/>
            </p:nvSpPr>
            <p:spPr>
              <a:xfrm>
                <a:off x="6619875" y="4240212"/>
                <a:ext cx="1998662" cy="1287462"/>
              </a:xfrm>
              <a:custGeom>
                <a:pathLst>
                  <a:path extrusionOk="0" h="811" w="1259">
                    <a:moveTo>
                      <a:pt x="1259" y="615"/>
                    </a:moveTo>
                    <a:lnTo>
                      <a:pt x="1248" y="588"/>
                    </a:lnTo>
                    <a:lnTo>
                      <a:pt x="1237" y="566"/>
                    </a:lnTo>
                    <a:lnTo>
                      <a:pt x="1216" y="539"/>
                    </a:lnTo>
                    <a:lnTo>
                      <a:pt x="1188" y="517"/>
                    </a:lnTo>
                    <a:lnTo>
                      <a:pt x="1123" y="479"/>
                    </a:lnTo>
                    <a:lnTo>
                      <a:pt x="1042" y="441"/>
                    </a:lnTo>
                    <a:lnTo>
                      <a:pt x="944" y="408"/>
                    </a:lnTo>
                    <a:lnTo>
                      <a:pt x="841" y="381"/>
                    </a:lnTo>
                    <a:lnTo>
                      <a:pt x="727" y="348"/>
                    </a:lnTo>
                    <a:lnTo>
                      <a:pt x="613" y="321"/>
                    </a:lnTo>
                    <a:lnTo>
                      <a:pt x="499" y="294"/>
                    </a:lnTo>
                    <a:lnTo>
                      <a:pt x="391" y="261"/>
                    </a:lnTo>
                    <a:lnTo>
                      <a:pt x="288" y="229"/>
                    </a:lnTo>
                    <a:lnTo>
                      <a:pt x="195" y="196"/>
                    </a:lnTo>
                    <a:lnTo>
                      <a:pt x="119" y="152"/>
                    </a:lnTo>
                    <a:lnTo>
                      <a:pt x="54" y="109"/>
                    </a:lnTo>
                    <a:lnTo>
                      <a:pt x="33" y="87"/>
                    </a:lnTo>
                    <a:lnTo>
                      <a:pt x="16" y="60"/>
                    </a:lnTo>
                    <a:lnTo>
                      <a:pt x="5" y="33"/>
                    </a:lnTo>
                    <a:lnTo>
                      <a:pt x="0" y="0"/>
                    </a:lnTo>
                    <a:lnTo>
                      <a:pt x="0" y="6"/>
                    </a:lnTo>
                    <a:lnTo>
                      <a:pt x="0" y="11"/>
                    </a:lnTo>
                    <a:lnTo>
                      <a:pt x="0" y="38"/>
                    </a:lnTo>
                    <a:lnTo>
                      <a:pt x="5" y="60"/>
                    </a:lnTo>
                    <a:lnTo>
                      <a:pt x="16" y="87"/>
                    </a:lnTo>
                    <a:lnTo>
                      <a:pt x="33" y="114"/>
                    </a:lnTo>
                    <a:lnTo>
                      <a:pt x="54" y="142"/>
                    </a:lnTo>
                    <a:lnTo>
                      <a:pt x="87" y="174"/>
                    </a:lnTo>
                    <a:lnTo>
                      <a:pt x="125" y="207"/>
                    </a:lnTo>
                    <a:lnTo>
                      <a:pt x="179" y="240"/>
                    </a:lnTo>
                    <a:lnTo>
                      <a:pt x="244" y="278"/>
                    </a:lnTo>
                    <a:lnTo>
                      <a:pt x="326" y="310"/>
                    </a:lnTo>
                    <a:lnTo>
                      <a:pt x="418" y="348"/>
                    </a:lnTo>
                    <a:lnTo>
                      <a:pt x="526" y="381"/>
                    </a:lnTo>
                    <a:lnTo>
                      <a:pt x="657" y="414"/>
                    </a:lnTo>
                    <a:lnTo>
                      <a:pt x="749" y="435"/>
                    </a:lnTo>
                    <a:lnTo>
                      <a:pt x="830" y="463"/>
                    </a:lnTo>
                    <a:lnTo>
                      <a:pt x="901" y="490"/>
                    </a:lnTo>
                    <a:lnTo>
                      <a:pt x="966" y="512"/>
                    </a:lnTo>
                    <a:lnTo>
                      <a:pt x="1015" y="539"/>
                    </a:lnTo>
                    <a:lnTo>
                      <a:pt x="1053" y="566"/>
                    </a:lnTo>
                    <a:lnTo>
                      <a:pt x="1080" y="593"/>
                    </a:lnTo>
                    <a:lnTo>
                      <a:pt x="1102" y="620"/>
                    </a:lnTo>
                    <a:lnTo>
                      <a:pt x="1112" y="648"/>
                    </a:lnTo>
                    <a:lnTo>
                      <a:pt x="1118" y="675"/>
                    </a:lnTo>
                    <a:lnTo>
                      <a:pt x="1112" y="697"/>
                    </a:lnTo>
                    <a:lnTo>
                      <a:pt x="1096" y="724"/>
                    </a:lnTo>
                    <a:lnTo>
                      <a:pt x="1080" y="746"/>
                    </a:lnTo>
                    <a:lnTo>
                      <a:pt x="1053" y="767"/>
                    </a:lnTo>
                    <a:lnTo>
                      <a:pt x="1015" y="789"/>
                    </a:lnTo>
                    <a:lnTo>
                      <a:pt x="977" y="811"/>
                    </a:lnTo>
                    <a:lnTo>
                      <a:pt x="1047" y="789"/>
                    </a:lnTo>
                    <a:lnTo>
                      <a:pt x="1107" y="767"/>
                    </a:lnTo>
                    <a:lnTo>
                      <a:pt x="1156" y="746"/>
                    </a:lnTo>
                    <a:lnTo>
                      <a:pt x="1199" y="724"/>
                    </a:lnTo>
                    <a:lnTo>
                      <a:pt x="1226" y="702"/>
                    </a:lnTo>
                    <a:lnTo>
                      <a:pt x="1248" y="675"/>
                    </a:lnTo>
                    <a:lnTo>
                      <a:pt x="1259" y="648"/>
                    </a:lnTo>
                    <a:lnTo>
                      <a:pt x="1259" y="615"/>
                    </a:lnTo>
                    <a:lnTo>
                      <a:pt x="1259" y="615"/>
                    </a:lnTo>
                    <a:close/>
                  </a:path>
                </a:pathLst>
              </a:custGeom>
              <a:gradFill>
                <a:gsLst>
                  <a:gs pos="0">
                    <a:schemeClr val="dk2"/>
                  </a:gs>
                  <a:gs pos="100000">
                    <a:srgbClr val="482319"/>
                  </a:gs>
                </a:gsLst>
                <a:lin ang="2700000" scaled="0"/>
              </a:gradFill>
              <a:ln>
                <a:noFill/>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1800" u="none" cap="none" strike="noStrike">
                  <a:solidFill>
                    <a:schemeClr val="lt1"/>
                  </a:solidFill>
                  <a:latin typeface="Garamond"/>
                  <a:ea typeface="Garamond"/>
                  <a:cs typeface="Garamond"/>
                  <a:sym typeface="Garamond"/>
                </a:endParaRPr>
              </a:p>
            </p:txBody>
          </p:sp>
          <p:sp>
            <p:nvSpPr>
              <p:cNvPr id="14" name="Shape 14"/>
              <p:cNvSpPr/>
              <p:nvPr/>
            </p:nvSpPr>
            <p:spPr>
              <a:xfrm>
                <a:off x="4603750" y="5311775"/>
                <a:ext cx="4522786" cy="1538287"/>
              </a:xfrm>
              <a:custGeom>
                <a:pathLst>
                  <a:path extrusionOk="0" h="969" w="2849">
                    <a:moveTo>
                      <a:pt x="92" y="958"/>
                    </a:moveTo>
                    <a:lnTo>
                      <a:pt x="0" y="969"/>
                    </a:lnTo>
                    <a:lnTo>
                      <a:pt x="391" y="969"/>
                    </a:lnTo>
                    <a:lnTo>
                      <a:pt x="434" y="947"/>
                    </a:lnTo>
                    <a:lnTo>
                      <a:pt x="483" y="914"/>
                    </a:lnTo>
                    <a:lnTo>
                      <a:pt x="554" y="876"/>
                    </a:lnTo>
                    <a:lnTo>
                      <a:pt x="635" y="838"/>
                    </a:lnTo>
                    <a:lnTo>
                      <a:pt x="727" y="794"/>
                    </a:lnTo>
                    <a:lnTo>
                      <a:pt x="836" y="745"/>
                    </a:lnTo>
                    <a:lnTo>
                      <a:pt x="961" y="696"/>
                    </a:lnTo>
                    <a:lnTo>
                      <a:pt x="1102" y="642"/>
                    </a:lnTo>
                    <a:lnTo>
                      <a:pt x="1259" y="582"/>
                    </a:lnTo>
                    <a:lnTo>
                      <a:pt x="1433" y="522"/>
                    </a:lnTo>
                    <a:lnTo>
                      <a:pt x="1623" y="462"/>
                    </a:lnTo>
                    <a:lnTo>
                      <a:pt x="1829" y="403"/>
                    </a:lnTo>
                    <a:lnTo>
                      <a:pt x="2057" y="343"/>
                    </a:lnTo>
                    <a:lnTo>
                      <a:pt x="2301" y="283"/>
                    </a:lnTo>
                    <a:lnTo>
                      <a:pt x="2567" y="223"/>
                    </a:lnTo>
                    <a:lnTo>
                      <a:pt x="2849" y="163"/>
                    </a:lnTo>
                    <a:lnTo>
                      <a:pt x="2849" y="0"/>
                    </a:lnTo>
                    <a:lnTo>
                      <a:pt x="2817" y="16"/>
                    </a:lnTo>
                    <a:lnTo>
                      <a:pt x="2773" y="33"/>
                    </a:lnTo>
                    <a:lnTo>
                      <a:pt x="2719" y="54"/>
                    </a:lnTo>
                    <a:lnTo>
                      <a:pt x="2648" y="76"/>
                    </a:lnTo>
                    <a:lnTo>
                      <a:pt x="2572" y="98"/>
                    </a:lnTo>
                    <a:lnTo>
                      <a:pt x="2491" y="120"/>
                    </a:lnTo>
                    <a:lnTo>
                      <a:pt x="2399" y="147"/>
                    </a:lnTo>
                    <a:lnTo>
                      <a:pt x="2301" y="169"/>
                    </a:lnTo>
                    <a:lnTo>
                      <a:pt x="2095" y="223"/>
                    </a:lnTo>
                    <a:lnTo>
                      <a:pt x="1889" y="277"/>
                    </a:lnTo>
                    <a:lnTo>
                      <a:pt x="1688" y="326"/>
                    </a:lnTo>
                    <a:lnTo>
                      <a:pt x="1590" y="354"/>
                    </a:lnTo>
                    <a:lnTo>
                      <a:pt x="1503" y="381"/>
                    </a:lnTo>
                    <a:lnTo>
                      <a:pt x="1107" y="506"/>
                    </a:lnTo>
                    <a:lnTo>
                      <a:pt x="912" y="577"/>
                    </a:lnTo>
                    <a:lnTo>
                      <a:pt x="727" y="647"/>
                    </a:lnTo>
                    <a:lnTo>
                      <a:pt x="548" y="718"/>
                    </a:lnTo>
                    <a:lnTo>
                      <a:pt x="380" y="794"/>
                    </a:lnTo>
                    <a:lnTo>
                      <a:pt x="228" y="876"/>
                    </a:lnTo>
                    <a:lnTo>
                      <a:pt x="92" y="958"/>
                    </a:lnTo>
                    <a:lnTo>
                      <a:pt x="92" y="958"/>
                    </a:lnTo>
                    <a:close/>
                  </a:path>
                </a:pathLst>
              </a:custGeom>
              <a:gradFill>
                <a:gsLst>
                  <a:gs pos="0">
                    <a:srgbClr val="412017"/>
                  </a:gs>
                  <a:gs pos="100000">
                    <a:schemeClr val="dk2"/>
                  </a:gs>
                </a:gsLst>
                <a:lin ang="5400000" scaled="0"/>
              </a:gradFill>
              <a:ln>
                <a:noFill/>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1800" u="none" cap="none" strike="noStrike">
                  <a:solidFill>
                    <a:schemeClr val="lt1"/>
                  </a:solidFill>
                  <a:latin typeface="Garamond"/>
                  <a:ea typeface="Garamond"/>
                  <a:cs typeface="Garamond"/>
                  <a:sym typeface="Garamond"/>
                </a:endParaRPr>
              </a:p>
            </p:txBody>
          </p:sp>
          <p:sp>
            <p:nvSpPr>
              <p:cNvPr id="15" name="Shape 15"/>
              <p:cNvSpPr/>
              <p:nvPr/>
            </p:nvSpPr>
            <p:spPr>
              <a:xfrm>
                <a:off x="4362450" y="3540125"/>
                <a:ext cx="4773611" cy="3309936"/>
              </a:xfrm>
              <a:custGeom>
                <a:pathLst>
                  <a:path extrusionOk="0" h="2085" w="3007">
                    <a:moveTo>
                      <a:pt x="1427" y="441"/>
                    </a:moveTo>
                    <a:lnTo>
                      <a:pt x="1433" y="474"/>
                    </a:lnTo>
                    <a:lnTo>
                      <a:pt x="1444" y="501"/>
                    </a:lnTo>
                    <a:lnTo>
                      <a:pt x="1460" y="528"/>
                    </a:lnTo>
                    <a:lnTo>
                      <a:pt x="1482" y="550"/>
                    </a:lnTo>
                    <a:lnTo>
                      <a:pt x="1541" y="593"/>
                    </a:lnTo>
                    <a:lnTo>
                      <a:pt x="1623" y="637"/>
                    </a:lnTo>
                    <a:lnTo>
                      <a:pt x="1715" y="670"/>
                    </a:lnTo>
                    <a:lnTo>
                      <a:pt x="1818" y="702"/>
                    </a:lnTo>
                    <a:lnTo>
                      <a:pt x="1927" y="735"/>
                    </a:lnTo>
                    <a:lnTo>
                      <a:pt x="2041" y="762"/>
                    </a:lnTo>
                    <a:lnTo>
                      <a:pt x="2155" y="789"/>
                    </a:lnTo>
                    <a:lnTo>
                      <a:pt x="2269" y="822"/>
                    </a:lnTo>
                    <a:lnTo>
                      <a:pt x="2372" y="849"/>
                    </a:lnTo>
                    <a:lnTo>
                      <a:pt x="2464" y="882"/>
                    </a:lnTo>
                    <a:lnTo>
                      <a:pt x="2551" y="920"/>
                    </a:lnTo>
                    <a:lnTo>
                      <a:pt x="2616" y="958"/>
                    </a:lnTo>
                    <a:lnTo>
                      <a:pt x="2638" y="980"/>
                    </a:lnTo>
                    <a:lnTo>
                      <a:pt x="2659" y="1007"/>
                    </a:lnTo>
                    <a:lnTo>
                      <a:pt x="2676" y="1029"/>
                    </a:lnTo>
                    <a:lnTo>
                      <a:pt x="2681" y="1056"/>
                    </a:lnTo>
                    <a:lnTo>
                      <a:pt x="2681" y="1083"/>
                    </a:lnTo>
                    <a:lnTo>
                      <a:pt x="2676" y="1105"/>
                    </a:lnTo>
                    <a:lnTo>
                      <a:pt x="2665" y="1127"/>
                    </a:lnTo>
                    <a:lnTo>
                      <a:pt x="2643" y="1149"/>
                    </a:lnTo>
                    <a:lnTo>
                      <a:pt x="2616" y="1170"/>
                    </a:lnTo>
                    <a:lnTo>
                      <a:pt x="2583" y="1187"/>
                    </a:lnTo>
                    <a:lnTo>
                      <a:pt x="2545" y="1208"/>
                    </a:lnTo>
                    <a:lnTo>
                      <a:pt x="2502" y="1225"/>
                    </a:lnTo>
                    <a:lnTo>
                      <a:pt x="2448" y="1241"/>
                    </a:lnTo>
                    <a:lnTo>
                      <a:pt x="2388" y="1257"/>
                    </a:lnTo>
                    <a:lnTo>
                      <a:pt x="2328" y="1274"/>
                    </a:lnTo>
                    <a:lnTo>
                      <a:pt x="2258" y="1290"/>
                    </a:lnTo>
                    <a:lnTo>
                      <a:pt x="2106" y="1328"/>
                    </a:lnTo>
                    <a:lnTo>
                      <a:pt x="1932" y="1372"/>
                    </a:lnTo>
                    <a:lnTo>
                      <a:pt x="1742" y="1421"/>
                    </a:lnTo>
                    <a:lnTo>
                      <a:pt x="1531" y="1475"/>
                    </a:lnTo>
                    <a:lnTo>
                      <a:pt x="1308" y="1540"/>
                    </a:lnTo>
                    <a:lnTo>
                      <a:pt x="1069" y="1617"/>
                    </a:lnTo>
                    <a:lnTo>
                      <a:pt x="820" y="1709"/>
                    </a:lnTo>
                    <a:lnTo>
                      <a:pt x="554" y="1818"/>
                    </a:lnTo>
                    <a:lnTo>
                      <a:pt x="282" y="1943"/>
                    </a:lnTo>
                    <a:lnTo>
                      <a:pt x="0" y="2085"/>
                    </a:lnTo>
                    <a:lnTo>
                      <a:pt x="152" y="2085"/>
                    </a:lnTo>
                    <a:lnTo>
                      <a:pt x="244" y="2074"/>
                    </a:lnTo>
                    <a:lnTo>
                      <a:pt x="386" y="1992"/>
                    </a:lnTo>
                    <a:lnTo>
                      <a:pt x="537" y="1910"/>
                    </a:lnTo>
                    <a:lnTo>
                      <a:pt x="700" y="1834"/>
                    </a:lnTo>
                    <a:lnTo>
                      <a:pt x="879" y="1763"/>
                    </a:lnTo>
                    <a:lnTo>
                      <a:pt x="1064" y="1693"/>
                    </a:lnTo>
                    <a:lnTo>
                      <a:pt x="1259" y="1622"/>
                    </a:lnTo>
                    <a:lnTo>
                      <a:pt x="1661" y="1497"/>
                    </a:lnTo>
                    <a:lnTo>
                      <a:pt x="1748" y="1470"/>
                    </a:lnTo>
                    <a:lnTo>
                      <a:pt x="1845" y="1442"/>
                    </a:lnTo>
                    <a:lnTo>
                      <a:pt x="2046" y="1393"/>
                    </a:lnTo>
                    <a:lnTo>
                      <a:pt x="2252" y="1339"/>
                    </a:lnTo>
                    <a:lnTo>
                      <a:pt x="2458" y="1285"/>
                    </a:lnTo>
                    <a:lnTo>
                      <a:pt x="2551" y="1263"/>
                    </a:lnTo>
                    <a:lnTo>
                      <a:pt x="2643" y="1236"/>
                    </a:lnTo>
                    <a:lnTo>
                      <a:pt x="2730" y="1214"/>
                    </a:lnTo>
                    <a:lnTo>
                      <a:pt x="2806" y="1192"/>
                    </a:lnTo>
                    <a:lnTo>
                      <a:pt x="2876" y="1170"/>
                    </a:lnTo>
                    <a:lnTo>
                      <a:pt x="2931" y="1149"/>
                    </a:lnTo>
                    <a:lnTo>
                      <a:pt x="2974" y="1132"/>
                    </a:lnTo>
                    <a:lnTo>
                      <a:pt x="3007" y="1116"/>
                    </a:lnTo>
                    <a:lnTo>
                      <a:pt x="3007" y="871"/>
                    </a:lnTo>
                    <a:lnTo>
                      <a:pt x="2941" y="860"/>
                    </a:lnTo>
                    <a:lnTo>
                      <a:pt x="2860" y="844"/>
                    </a:lnTo>
                    <a:lnTo>
                      <a:pt x="2773" y="827"/>
                    </a:lnTo>
                    <a:lnTo>
                      <a:pt x="2670" y="806"/>
                    </a:lnTo>
                    <a:lnTo>
                      <a:pt x="2567" y="784"/>
                    </a:lnTo>
                    <a:lnTo>
                      <a:pt x="2458" y="757"/>
                    </a:lnTo>
                    <a:lnTo>
                      <a:pt x="2241" y="702"/>
                    </a:lnTo>
                    <a:lnTo>
                      <a:pt x="2138" y="670"/>
                    </a:lnTo>
                    <a:lnTo>
                      <a:pt x="2046" y="637"/>
                    </a:lnTo>
                    <a:lnTo>
                      <a:pt x="1959" y="604"/>
                    </a:lnTo>
                    <a:lnTo>
                      <a:pt x="1883" y="566"/>
                    </a:lnTo>
                    <a:lnTo>
                      <a:pt x="1824" y="534"/>
                    </a:lnTo>
                    <a:lnTo>
                      <a:pt x="1780" y="495"/>
                    </a:lnTo>
                    <a:lnTo>
                      <a:pt x="1769" y="474"/>
                    </a:lnTo>
                    <a:lnTo>
                      <a:pt x="1758" y="457"/>
                    </a:lnTo>
                    <a:lnTo>
                      <a:pt x="1753" y="436"/>
                    </a:lnTo>
                    <a:lnTo>
                      <a:pt x="1758" y="419"/>
                    </a:lnTo>
                    <a:lnTo>
                      <a:pt x="1780" y="381"/>
                    </a:lnTo>
                    <a:lnTo>
                      <a:pt x="1813" y="343"/>
                    </a:lnTo>
                    <a:lnTo>
                      <a:pt x="1862" y="316"/>
                    </a:lnTo>
                    <a:lnTo>
                      <a:pt x="1921" y="289"/>
                    </a:lnTo>
                    <a:lnTo>
                      <a:pt x="1986" y="267"/>
                    </a:lnTo>
                    <a:lnTo>
                      <a:pt x="2062" y="245"/>
                    </a:lnTo>
                    <a:lnTo>
                      <a:pt x="2149" y="229"/>
                    </a:lnTo>
                    <a:lnTo>
                      <a:pt x="2236" y="213"/>
                    </a:lnTo>
                    <a:lnTo>
                      <a:pt x="2431" y="180"/>
                    </a:lnTo>
                    <a:lnTo>
                      <a:pt x="2627" y="158"/>
                    </a:lnTo>
                    <a:lnTo>
                      <a:pt x="2827" y="125"/>
                    </a:lnTo>
                    <a:lnTo>
                      <a:pt x="2920" y="109"/>
                    </a:lnTo>
                    <a:lnTo>
                      <a:pt x="3007" y="87"/>
                    </a:lnTo>
                    <a:lnTo>
                      <a:pt x="3007" y="0"/>
                    </a:lnTo>
                    <a:lnTo>
                      <a:pt x="2909" y="22"/>
                    </a:lnTo>
                    <a:lnTo>
                      <a:pt x="2795" y="44"/>
                    </a:lnTo>
                    <a:lnTo>
                      <a:pt x="2676" y="66"/>
                    </a:lnTo>
                    <a:lnTo>
                      <a:pt x="2551" y="82"/>
                    </a:lnTo>
                    <a:lnTo>
                      <a:pt x="2285" y="120"/>
                    </a:lnTo>
                    <a:lnTo>
                      <a:pt x="2155" y="136"/>
                    </a:lnTo>
                    <a:lnTo>
                      <a:pt x="2030" y="158"/>
                    </a:lnTo>
                    <a:lnTo>
                      <a:pt x="1905" y="174"/>
                    </a:lnTo>
                    <a:lnTo>
                      <a:pt x="1791" y="202"/>
                    </a:lnTo>
                    <a:lnTo>
                      <a:pt x="1688" y="229"/>
                    </a:lnTo>
                    <a:lnTo>
                      <a:pt x="1601" y="261"/>
                    </a:lnTo>
                    <a:lnTo>
                      <a:pt x="1525" y="300"/>
                    </a:lnTo>
                    <a:lnTo>
                      <a:pt x="1471" y="338"/>
                    </a:lnTo>
                    <a:lnTo>
                      <a:pt x="1455" y="359"/>
                    </a:lnTo>
                    <a:lnTo>
                      <a:pt x="1438" y="387"/>
                    </a:lnTo>
                    <a:lnTo>
                      <a:pt x="1427" y="414"/>
                    </a:lnTo>
                    <a:lnTo>
                      <a:pt x="1427" y="441"/>
                    </a:lnTo>
                    <a:lnTo>
                      <a:pt x="1427" y="441"/>
                    </a:lnTo>
                    <a:close/>
                  </a:path>
                </a:pathLst>
              </a:custGeom>
              <a:solidFill>
                <a:schemeClr val="dk2"/>
              </a:solidFill>
              <a:ln>
                <a:noFill/>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1800" u="none" cap="none" strike="noStrike">
                  <a:solidFill>
                    <a:schemeClr val="lt1"/>
                  </a:solidFill>
                  <a:latin typeface="Garamond"/>
                  <a:ea typeface="Garamond"/>
                  <a:cs typeface="Garamond"/>
                  <a:sym typeface="Garamond"/>
                </a:endParaRPr>
              </a:p>
            </p:txBody>
          </p:sp>
          <p:sp>
            <p:nvSpPr>
              <p:cNvPr id="16" name="Shape 16"/>
              <p:cNvSpPr/>
              <p:nvPr/>
            </p:nvSpPr>
            <p:spPr>
              <a:xfrm>
                <a:off x="7145336" y="3678237"/>
                <a:ext cx="1981200" cy="855661"/>
              </a:xfrm>
              <a:custGeom>
                <a:pathLst>
                  <a:path extrusionOk="0" h="539" w="1248">
                    <a:moveTo>
                      <a:pt x="0" y="332"/>
                    </a:moveTo>
                    <a:lnTo>
                      <a:pt x="0" y="360"/>
                    </a:lnTo>
                    <a:lnTo>
                      <a:pt x="5" y="387"/>
                    </a:lnTo>
                    <a:lnTo>
                      <a:pt x="27" y="414"/>
                    </a:lnTo>
                    <a:lnTo>
                      <a:pt x="54" y="436"/>
                    </a:lnTo>
                    <a:lnTo>
                      <a:pt x="92" y="463"/>
                    </a:lnTo>
                    <a:lnTo>
                      <a:pt x="141" y="490"/>
                    </a:lnTo>
                    <a:lnTo>
                      <a:pt x="195" y="512"/>
                    </a:lnTo>
                    <a:lnTo>
                      <a:pt x="255" y="539"/>
                    </a:lnTo>
                    <a:lnTo>
                      <a:pt x="212" y="517"/>
                    </a:lnTo>
                    <a:lnTo>
                      <a:pt x="179" y="490"/>
                    </a:lnTo>
                    <a:lnTo>
                      <a:pt x="157" y="468"/>
                    </a:lnTo>
                    <a:lnTo>
                      <a:pt x="141" y="447"/>
                    </a:lnTo>
                    <a:lnTo>
                      <a:pt x="136" y="425"/>
                    </a:lnTo>
                    <a:lnTo>
                      <a:pt x="136" y="403"/>
                    </a:lnTo>
                    <a:lnTo>
                      <a:pt x="141" y="381"/>
                    </a:lnTo>
                    <a:lnTo>
                      <a:pt x="157" y="365"/>
                    </a:lnTo>
                    <a:lnTo>
                      <a:pt x="179" y="343"/>
                    </a:lnTo>
                    <a:lnTo>
                      <a:pt x="201" y="327"/>
                    </a:lnTo>
                    <a:lnTo>
                      <a:pt x="266" y="294"/>
                    </a:lnTo>
                    <a:lnTo>
                      <a:pt x="353" y="262"/>
                    </a:lnTo>
                    <a:lnTo>
                      <a:pt x="445" y="234"/>
                    </a:lnTo>
                    <a:lnTo>
                      <a:pt x="554" y="213"/>
                    </a:lnTo>
                    <a:lnTo>
                      <a:pt x="662" y="191"/>
                    </a:lnTo>
                    <a:lnTo>
                      <a:pt x="890" y="153"/>
                    </a:lnTo>
                    <a:lnTo>
                      <a:pt x="993" y="136"/>
                    </a:lnTo>
                    <a:lnTo>
                      <a:pt x="1091" y="120"/>
                    </a:lnTo>
                    <a:lnTo>
                      <a:pt x="1178" y="115"/>
                    </a:lnTo>
                    <a:lnTo>
                      <a:pt x="1248" y="104"/>
                    </a:lnTo>
                    <a:lnTo>
                      <a:pt x="1248" y="0"/>
                    </a:lnTo>
                    <a:lnTo>
                      <a:pt x="1161" y="22"/>
                    </a:lnTo>
                    <a:lnTo>
                      <a:pt x="1069" y="38"/>
                    </a:lnTo>
                    <a:lnTo>
                      <a:pt x="874" y="71"/>
                    </a:lnTo>
                    <a:lnTo>
                      <a:pt x="673" y="93"/>
                    </a:lnTo>
                    <a:lnTo>
                      <a:pt x="483" y="126"/>
                    </a:lnTo>
                    <a:lnTo>
                      <a:pt x="391" y="142"/>
                    </a:lnTo>
                    <a:lnTo>
                      <a:pt x="309" y="158"/>
                    </a:lnTo>
                    <a:lnTo>
                      <a:pt x="228" y="180"/>
                    </a:lnTo>
                    <a:lnTo>
                      <a:pt x="163" y="202"/>
                    </a:lnTo>
                    <a:lnTo>
                      <a:pt x="103" y="229"/>
                    </a:lnTo>
                    <a:lnTo>
                      <a:pt x="54" y="256"/>
                    </a:lnTo>
                    <a:lnTo>
                      <a:pt x="22" y="294"/>
                    </a:lnTo>
                    <a:lnTo>
                      <a:pt x="0" y="332"/>
                    </a:lnTo>
                    <a:lnTo>
                      <a:pt x="0" y="332"/>
                    </a:lnTo>
                    <a:close/>
                  </a:path>
                </a:pathLst>
              </a:custGeom>
              <a:gradFill>
                <a:gsLst>
                  <a:gs pos="0">
                    <a:srgbClr val="452219"/>
                  </a:gs>
                  <a:gs pos="100000">
                    <a:schemeClr val="dk2"/>
                  </a:gs>
                </a:gsLst>
                <a:lin ang="2700000" scaled="0"/>
              </a:gradFill>
              <a:ln>
                <a:noFill/>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1800" u="none" cap="none" strike="noStrike">
                  <a:solidFill>
                    <a:schemeClr val="lt1"/>
                  </a:solidFill>
                  <a:latin typeface="Garamond"/>
                  <a:ea typeface="Garamond"/>
                  <a:cs typeface="Garamond"/>
                  <a:sym typeface="Garamond"/>
                </a:endParaRPr>
              </a:p>
            </p:txBody>
          </p:sp>
        </p:grpSp>
        <p:sp>
          <p:nvSpPr>
            <p:cNvPr id="17" name="Shape 17"/>
            <p:cNvSpPr/>
            <p:nvPr/>
          </p:nvSpPr>
          <p:spPr>
            <a:xfrm>
              <a:off x="5273675" y="2128836"/>
              <a:ext cx="2897186" cy="2439986"/>
            </a:xfrm>
            <a:custGeom>
              <a:pathLst>
                <a:path extrusionOk="0" h="1469" w="2296">
                  <a:moveTo>
                    <a:pt x="771" y="1088"/>
                  </a:moveTo>
                  <a:lnTo>
                    <a:pt x="982" y="1061"/>
                  </a:lnTo>
                  <a:lnTo>
                    <a:pt x="1178" y="1034"/>
                  </a:lnTo>
                  <a:lnTo>
                    <a:pt x="1357" y="1012"/>
                  </a:lnTo>
                  <a:lnTo>
                    <a:pt x="1520" y="985"/>
                  </a:lnTo>
                  <a:lnTo>
                    <a:pt x="1666" y="957"/>
                  </a:lnTo>
                  <a:lnTo>
                    <a:pt x="1796" y="930"/>
                  </a:lnTo>
                  <a:lnTo>
                    <a:pt x="1916" y="897"/>
                  </a:lnTo>
                  <a:lnTo>
                    <a:pt x="2013" y="870"/>
                  </a:lnTo>
                  <a:lnTo>
                    <a:pt x="2100" y="832"/>
                  </a:lnTo>
                  <a:lnTo>
                    <a:pt x="2171" y="800"/>
                  </a:lnTo>
                  <a:lnTo>
                    <a:pt x="2220" y="756"/>
                  </a:lnTo>
                  <a:lnTo>
                    <a:pt x="2263" y="712"/>
                  </a:lnTo>
                  <a:lnTo>
                    <a:pt x="2285" y="669"/>
                  </a:lnTo>
                  <a:lnTo>
                    <a:pt x="2296" y="614"/>
                  </a:lnTo>
                  <a:lnTo>
                    <a:pt x="2290" y="560"/>
                  </a:lnTo>
                  <a:lnTo>
                    <a:pt x="2269" y="500"/>
                  </a:lnTo>
                  <a:lnTo>
                    <a:pt x="2241" y="457"/>
                  </a:lnTo>
                  <a:lnTo>
                    <a:pt x="2198" y="408"/>
                  </a:lnTo>
                  <a:lnTo>
                    <a:pt x="2144" y="364"/>
                  </a:lnTo>
                  <a:lnTo>
                    <a:pt x="2079" y="321"/>
                  </a:lnTo>
                  <a:lnTo>
                    <a:pt x="2008" y="277"/>
                  </a:lnTo>
                  <a:lnTo>
                    <a:pt x="1927" y="234"/>
                  </a:lnTo>
                  <a:lnTo>
                    <a:pt x="1769" y="157"/>
                  </a:lnTo>
                  <a:lnTo>
                    <a:pt x="1688" y="125"/>
                  </a:lnTo>
                  <a:lnTo>
                    <a:pt x="1612" y="92"/>
                  </a:lnTo>
                  <a:lnTo>
                    <a:pt x="1536" y="65"/>
                  </a:lnTo>
                  <a:lnTo>
                    <a:pt x="1476" y="43"/>
                  </a:lnTo>
                  <a:lnTo>
                    <a:pt x="1422" y="27"/>
                  </a:lnTo>
                  <a:lnTo>
                    <a:pt x="1384" y="10"/>
                  </a:lnTo>
                  <a:lnTo>
                    <a:pt x="1357" y="5"/>
                  </a:lnTo>
                  <a:lnTo>
                    <a:pt x="1346" y="0"/>
                  </a:lnTo>
                  <a:lnTo>
                    <a:pt x="1498" y="54"/>
                  </a:lnTo>
                  <a:lnTo>
                    <a:pt x="1655" y="119"/>
                  </a:lnTo>
                  <a:lnTo>
                    <a:pt x="1807" y="185"/>
                  </a:lnTo>
                  <a:lnTo>
                    <a:pt x="1948" y="255"/>
                  </a:lnTo>
                  <a:lnTo>
                    <a:pt x="2013" y="288"/>
                  </a:lnTo>
                  <a:lnTo>
                    <a:pt x="2068" y="326"/>
                  </a:lnTo>
                  <a:lnTo>
                    <a:pt x="2122" y="364"/>
                  </a:lnTo>
                  <a:lnTo>
                    <a:pt x="2171" y="402"/>
                  </a:lnTo>
                  <a:lnTo>
                    <a:pt x="2209" y="440"/>
                  </a:lnTo>
                  <a:lnTo>
                    <a:pt x="2236" y="478"/>
                  </a:lnTo>
                  <a:lnTo>
                    <a:pt x="2252" y="522"/>
                  </a:lnTo>
                  <a:lnTo>
                    <a:pt x="2263" y="560"/>
                  </a:lnTo>
                  <a:lnTo>
                    <a:pt x="2258" y="598"/>
                  </a:lnTo>
                  <a:lnTo>
                    <a:pt x="2241" y="636"/>
                  </a:lnTo>
                  <a:lnTo>
                    <a:pt x="2214" y="669"/>
                  </a:lnTo>
                  <a:lnTo>
                    <a:pt x="2171" y="702"/>
                  </a:lnTo>
                  <a:lnTo>
                    <a:pt x="2122" y="729"/>
                  </a:lnTo>
                  <a:lnTo>
                    <a:pt x="2062" y="756"/>
                  </a:lnTo>
                  <a:lnTo>
                    <a:pt x="1997" y="778"/>
                  </a:lnTo>
                  <a:lnTo>
                    <a:pt x="1921" y="800"/>
                  </a:lnTo>
                  <a:lnTo>
                    <a:pt x="1834" y="821"/>
                  </a:lnTo>
                  <a:lnTo>
                    <a:pt x="1748" y="843"/>
                  </a:lnTo>
                  <a:lnTo>
                    <a:pt x="1552" y="876"/>
                  </a:lnTo>
                  <a:lnTo>
                    <a:pt x="1351" y="908"/>
                  </a:lnTo>
                  <a:lnTo>
                    <a:pt x="1134" y="941"/>
                  </a:lnTo>
                  <a:lnTo>
                    <a:pt x="923" y="968"/>
                  </a:lnTo>
                  <a:lnTo>
                    <a:pt x="716" y="995"/>
                  </a:lnTo>
                  <a:lnTo>
                    <a:pt x="521" y="1028"/>
                  </a:lnTo>
                  <a:lnTo>
                    <a:pt x="434" y="1044"/>
                  </a:lnTo>
                  <a:lnTo>
                    <a:pt x="353" y="1066"/>
                  </a:lnTo>
                  <a:lnTo>
                    <a:pt x="277" y="1082"/>
                  </a:lnTo>
                  <a:lnTo>
                    <a:pt x="206" y="1104"/>
                  </a:lnTo>
                  <a:lnTo>
                    <a:pt x="147" y="1126"/>
                  </a:lnTo>
                  <a:lnTo>
                    <a:pt x="92" y="1148"/>
                  </a:lnTo>
                  <a:lnTo>
                    <a:pt x="54" y="1175"/>
                  </a:lnTo>
                  <a:lnTo>
                    <a:pt x="22" y="1202"/>
                  </a:lnTo>
                  <a:lnTo>
                    <a:pt x="6" y="1229"/>
                  </a:lnTo>
                  <a:lnTo>
                    <a:pt x="0" y="1262"/>
                  </a:lnTo>
                  <a:lnTo>
                    <a:pt x="11" y="1295"/>
                  </a:lnTo>
                  <a:lnTo>
                    <a:pt x="27" y="1327"/>
                  </a:lnTo>
                  <a:lnTo>
                    <a:pt x="54" y="1355"/>
                  </a:lnTo>
                  <a:lnTo>
                    <a:pt x="98" y="1382"/>
                  </a:lnTo>
                  <a:lnTo>
                    <a:pt x="141" y="1404"/>
                  </a:lnTo>
                  <a:lnTo>
                    <a:pt x="196" y="1425"/>
                  </a:lnTo>
                  <a:lnTo>
                    <a:pt x="261" y="1447"/>
                  </a:lnTo>
                  <a:lnTo>
                    <a:pt x="326" y="1469"/>
                  </a:lnTo>
                  <a:lnTo>
                    <a:pt x="266" y="1442"/>
                  </a:lnTo>
                  <a:lnTo>
                    <a:pt x="217" y="1414"/>
                  </a:lnTo>
                  <a:lnTo>
                    <a:pt x="174" y="1387"/>
                  </a:lnTo>
                  <a:lnTo>
                    <a:pt x="147" y="1360"/>
                  </a:lnTo>
                  <a:lnTo>
                    <a:pt x="125" y="1333"/>
                  </a:lnTo>
                  <a:lnTo>
                    <a:pt x="120" y="1306"/>
                  </a:lnTo>
                  <a:lnTo>
                    <a:pt x="125" y="1278"/>
                  </a:lnTo>
                  <a:lnTo>
                    <a:pt x="141" y="1257"/>
                  </a:lnTo>
                  <a:lnTo>
                    <a:pt x="174" y="1229"/>
                  </a:lnTo>
                  <a:lnTo>
                    <a:pt x="212" y="1208"/>
                  </a:lnTo>
                  <a:lnTo>
                    <a:pt x="272" y="1186"/>
                  </a:lnTo>
                  <a:lnTo>
                    <a:pt x="342" y="1164"/>
                  </a:lnTo>
                  <a:lnTo>
                    <a:pt x="423" y="1142"/>
                  </a:lnTo>
                  <a:lnTo>
                    <a:pt x="527" y="1121"/>
                  </a:lnTo>
                  <a:lnTo>
                    <a:pt x="641" y="1104"/>
                  </a:lnTo>
                  <a:lnTo>
                    <a:pt x="771" y="1088"/>
                  </a:lnTo>
                  <a:lnTo>
                    <a:pt x="771" y="1088"/>
                  </a:lnTo>
                  <a:close/>
                </a:path>
              </a:pathLst>
            </a:custGeom>
            <a:gradFill>
              <a:gsLst>
                <a:gs pos="0">
                  <a:srgbClr val="432118"/>
                </a:gs>
                <a:gs pos="100000">
                  <a:schemeClr val="dk2"/>
                </a:gs>
              </a:gsLst>
              <a:lin ang="2700000" scaled="0"/>
            </a:gradFill>
            <a:ln>
              <a:noFill/>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1800" u="none" cap="none" strike="noStrike">
                <a:solidFill>
                  <a:schemeClr val="lt1"/>
                </a:solidFill>
                <a:latin typeface="Garamond"/>
                <a:ea typeface="Garamond"/>
                <a:cs typeface="Garamond"/>
                <a:sym typeface="Garamond"/>
              </a:endParaRPr>
            </a:p>
          </p:txBody>
        </p:sp>
        <p:sp>
          <p:nvSpPr>
            <p:cNvPr id="18" name="Shape 18"/>
            <p:cNvSpPr/>
            <p:nvPr/>
          </p:nvSpPr>
          <p:spPr>
            <a:xfrm>
              <a:off x="0" y="0"/>
              <a:ext cx="9140824" cy="2819400"/>
            </a:xfrm>
            <a:custGeom>
              <a:pathLst>
                <a:path extrusionOk="0" h="1906" w="5740">
                  <a:moveTo>
                    <a:pt x="0" y="0"/>
                  </a:moveTo>
                  <a:lnTo>
                    <a:pt x="0" y="1906"/>
                  </a:lnTo>
                  <a:lnTo>
                    <a:pt x="5740" y="1906"/>
                  </a:lnTo>
                  <a:lnTo>
                    <a:pt x="5740" y="0"/>
                  </a:lnTo>
                  <a:lnTo>
                    <a:pt x="0" y="0"/>
                  </a:lnTo>
                  <a:lnTo>
                    <a:pt x="0" y="0"/>
                  </a:lnTo>
                  <a:close/>
                </a:path>
              </a:pathLst>
            </a:custGeom>
            <a:gradFill>
              <a:gsLst>
                <a:gs pos="0">
                  <a:schemeClr val="dk1"/>
                </a:gs>
                <a:gs pos="100000">
                  <a:schemeClr val="dk2"/>
                </a:gs>
              </a:gsLst>
              <a:lin ang="5400000" scaled="0"/>
            </a:gradFill>
            <a:ln>
              <a:noFill/>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1800" u="none" cap="none" strike="noStrike">
                <a:solidFill>
                  <a:schemeClr val="lt1"/>
                </a:solidFill>
                <a:latin typeface="Garamond"/>
                <a:ea typeface="Garamond"/>
                <a:cs typeface="Garamond"/>
                <a:sym typeface="Garamond"/>
              </a:endParaRPr>
            </a:p>
          </p:txBody>
        </p:sp>
      </p:grpSp>
      <p:sp>
        <p:nvSpPr>
          <p:cNvPr id="19" name="Shape 19"/>
          <p:cNvSpPr txBox="1"/>
          <p:nvPr>
            <p:ph type="title"/>
          </p:nvPr>
        </p:nvSpPr>
        <p:spPr>
          <a:xfrm>
            <a:off x="457200" y="274637"/>
            <a:ext cx="8229600" cy="1143000"/>
          </a:xfrm>
          <a:prstGeom prst="rect">
            <a:avLst/>
          </a:prstGeom>
          <a:noFill/>
          <a:ln>
            <a:noFill/>
          </a:ln>
        </p:spPr>
        <p:txBody>
          <a:bodyPr anchorCtr="0" anchor="ctr" bIns="91425" lIns="91425" rIns="91425" tIns="91425"/>
          <a:lstStyle>
            <a:lvl1pPr indent="0" lvl="0" marL="0" marR="0" rtl="0" algn="ctr">
              <a:spcBef>
                <a:spcPts val="0"/>
              </a:spcBef>
              <a:spcAft>
                <a:spcPts val="0"/>
              </a:spcAft>
              <a:defRPr/>
            </a:lvl1pPr>
            <a:lvl2pPr indent="0" lvl="1" marL="0" marR="0" rtl="0" algn="ctr">
              <a:spcBef>
                <a:spcPts val="0"/>
              </a:spcBef>
              <a:spcAft>
                <a:spcPts val="0"/>
              </a:spcAft>
              <a:defRPr/>
            </a:lvl2pPr>
            <a:lvl3pPr indent="0" lvl="2" marL="0" marR="0" rtl="0" algn="ctr">
              <a:spcBef>
                <a:spcPts val="0"/>
              </a:spcBef>
              <a:spcAft>
                <a:spcPts val="0"/>
              </a:spcAft>
              <a:defRPr/>
            </a:lvl3pPr>
            <a:lvl4pPr indent="0" lvl="3" marL="0" marR="0" rtl="0" algn="ctr">
              <a:spcBef>
                <a:spcPts val="0"/>
              </a:spcBef>
              <a:spcAft>
                <a:spcPts val="0"/>
              </a:spcAft>
              <a:defRPr/>
            </a:lvl4pPr>
            <a:lvl5pPr indent="0" lvl="4" marL="0" marR="0" rtl="0" algn="ctr">
              <a:spcBef>
                <a:spcPts val="0"/>
              </a:spcBef>
              <a:spcAft>
                <a:spcPts val="0"/>
              </a:spcAft>
              <a:defRPr/>
            </a:lvl5pPr>
            <a:lvl6pPr indent="0" lvl="5" marL="457200" marR="0" rtl="0" algn="ctr">
              <a:spcBef>
                <a:spcPts val="0"/>
              </a:spcBef>
              <a:spcAft>
                <a:spcPts val="0"/>
              </a:spcAft>
              <a:defRPr/>
            </a:lvl6pPr>
            <a:lvl7pPr indent="0" lvl="6" marL="914400" marR="0" rtl="0" algn="ctr">
              <a:spcBef>
                <a:spcPts val="0"/>
              </a:spcBef>
              <a:spcAft>
                <a:spcPts val="0"/>
              </a:spcAft>
              <a:defRPr/>
            </a:lvl7pPr>
            <a:lvl8pPr indent="0" lvl="7" marL="1371600" marR="0" rtl="0" algn="ctr">
              <a:spcBef>
                <a:spcPts val="0"/>
              </a:spcBef>
              <a:spcAft>
                <a:spcPts val="0"/>
              </a:spcAft>
              <a:defRPr/>
            </a:lvl8pPr>
            <a:lvl9pPr indent="0" lvl="8" marL="1828800" marR="0" rtl="0" algn="ctr">
              <a:spcBef>
                <a:spcPts val="0"/>
              </a:spcBef>
              <a:spcAft>
                <a:spcPts val="0"/>
              </a:spcAft>
              <a:defRPr/>
            </a:lvl9pPr>
          </a:lstStyle>
          <a:p/>
        </p:txBody>
      </p:sp>
      <p:sp>
        <p:nvSpPr>
          <p:cNvPr id="20" name="Shape 20"/>
          <p:cNvSpPr txBox="1"/>
          <p:nvPr>
            <p:ph idx="1" type="body"/>
          </p:nvPr>
        </p:nvSpPr>
        <p:spPr>
          <a:xfrm>
            <a:off x="457200" y="1600200"/>
            <a:ext cx="8229600" cy="4525961"/>
          </a:xfrm>
          <a:prstGeom prst="rect">
            <a:avLst/>
          </a:prstGeom>
          <a:noFill/>
          <a:ln>
            <a:noFill/>
          </a:ln>
        </p:spPr>
        <p:txBody>
          <a:bodyPr anchorCtr="0" anchor="t" bIns="91425" lIns="91425" rIns="91425" tIns="91425"/>
          <a:lstStyle>
            <a:lvl1pPr indent="-200660" lvl="0" marL="342900" marR="0" rtl="0" algn="l">
              <a:spcBef>
                <a:spcPts val="640"/>
              </a:spcBef>
              <a:spcAft>
                <a:spcPts val="0"/>
              </a:spcAft>
              <a:buClr>
                <a:schemeClr val="hlink"/>
              </a:buClr>
              <a:buFont typeface="Garamond"/>
              <a:buChar char="■"/>
              <a:defRPr/>
            </a:lvl1pPr>
            <a:lvl2pPr indent="-161290" lvl="1" marL="742950" marR="0" rtl="0" algn="l">
              <a:spcBef>
                <a:spcPts val="560"/>
              </a:spcBef>
              <a:spcAft>
                <a:spcPts val="0"/>
              </a:spcAft>
              <a:buClr>
                <a:schemeClr val="accent2"/>
              </a:buClr>
              <a:buFont typeface="Garamond"/>
              <a:buChar char="■"/>
              <a:defRPr/>
            </a:lvl2pPr>
            <a:lvl3pPr indent="-121919" lvl="2" marL="1143000" marR="0" rtl="0" algn="l">
              <a:spcBef>
                <a:spcPts val="480"/>
              </a:spcBef>
              <a:spcAft>
                <a:spcPts val="0"/>
              </a:spcAft>
              <a:buClr>
                <a:schemeClr val="lt2"/>
              </a:buClr>
              <a:buFont typeface="Garamond"/>
              <a:buChar char="■"/>
              <a:defRPr/>
            </a:lvl3pPr>
            <a:lvl4pPr indent="-139700" lvl="3" marL="1600200" marR="0" rtl="0" algn="l">
              <a:spcBef>
                <a:spcPts val="400"/>
              </a:spcBef>
              <a:spcAft>
                <a:spcPts val="0"/>
              </a:spcAft>
              <a:buClr>
                <a:schemeClr val="accent2"/>
              </a:buClr>
              <a:buFont typeface="Garamond"/>
              <a:buChar char="■"/>
              <a:defRPr/>
            </a:lvl4pPr>
            <a:lvl5pPr indent="-139700" lvl="4" marL="2057400" marR="0" rtl="0" algn="l">
              <a:spcBef>
                <a:spcPts val="400"/>
              </a:spcBef>
              <a:spcAft>
                <a:spcPts val="0"/>
              </a:spcAft>
              <a:buClr>
                <a:schemeClr val="hlink"/>
              </a:buClr>
              <a:buFont typeface="Garamond"/>
              <a:buChar char="■"/>
              <a:defRPr/>
            </a:lvl5pPr>
            <a:lvl6pPr indent="-139700" lvl="5" marL="2514600" marR="0" rtl="0" algn="l">
              <a:spcBef>
                <a:spcPts val="400"/>
              </a:spcBef>
              <a:spcAft>
                <a:spcPts val="0"/>
              </a:spcAft>
              <a:buClr>
                <a:schemeClr val="hlink"/>
              </a:buClr>
              <a:buFont typeface="Garamond"/>
              <a:buChar char="■"/>
              <a:defRPr/>
            </a:lvl6pPr>
            <a:lvl7pPr indent="-139700" lvl="6" marL="2971800" marR="0" rtl="0" algn="l">
              <a:spcBef>
                <a:spcPts val="400"/>
              </a:spcBef>
              <a:spcAft>
                <a:spcPts val="0"/>
              </a:spcAft>
              <a:buClr>
                <a:schemeClr val="hlink"/>
              </a:buClr>
              <a:buFont typeface="Garamond"/>
              <a:buChar char="■"/>
              <a:defRPr/>
            </a:lvl7pPr>
            <a:lvl8pPr indent="-139700" lvl="7" marL="3429000" marR="0" rtl="0" algn="l">
              <a:spcBef>
                <a:spcPts val="400"/>
              </a:spcBef>
              <a:spcAft>
                <a:spcPts val="0"/>
              </a:spcAft>
              <a:buClr>
                <a:schemeClr val="hlink"/>
              </a:buClr>
              <a:buFont typeface="Garamond"/>
              <a:buChar char="■"/>
              <a:defRPr/>
            </a:lvl8pPr>
            <a:lvl9pPr indent="-139700" lvl="8" marL="3886200" marR="0" rtl="0" algn="l">
              <a:spcBef>
                <a:spcPts val="400"/>
              </a:spcBef>
              <a:spcAft>
                <a:spcPts val="0"/>
              </a:spcAft>
              <a:buClr>
                <a:schemeClr val="hlink"/>
              </a:buClr>
              <a:buFont typeface="Garamond"/>
              <a:buChar char="■"/>
              <a:defRPr/>
            </a:lvl9pPr>
          </a:lstStyle>
          <a:p/>
        </p:txBody>
      </p:sp>
      <p:sp>
        <p:nvSpPr>
          <p:cNvPr id="21" name="Shape 21"/>
          <p:cNvSpPr txBox="1"/>
          <p:nvPr>
            <p:ph idx="10" type="dt"/>
          </p:nvPr>
        </p:nvSpPr>
        <p:spPr>
          <a:xfrm>
            <a:off x="457200" y="6248400"/>
            <a:ext cx="2133599" cy="476249"/>
          </a:xfrm>
          <a:prstGeom prst="rect">
            <a:avLst/>
          </a:prstGeom>
          <a:noFill/>
          <a:ln>
            <a:noFill/>
          </a:ln>
        </p:spPr>
        <p:txBody>
          <a:bodyPr anchorCtr="0" anchor="b" bIns="91425" lIns="91425" rIns="91425" tIns="91425"/>
          <a:lstStyle>
            <a:lvl1pPr indent="0" lvl="0" marL="0" marR="0" rtl="0" algn="l">
              <a:spcBef>
                <a:spcPts val="0"/>
              </a:spcBef>
              <a:defRPr/>
            </a:lvl1pPr>
            <a:lvl2pPr indent="0" lvl="1" marL="457200" marR="0" rtl="0" algn="l">
              <a:spcBef>
                <a:spcPts val="0"/>
              </a:spcBef>
              <a:defRPr/>
            </a:lvl2pPr>
            <a:lvl3pPr indent="0" lvl="2" marL="914400" marR="0" rtl="0" algn="l">
              <a:spcBef>
                <a:spcPts val="0"/>
              </a:spcBef>
              <a:defRPr/>
            </a:lvl3pPr>
            <a:lvl4pPr indent="0" lvl="3" marL="1371600" marR="0" rtl="0" algn="l">
              <a:spcBef>
                <a:spcPts val="0"/>
              </a:spcBef>
              <a:defRPr/>
            </a:lvl4pPr>
            <a:lvl5pPr indent="0" lvl="4" marL="1828800" marR="0" rtl="0" algn="l">
              <a:spcBef>
                <a:spcPts val="0"/>
              </a:spcBef>
              <a:defRPr/>
            </a:lvl5pPr>
            <a:lvl6pPr indent="0" lvl="5" marL="2286000" marR="0" rtl="0" algn="l">
              <a:spcBef>
                <a:spcPts val="0"/>
              </a:spcBef>
              <a:defRPr/>
            </a:lvl6pPr>
            <a:lvl7pPr indent="0" lvl="6" marL="2743200" marR="0" rtl="0" algn="l">
              <a:spcBef>
                <a:spcPts val="0"/>
              </a:spcBef>
              <a:defRPr/>
            </a:lvl7pPr>
            <a:lvl8pPr indent="0" lvl="7" marL="3200400" marR="0" rtl="0" algn="l">
              <a:spcBef>
                <a:spcPts val="0"/>
              </a:spcBef>
              <a:defRPr/>
            </a:lvl8pPr>
            <a:lvl9pPr indent="0" lvl="8" marL="3657600" marR="0" rtl="0" algn="l">
              <a:spcBef>
                <a:spcPts val="0"/>
              </a:spcBef>
              <a:defRPr/>
            </a:lvl9pPr>
          </a:lstStyle>
          <a:p/>
        </p:txBody>
      </p:sp>
      <p:sp>
        <p:nvSpPr>
          <p:cNvPr id="22" name="Shape 22"/>
          <p:cNvSpPr txBox="1"/>
          <p:nvPr>
            <p:ph idx="11" type="ftr"/>
          </p:nvPr>
        </p:nvSpPr>
        <p:spPr>
          <a:xfrm>
            <a:off x="3124200" y="6251575"/>
            <a:ext cx="2895600" cy="476249"/>
          </a:xfrm>
          <a:prstGeom prst="rect">
            <a:avLst/>
          </a:prstGeom>
          <a:noFill/>
          <a:ln>
            <a:noFill/>
          </a:ln>
        </p:spPr>
        <p:txBody>
          <a:bodyPr anchorCtr="0" anchor="b" bIns="91425" lIns="91425" rIns="91425" tIns="91425"/>
          <a:lstStyle>
            <a:lvl1pPr indent="0" lvl="0" marL="0" marR="0" rtl="0" algn="l">
              <a:spcBef>
                <a:spcPts val="0"/>
              </a:spcBef>
              <a:defRPr/>
            </a:lvl1pPr>
            <a:lvl2pPr indent="0" lvl="1" marL="457200" marR="0" rtl="0" algn="l">
              <a:spcBef>
                <a:spcPts val="0"/>
              </a:spcBef>
              <a:defRPr/>
            </a:lvl2pPr>
            <a:lvl3pPr indent="0" lvl="2" marL="914400" marR="0" rtl="0" algn="l">
              <a:spcBef>
                <a:spcPts val="0"/>
              </a:spcBef>
              <a:defRPr/>
            </a:lvl3pPr>
            <a:lvl4pPr indent="0" lvl="3" marL="1371600" marR="0" rtl="0" algn="l">
              <a:spcBef>
                <a:spcPts val="0"/>
              </a:spcBef>
              <a:defRPr/>
            </a:lvl4pPr>
            <a:lvl5pPr indent="0" lvl="4" marL="1828800" marR="0" rtl="0" algn="l">
              <a:spcBef>
                <a:spcPts val="0"/>
              </a:spcBef>
              <a:defRPr/>
            </a:lvl5pPr>
            <a:lvl6pPr indent="0" lvl="5" marL="2286000" marR="0" rtl="0" algn="l">
              <a:spcBef>
                <a:spcPts val="0"/>
              </a:spcBef>
              <a:defRPr/>
            </a:lvl6pPr>
            <a:lvl7pPr indent="0" lvl="6" marL="2743200" marR="0" rtl="0" algn="l">
              <a:spcBef>
                <a:spcPts val="0"/>
              </a:spcBef>
              <a:defRPr/>
            </a:lvl7pPr>
            <a:lvl8pPr indent="0" lvl="7" marL="3200400" marR="0" rtl="0" algn="l">
              <a:spcBef>
                <a:spcPts val="0"/>
              </a:spcBef>
              <a:defRPr/>
            </a:lvl8pPr>
            <a:lvl9pPr indent="0" lvl="8" marL="3657600" marR="0" rtl="0" algn="l">
              <a:spcBef>
                <a:spcPts val="0"/>
              </a:spcBef>
              <a:defRPr/>
            </a:lvl9pPr>
          </a:lstStyle>
          <a:p/>
        </p:txBody>
      </p:sp>
      <p:sp>
        <p:nvSpPr>
          <p:cNvPr id="23" name="Shape 23"/>
          <p:cNvSpPr txBox="1"/>
          <p:nvPr>
            <p:ph idx="12" type="sldNum"/>
          </p:nvPr>
        </p:nvSpPr>
        <p:spPr>
          <a:xfrm>
            <a:off x="6553200" y="6254750"/>
            <a:ext cx="2133599" cy="476249"/>
          </a:xfrm>
          <a:prstGeom prst="rect">
            <a:avLst/>
          </a:prstGeom>
          <a:noFill/>
          <a:ln>
            <a:noFill/>
          </a:ln>
        </p:spPr>
        <p:txBody>
          <a:bodyPr anchorCtr="0" anchor="b" bIns="91425" lIns="91425" rIns="91425" tIns="91425">
            <a:noAutofit/>
          </a:bodyPr>
          <a:lstStyle/>
          <a:p>
            <a:pPr indent="0" lvl="0" marL="0" marR="0" rtl="0" algn="r">
              <a:spcBef>
                <a:spcPts val="0"/>
              </a:spcBef>
            </a:pPr>
            <a:r>
              <a:t/>
            </a:r>
            <a:endParaRPr/>
          </a:p>
          <a:p>
            <a:pPr indent="0" lvl="1" marL="457200" marR="0" rtl="0" algn="l">
              <a:spcBef>
                <a:spcPts val="0"/>
              </a:spcBef>
            </a:pPr>
            <a:r>
              <a:t/>
            </a:r>
            <a:endParaRPr/>
          </a:p>
          <a:p>
            <a:pPr indent="0" lvl="2" marL="914400" marR="0" rtl="0" algn="l">
              <a:spcBef>
                <a:spcPts val="0"/>
              </a:spcBef>
            </a:pPr>
            <a:r>
              <a:t/>
            </a:r>
            <a:endParaRPr/>
          </a:p>
          <a:p>
            <a:pPr indent="0" lvl="3" marL="1371600" marR="0" rtl="0" algn="l">
              <a:spcBef>
                <a:spcPts val="0"/>
              </a:spcBef>
            </a:pPr>
            <a:r>
              <a:t/>
            </a:r>
            <a:endParaRPr/>
          </a:p>
          <a:p>
            <a:pPr indent="0" lvl="4" marL="1828800" marR="0" rtl="0" algn="l">
              <a:spcBef>
                <a:spcPts val="0"/>
              </a:spcBef>
            </a:pPr>
            <a:r>
              <a:t/>
            </a:r>
            <a:endParaRPr/>
          </a:p>
          <a:p>
            <a:pPr indent="0" lvl="5" marL="2286000" marR="0" rtl="0" algn="l">
              <a:spcBef>
                <a:spcPts val="0"/>
              </a:spcBef>
            </a:pPr>
            <a:r>
              <a:t/>
            </a:r>
            <a:endParaRPr/>
          </a:p>
          <a:p>
            <a:pPr indent="0" lvl="6" marL="2743200" marR="0" rtl="0" algn="l">
              <a:spcBef>
                <a:spcPts val="0"/>
              </a:spcBef>
            </a:pPr>
            <a:r>
              <a:t/>
            </a:r>
            <a:endParaRPr/>
          </a:p>
          <a:p>
            <a:pPr indent="0" lvl="7" marL="3200400" marR="0" rtl="0" algn="l">
              <a:spcBef>
                <a:spcPts val="0"/>
              </a:spcBef>
            </a:pPr>
            <a:r>
              <a:t/>
            </a:r>
            <a:endParaRPr/>
          </a:p>
          <a:p>
            <a:pPr indent="0" lvl="8" marL="3657600" marR="0" rtl="0" algn="l">
              <a:spcBef>
                <a:spcPts val="0"/>
              </a:spcBef>
            </a:pPr>
            <a:r>
              <a:t/>
            </a:r>
            <a:endParaRPr/>
          </a:p>
        </p:txBody>
      </p:sp>
    </p:spTree>
  </p:cSld>
  <p:clrMap accent1="accent1" accent2="accent2" accent3="accent3" accent4="accent4" accent5="accent5" accent6="accent6" bg1="lt1" bg2="dk2" tx1="dk1" tx2="lt2" folHlink="folHlink" hlink="hlink"/>
  <p:sldLayoutIdLst>
    <p:sldLayoutId id="2147483648" r:id="rId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1pPr>
    </p:titleStyle>
    <p:body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9pPr>
    </p:otherStyle>
  </p:txStyles>
</p:sldMaster>
</file>

<file path=ppt/slideMasters/slideMaster2.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dk2"/>
        </a:solidFill>
      </p:bgPr>
    </p:bg>
    <p:spTree>
      <p:nvGrpSpPr>
        <p:cNvPr id="36" name="Shape 36"/>
        <p:cNvGrpSpPr/>
        <p:nvPr/>
      </p:nvGrpSpPr>
      <p:grpSpPr>
        <a:xfrm>
          <a:off x="0" y="0"/>
          <a:ext cx="0" cy="0"/>
          <a:chOff x="0" y="0"/>
          <a:chExt cx="0" cy="0"/>
        </a:xfrm>
      </p:grpSpPr>
      <p:sp>
        <p:nvSpPr>
          <p:cNvPr id="37" name="Shape 37"/>
          <p:cNvSpPr txBox="1"/>
          <p:nvPr>
            <p:ph idx="10" type="dt"/>
          </p:nvPr>
        </p:nvSpPr>
        <p:spPr>
          <a:xfrm>
            <a:off x="457200" y="6251575"/>
            <a:ext cx="2133599" cy="476249"/>
          </a:xfrm>
          <a:prstGeom prst="rect">
            <a:avLst/>
          </a:prstGeom>
          <a:noFill/>
          <a:ln>
            <a:noFill/>
          </a:ln>
        </p:spPr>
        <p:txBody>
          <a:bodyPr anchorCtr="0" anchor="b" bIns="91425" lIns="91425" rIns="91425" tIns="91425"/>
          <a:lstStyle>
            <a:lvl1pPr indent="0" lvl="0" marL="0" marR="0" rtl="0" algn="l">
              <a:spcBef>
                <a:spcPts val="0"/>
              </a:spcBef>
              <a:defRPr/>
            </a:lvl1pPr>
            <a:lvl2pPr indent="0" lvl="1" marL="457200" marR="0" rtl="0" algn="l">
              <a:spcBef>
                <a:spcPts val="0"/>
              </a:spcBef>
              <a:defRPr/>
            </a:lvl2pPr>
            <a:lvl3pPr indent="0" lvl="2" marL="914400" marR="0" rtl="0" algn="l">
              <a:spcBef>
                <a:spcPts val="0"/>
              </a:spcBef>
              <a:defRPr/>
            </a:lvl3pPr>
            <a:lvl4pPr indent="0" lvl="3" marL="1371600" marR="0" rtl="0" algn="l">
              <a:spcBef>
                <a:spcPts val="0"/>
              </a:spcBef>
              <a:defRPr/>
            </a:lvl4pPr>
            <a:lvl5pPr indent="0" lvl="4" marL="1828800" marR="0" rtl="0" algn="l">
              <a:spcBef>
                <a:spcPts val="0"/>
              </a:spcBef>
              <a:defRPr/>
            </a:lvl5pPr>
            <a:lvl6pPr indent="0" lvl="5" marL="2286000" marR="0" rtl="0" algn="l">
              <a:spcBef>
                <a:spcPts val="0"/>
              </a:spcBef>
              <a:defRPr/>
            </a:lvl6pPr>
            <a:lvl7pPr indent="0" lvl="6" marL="2743200" marR="0" rtl="0" algn="l">
              <a:spcBef>
                <a:spcPts val="0"/>
              </a:spcBef>
              <a:defRPr/>
            </a:lvl7pPr>
            <a:lvl8pPr indent="0" lvl="7" marL="3200400" marR="0" rtl="0" algn="l">
              <a:spcBef>
                <a:spcPts val="0"/>
              </a:spcBef>
              <a:defRPr/>
            </a:lvl8pPr>
            <a:lvl9pPr indent="0" lvl="8" marL="3657600" marR="0" rtl="0" algn="l">
              <a:spcBef>
                <a:spcPts val="0"/>
              </a:spcBef>
              <a:defRPr/>
            </a:lvl9pPr>
          </a:lstStyle>
          <a:p/>
        </p:txBody>
      </p:sp>
      <p:sp>
        <p:nvSpPr>
          <p:cNvPr id="38" name="Shape 38"/>
          <p:cNvSpPr txBox="1"/>
          <p:nvPr>
            <p:ph idx="12" type="sldNum"/>
          </p:nvPr>
        </p:nvSpPr>
        <p:spPr>
          <a:xfrm>
            <a:off x="6553200" y="6248400"/>
            <a:ext cx="2133599" cy="476249"/>
          </a:xfrm>
          <a:prstGeom prst="rect">
            <a:avLst/>
          </a:prstGeom>
          <a:noFill/>
          <a:ln>
            <a:noFill/>
          </a:ln>
        </p:spPr>
        <p:txBody>
          <a:bodyPr anchorCtr="0" anchor="b" bIns="91425" lIns="91425" rIns="91425" tIns="91425">
            <a:noAutofit/>
          </a:bodyPr>
          <a:lstStyle/>
          <a:p>
            <a:pPr indent="0" lvl="0" marL="0" marR="0" rtl="0" algn="r">
              <a:spcBef>
                <a:spcPts val="0"/>
              </a:spcBef>
            </a:pPr>
            <a:r>
              <a:t/>
            </a:r>
            <a:endParaRPr/>
          </a:p>
          <a:p>
            <a:pPr indent="0" lvl="1" marL="457200" marR="0" rtl="0" algn="l">
              <a:spcBef>
                <a:spcPts val="0"/>
              </a:spcBef>
            </a:pPr>
            <a:r>
              <a:t/>
            </a:r>
            <a:endParaRPr/>
          </a:p>
          <a:p>
            <a:pPr indent="0" lvl="2" marL="914400" marR="0" rtl="0" algn="l">
              <a:spcBef>
                <a:spcPts val="0"/>
              </a:spcBef>
            </a:pPr>
            <a:r>
              <a:t/>
            </a:r>
            <a:endParaRPr/>
          </a:p>
          <a:p>
            <a:pPr indent="0" lvl="3" marL="1371600" marR="0" rtl="0" algn="l">
              <a:spcBef>
                <a:spcPts val="0"/>
              </a:spcBef>
            </a:pPr>
            <a:r>
              <a:t/>
            </a:r>
            <a:endParaRPr/>
          </a:p>
          <a:p>
            <a:pPr indent="0" lvl="4" marL="1828800" marR="0" rtl="0" algn="l">
              <a:spcBef>
                <a:spcPts val="0"/>
              </a:spcBef>
            </a:pPr>
            <a:r>
              <a:t/>
            </a:r>
            <a:endParaRPr/>
          </a:p>
          <a:p>
            <a:pPr indent="0" lvl="5" marL="2286000" marR="0" rtl="0" algn="l">
              <a:spcBef>
                <a:spcPts val="0"/>
              </a:spcBef>
            </a:pPr>
            <a:r>
              <a:t/>
            </a:r>
            <a:endParaRPr/>
          </a:p>
          <a:p>
            <a:pPr indent="0" lvl="6" marL="2743200" marR="0" rtl="0" algn="l">
              <a:spcBef>
                <a:spcPts val="0"/>
              </a:spcBef>
            </a:pPr>
            <a:r>
              <a:t/>
            </a:r>
            <a:endParaRPr/>
          </a:p>
          <a:p>
            <a:pPr indent="0" lvl="7" marL="3200400" marR="0" rtl="0" algn="l">
              <a:spcBef>
                <a:spcPts val="0"/>
              </a:spcBef>
            </a:pPr>
            <a:r>
              <a:t/>
            </a:r>
            <a:endParaRPr/>
          </a:p>
          <a:p>
            <a:pPr indent="0" lvl="8" marL="3657600" marR="0" rtl="0" algn="l">
              <a:spcBef>
                <a:spcPts val="0"/>
              </a:spcBef>
            </a:pPr>
            <a:r>
              <a:t/>
            </a:r>
            <a:endParaRPr/>
          </a:p>
        </p:txBody>
      </p:sp>
      <p:grpSp>
        <p:nvGrpSpPr>
          <p:cNvPr id="39" name="Shape 39"/>
          <p:cNvGrpSpPr/>
          <p:nvPr/>
        </p:nvGrpSpPr>
        <p:grpSpPr>
          <a:xfrm>
            <a:off x="0" y="0"/>
            <a:ext cx="9140824" cy="6850062"/>
            <a:chOff x="0" y="0"/>
            <a:chExt cx="9140824" cy="6850062"/>
          </a:xfrm>
        </p:grpSpPr>
        <p:grpSp>
          <p:nvGrpSpPr>
            <p:cNvPr id="40" name="Shape 40"/>
            <p:cNvGrpSpPr/>
            <p:nvPr/>
          </p:nvGrpSpPr>
          <p:grpSpPr>
            <a:xfrm>
              <a:off x="2743200" y="3540125"/>
              <a:ext cx="6392861" cy="3309937"/>
              <a:chOff x="2743200" y="3540125"/>
              <a:chExt cx="6392861" cy="3309937"/>
            </a:xfrm>
          </p:grpSpPr>
          <p:sp>
            <p:nvSpPr>
              <p:cNvPr id="41" name="Shape 41"/>
              <p:cNvSpPr/>
              <p:nvPr/>
            </p:nvSpPr>
            <p:spPr>
              <a:xfrm>
                <a:off x="2743200" y="4197350"/>
                <a:ext cx="4575175" cy="2652712"/>
              </a:xfrm>
              <a:custGeom>
                <a:pathLst>
                  <a:path extrusionOk="0" h="1671" w="2882">
                    <a:moveTo>
                      <a:pt x="2773" y="544"/>
                    </a:moveTo>
                    <a:lnTo>
                      <a:pt x="2740" y="528"/>
                    </a:lnTo>
                    <a:lnTo>
                      <a:pt x="2692" y="506"/>
                    </a:lnTo>
                    <a:lnTo>
                      <a:pt x="2632" y="484"/>
                    </a:lnTo>
                    <a:lnTo>
                      <a:pt x="2561" y="457"/>
                    </a:lnTo>
                    <a:lnTo>
                      <a:pt x="2480" y="424"/>
                    </a:lnTo>
                    <a:lnTo>
                      <a:pt x="2388" y="397"/>
                    </a:lnTo>
                    <a:lnTo>
                      <a:pt x="2203" y="343"/>
                    </a:lnTo>
                    <a:lnTo>
                      <a:pt x="2078" y="310"/>
                    </a:lnTo>
                    <a:lnTo>
                      <a:pt x="1970" y="277"/>
                    </a:lnTo>
                    <a:lnTo>
                      <a:pt x="1878" y="245"/>
                    </a:lnTo>
                    <a:lnTo>
                      <a:pt x="1807" y="212"/>
                    </a:lnTo>
                    <a:lnTo>
                      <a:pt x="1742" y="179"/>
                    </a:lnTo>
                    <a:lnTo>
                      <a:pt x="1693" y="152"/>
                    </a:lnTo>
                    <a:lnTo>
                      <a:pt x="1655" y="125"/>
                    </a:lnTo>
                    <a:lnTo>
                      <a:pt x="1628" y="103"/>
                    </a:lnTo>
                    <a:lnTo>
                      <a:pt x="1606" y="81"/>
                    </a:lnTo>
                    <a:lnTo>
                      <a:pt x="1590" y="60"/>
                    </a:lnTo>
                    <a:lnTo>
                      <a:pt x="1585" y="43"/>
                    </a:lnTo>
                    <a:lnTo>
                      <a:pt x="1579" y="27"/>
                    </a:lnTo>
                    <a:lnTo>
                      <a:pt x="1585" y="5"/>
                    </a:lnTo>
                    <a:lnTo>
                      <a:pt x="1585" y="0"/>
                    </a:lnTo>
                    <a:lnTo>
                      <a:pt x="1568" y="27"/>
                    </a:lnTo>
                    <a:lnTo>
                      <a:pt x="1557" y="49"/>
                    </a:lnTo>
                    <a:lnTo>
                      <a:pt x="1557" y="76"/>
                    </a:lnTo>
                    <a:lnTo>
                      <a:pt x="1568" y="98"/>
                    </a:lnTo>
                    <a:lnTo>
                      <a:pt x="1590" y="120"/>
                    </a:lnTo>
                    <a:lnTo>
                      <a:pt x="1617" y="141"/>
                    </a:lnTo>
                    <a:lnTo>
                      <a:pt x="1650" y="163"/>
                    </a:lnTo>
                    <a:lnTo>
                      <a:pt x="1688" y="185"/>
                    </a:lnTo>
                    <a:lnTo>
                      <a:pt x="1737" y="207"/>
                    </a:lnTo>
                    <a:lnTo>
                      <a:pt x="1791" y="228"/>
                    </a:lnTo>
                    <a:lnTo>
                      <a:pt x="1905" y="267"/>
                    </a:lnTo>
                    <a:lnTo>
                      <a:pt x="2040" y="310"/>
                    </a:lnTo>
                    <a:lnTo>
                      <a:pt x="2182" y="348"/>
                    </a:lnTo>
                    <a:lnTo>
                      <a:pt x="2285" y="381"/>
                    </a:lnTo>
                    <a:lnTo>
                      <a:pt x="2382" y="408"/>
                    </a:lnTo>
                    <a:lnTo>
                      <a:pt x="2464" y="435"/>
                    </a:lnTo>
                    <a:lnTo>
                      <a:pt x="2540" y="462"/>
                    </a:lnTo>
                    <a:lnTo>
                      <a:pt x="2605" y="484"/>
                    </a:lnTo>
                    <a:lnTo>
                      <a:pt x="2659" y="506"/>
                    </a:lnTo>
                    <a:lnTo>
                      <a:pt x="2708" y="528"/>
                    </a:lnTo>
                    <a:lnTo>
                      <a:pt x="2740" y="544"/>
                    </a:lnTo>
                    <a:lnTo>
                      <a:pt x="2768" y="560"/>
                    </a:lnTo>
                    <a:lnTo>
                      <a:pt x="2784" y="577"/>
                    </a:lnTo>
                    <a:lnTo>
                      <a:pt x="2795" y="593"/>
                    </a:lnTo>
                    <a:lnTo>
                      <a:pt x="2800" y="615"/>
                    </a:lnTo>
                    <a:lnTo>
                      <a:pt x="2795" y="642"/>
                    </a:lnTo>
                    <a:lnTo>
                      <a:pt x="2784" y="664"/>
                    </a:lnTo>
                    <a:lnTo>
                      <a:pt x="2762" y="691"/>
                    </a:lnTo>
                    <a:lnTo>
                      <a:pt x="2730" y="713"/>
                    </a:lnTo>
                    <a:lnTo>
                      <a:pt x="2692" y="735"/>
                    </a:lnTo>
                    <a:lnTo>
                      <a:pt x="2643" y="756"/>
                    </a:lnTo>
                    <a:lnTo>
                      <a:pt x="2589" y="778"/>
                    </a:lnTo>
                    <a:lnTo>
                      <a:pt x="2529" y="800"/>
                    </a:lnTo>
                    <a:lnTo>
                      <a:pt x="2458" y="822"/>
                    </a:lnTo>
                    <a:lnTo>
                      <a:pt x="2382" y="843"/>
                    </a:lnTo>
                    <a:lnTo>
                      <a:pt x="2301" y="865"/>
                    </a:lnTo>
                    <a:lnTo>
                      <a:pt x="2214" y="887"/>
                    </a:lnTo>
                    <a:lnTo>
                      <a:pt x="2030" y="930"/>
                    </a:lnTo>
                    <a:lnTo>
                      <a:pt x="1823" y="979"/>
                    </a:lnTo>
                    <a:lnTo>
                      <a:pt x="1606" y="1034"/>
                    </a:lnTo>
                    <a:lnTo>
                      <a:pt x="1378" y="1094"/>
                    </a:lnTo>
                    <a:lnTo>
                      <a:pt x="1145" y="1164"/>
                    </a:lnTo>
                    <a:lnTo>
                      <a:pt x="912" y="1241"/>
                    </a:lnTo>
                    <a:lnTo>
                      <a:pt x="673" y="1328"/>
                    </a:lnTo>
                    <a:lnTo>
                      <a:pt x="440" y="1431"/>
                    </a:lnTo>
                    <a:lnTo>
                      <a:pt x="217" y="1545"/>
                    </a:lnTo>
                    <a:lnTo>
                      <a:pt x="0" y="1671"/>
                    </a:lnTo>
                    <a:lnTo>
                      <a:pt x="353" y="1671"/>
                    </a:lnTo>
                    <a:lnTo>
                      <a:pt x="554" y="1567"/>
                    </a:lnTo>
                    <a:lnTo>
                      <a:pt x="754" y="1469"/>
                    </a:lnTo>
                    <a:lnTo>
                      <a:pt x="955" y="1388"/>
                    </a:lnTo>
                    <a:lnTo>
                      <a:pt x="1145" y="1311"/>
                    </a:lnTo>
                    <a:lnTo>
                      <a:pt x="1335" y="1241"/>
                    </a:lnTo>
                    <a:lnTo>
                      <a:pt x="1519" y="1186"/>
                    </a:lnTo>
                    <a:lnTo>
                      <a:pt x="1693" y="1132"/>
                    </a:lnTo>
                    <a:lnTo>
                      <a:pt x="1861" y="1083"/>
                    </a:lnTo>
                    <a:lnTo>
                      <a:pt x="2019" y="1045"/>
                    </a:lnTo>
                    <a:lnTo>
                      <a:pt x="2165" y="1007"/>
                    </a:lnTo>
                    <a:lnTo>
                      <a:pt x="2301" y="974"/>
                    </a:lnTo>
                    <a:lnTo>
                      <a:pt x="2426" y="947"/>
                    </a:lnTo>
                    <a:lnTo>
                      <a:pt x="2534" y="914"/>
                    </a:lnTo>
                    <a:lnTo>
                      <a:pt x="2626" y="892"/>
                    </a:lnTo>
                    <a:lnTo>
                      <a:pt x="2702" y="865"/>
                    </a:lnTo>
                    <a:lnTo>
                      <a:pt x="2762" y="838"/>
                    </a:lnTo>
                    <a:lnTo>
                      <a:pt x="2800" y="816"/>
                    </a:lnTo>
                    <a:lnTo>
                      <a:pt x="2827" y="794"/>
                    </a:lnTo>
                    <a:lnTo>
                      <a:pt x="2849" y="767"/>
                    </a:lnTo>
                    <a:lnTo>
                      <a:pt x="2865" y="745"/>
                    </a:lnTo>
                    <a:lnTo>
                      <a:pt x="2876" y="724"/>
                    </a:lnTo>
                    <a:lnTo>
                      <a:pt x="2882" y="702"/>
                    </a:lnTo>
                    <a:lnTo>
                      <a:pt x="2876" y="658"/>
                    </a:lnTo>
                    <a:lnTo>
                      <a:pt x="2854" y="620"/>
                    </a:lnTo>
                    <a:lnTo>
                      <a:pt x="2833" y="588"/>
                    </a:lnTo>
                    <a:lnTo>
                      <a:pt x="2800" y="560"/>
                    </a:lnTo>
                    <a:lnTo>
                      <a:pt x="2773" y="544"/>
                    </a:lnTo>
                    <a:lnTo>
                      <a:pt x="2773" y="544"/>
                    </a:lnTo>
                    <a:close/>
                  </a:path>
                </a:pathLst>
              </a:custGeom>
              <a:gradFill>
                <a:gsLst>
                  <a:gs pos="0">
                    <a:schemeClr val="dk2"/>
                  </a:gs>
                  <a:gs pos="100000">
                    <a:srgbClr val="482319"/>
                  </a:gs>
                </a:gsLst>
                <a:lin ang="0" scaled="0"/>
              </a:gradFill>
              <a:ln>
                <a:noFill/>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1800" u="none" cap="none" strike="noStrike">
                  <a:solidFill>
                    <a:schemeClr val="lt1"/>
                  </a:solidFill>
                  <a:latin typeface="Garamond"/>
                  <a:ea typeface="Garamond"/>
                  <a:cs typeface="Garamond"/>
                  <a:sym typeface="Garamond"/>
                </a:endParaRPr>
              </a:p>
            </p:txBody>
          </p:sp>
          <p:sp>
            <p:nvSpPr>
              <p:cNvPr id="42" name="Shape 42"/>
              <p:cNvSpPr/>
              <p:nvPr/>
            </p:nvSpPr>
            <p:spPr>
              <a:xfrm>
                <a:off x="6619875" y="4240212"/>
                <a:ext cx="1998662" cy="1287462"/>
              </a:xfrm>
              <a:custGeom>
                <a:pathLst>
                  <a:path extrusionOk="0" h="811" w="1259">
                    <a:moveTo>
                      <a:pt x="1259" y="615"/>
                    </a:moveTo>
                    <a:lnTo>
                      <a:pt x="1248" y="588"/>
                    </a:lnTo>
                    <a:lnTo>
                      <a:pt x="1237" y="566"/>
                    </a:lnTo>
                    <a:lnTo>
                      <a:pt x="1216" y="539"/>
                    </a:lnTo>
                    <a:lnTo>
                      <a:pt x="1188" y="517"/>
                    </a:lnTo>
                    <a:lnTo>
                      <a:pt x="1123" y="479"/>
                    </a:lnTo>
                    <a:lnTo>
                      <a:pt x="1042" y="441"/>
                    </a:lnTo>
                    <a:lnTo>
                      <a:pt x="944" y="408"/>
                    </a:lnTo>
                    <a:lnTo>
                      <a:pt x="841" y="381"/>
                    </a:lnTo>
                    <a:lnTo>
                      <a:pt x="727" y="348"/>
                    </a:lnTo>
                    <a:lnTo>
                      <a:pt x="613" y="321"/>
                    </a:lnTo>
                    <a:lnTo>
                      <a:pt x="499" y="294"/>
                    </a:lnTo>
                    <a:lnTo>
                      <a:pt x="391" y="261"/>
                    </a:lnTo>
                    <a:lnTo>
                      <a:pt x="288" y="229"/>
                    </a:lnTo>
                    <a:lnTo>
                      <a:pt x="195" y="196"/>
                    </a:lnTo>
                    <a:lnTo>
                      <a:pt x="119" y="152"/>
                    </a:lnTo>
                    <a:lnTo>
                      <a:pt x="54" y="109"/>
                    </a:lnTo>
                    <a:lnTo>
                      <a:pt x="33" y="87"/>
                    </a:lnTo>
                    <a:lnTo>
                      <a:pt x="16" y="60"/>
                    </a:lnTo>
                    <a:lnTo>
                      <a:pt x="5" y="33"/>
                    </a:lnTo>
                    <a:lnTo>
                      <a:pt x="0" y="0"/>
                    </a:lnTo>
                    <a:lnTo>
                      <a:pt x="0" y="6"/>
                    </a:lnTo>
                    <a:lnTo>
                      <a:pt x="0" y="11"/>
                    </a:lnTo>
                    <a:lnTo>
                      <a:pt x="0" y="38"/>
                    </a:lnTo>
                    <a:lnTo>
                      <a:pt x="5" y="60"/>
                    </a:lnTo>
                    <a:lnTo>
                      <a:pt x="16" y="87"/>
                    </a:lnTo>
                    <a:lnTo>
                      <a:pt x="33" y="114"/>
                    </a:lnTo>
                    <a:lnTo>
                      <a:pt x="54" y="142"/>
                    </a:lnTo>
                    <a:lnTo>
                      <a:pt x="87" y="174"/>
                    </a:lnTo>
                    <a:lnTo>
                      <a:pt x="125" y="207"/>
                    </a:lnTo>
                    <a:lnTo>
                      <a:pt x="179" y="240"/>
                    </a:lnTo>
                    <a:lnTo>
                      <a:pt x="244" y="278"/>
                    </a:lnTo>
                    <a:lnTo>
                      <a:pt x="326" y="310"/>
                    </a:lnTo>
                    <a:lnTo>
                      <a:pt x="418" y="348"/>
                    </a:lnTo>
                    <a:lnTo>
                      <a:pt x="526" y="381"/>
                    </a:lnTo>
                    <a:lnTo>
                      <a:pt x="657" y="414"/>
                    </a:lnTo>
                    <a:lnTo>
                      <a:pt x="749" y="435"/>
                    </a:lnTo>
                    <a:lnTo>
                      <a:pt x="830" y="463"/>
                    </a:lnTo>
                    <a:lnTo>
                      <a:pt x="901" y="490"/>
                    </a:lnTo>
                    <a:lnTo>
                      <a:pt x="966" y="512"/>
                    </a:lnTo>
                    <a:lnTo>
                      <a:pt x="1015" y="539"/>
                    </a:lnTo>
                    <a:lnTo>
                      <a:pt x="1053" y="566"/>
                    </a:lnTo>
                    <a:lnTo>
                      <a:pt x="1080" y="593"/>
                    </a:lnTo>
                    <a:lnTo>
                      <a:pt x="1102" y="620"/>
                    </a:lnTo>
                    <a:lnTo>
                      <a:pt x="1112" y="648"/>
                    </a:lnTo>
                    <a:lnTo>
                      <a:pt x="1118" y="675"/>
                    </a:lnTo>
                    <a:lnTo>
                      <a:pt x="1112" y="697"/>
                    </a:lnTo>
                    <a:lnTo>
                      <a:pt x="1096" y="724"/>
                    </a:lnTo>
                    <a:lnTo>
                      <a:pt x="1080" y="746"/>
                    </a:lnTo>
                    <a:lnTo>
                      <a:pt x="1053" y="767"/>
                    </a:lnTo>
                    <a:lnTo>
                      <a:pt x="1015" y="789"/>
                    </a:lnTo>
                    <a:lnTo>
                      <a:pt x="977" y="811"/>
                    </a:lnTo>
                    <a:lnTo>
                      <a:pt x="1047" y="789"/>
                    </a:lnTo>
                    <a:lnTo>
                      <a:pt x="1107" y="767"/>
                    </a:lnTo>
                    <a:lnTo>
                      <a:pt x="1156" y="746"/>
                    </a:lnTo>
                    <a:lnTo>
                      <a:pt x="1199" y="724"/>
                    </a:lnTo>
                    <a:lnTo>
                      <a:pt x="1226" y="702"/>
                    </a:lnTo>
                    <a:lnTo>
                      <a:pt x="1248" y="675"/>
                    </a:lnTo>
                    <a:lnTo>
                      <a:pt x="1259" y="648"/>
                    </a:lnTo>
                    <a:lnTo>
                      <a:pt x="1259" y="615"/>
                    </a:lnTo>
                    <a:lnTo>
                      <a:pt x="1259" y="615"/>
                    </a:lnTo>
                    <a:close/>
                  </a:path>
                </a:pathLst>
              </a:custGeom>
              <a:gradFill>
                <a:gsLst>
                  <a:gs pos="0">
                    <a:schemeClr val="dk2"/>
                  </a:gs>
                  <a:gs pos="100000">
                    <a:srgbClr val="482319"/>
                  </a:gs>
                </a:gsLst>
                <a:lin ang="2700000" scaled="0"/>
              </a:gradFill>
              <a:ln>
                <a:noFill/>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1800" u="none" cap="none" strike="noStrike">
                  <a:solidFill>
                    <a:schemeClr val="lt1"/>
                  </a:solidFill>
                  <a:latin typeface="Garamond"/>
                  <a:ea typeface="Garamond"/>
                  <a:cs typeface="Garamond"/>
                  <a:sym typeface="Garamond"/>
                </a:endParaRPr>
              </a:p>
            </p:txBody>
          </p:sp>
          <p:sp>
            <p:nvSpPr>
              <p:cNvPr id="43" name="Shape 43"/>
              <p:cNvSpPr/>
              <p:nvPr/>
            </p:nvSpPr>
            <p:spPr>
              <a:xfrm>
                <a:off x="4603750" y="5311775"/>
                <a:ext cx="4522786" cy="1538287"/>
              </a:xfrm>
              <a:custGeom>
                <a:pathLst>
                  <a:path extrusionOk="0" h="969" w="2849">
                    <a:moveTo>
                      <a:pt x="92" y="958"/>
                    </a:moveTo>
                    <a:lnTo>
                      <a:pt x="0" y="969"/>
                    </a:lnTo>
                    <a:lnTo>
                      <a:pt x="391" y="969"/>
                    </a:lnTo>
                    <a:lnTo>
                      <a:pt x="434" y="947"/>
                    </a:lnTo>
                    <a:lnTo>
                      <a:pt x="483" y="914"/>
                    </a:lnTo>
                    <a:lnTo>
                      <a:pt x="554" y="876"/>
                    </a:lnTo>
                    <a:lnTo>
                      <a:pt x="635" y="838"/>
                    </a:lnTo>
                    <a:lnTo>
                      <a:pt x="727" y="794"/>
                    </a:lnTo>
                    <a:lnTo>
                      <a:pt x="836" y="745"/>
                    </a:lnTo>
                    <a:lnTo>
                      <a:pt x="961" y="696"/>
                    </a:lnTo>
                    <a:lnTo>
                      <a:pt x="1102" y="642"/>
                    </a:lnTo>
                    <a:lnTo>
                      <a:pt x="1259" y="582"/>
                    </a:lnTo>
                    <a:lnTo>
                      <a:pt x="1433" y="522"/>
                    </a:lnTo>
                    <a:lnTo>
                      <a:pt x="1623" y="462"/>
                    </a:lnTo>
                    <a:lnTo>
                      <a:pt x="1829" y="403"/>
                    </a:lnTo>
                    <a:lnTo>
                      <a:pt x="2057" y="343"/>
                    </a:lnTo>
                    <a:lnTo>
                      <a:pt x="2301" y="283"/>
                    </a:lnTo>
                    <a:lnTo>
                      <a:pt x="2567" y="223"/>
                    </a:lnTo>
                    <a:lnTo>
                      <a:pt x="2849" y="163"/>
                    </a:lnTo>
                    <a:lnTo>
                      <a:pt x="2849" y="0"/>
                    </a:lnTo>
                    <a:lnTo>
                      <a:pt x="2817" y="16"/>
                    </a:lnTo>
                    <a:lnTo>
                      <a:pt x="2773" y="33"/>
                    </a:lnTo>
                    <a:lnTo>
                      <a:pt x="2719" y="54"/>
                    </a:lnTo>
                    <a:lnTo>
                      <a:pt x="2648" y="76"/>
                    </a:lnTo>
                    <a:lnTo>
                      <a:pt x="2572" y="98"/>
                    </a:lnTo>
                    <a:lnTo>
                      <a:pt x="2491" y="120"/>
                    </a:lnTo>
                    <a:lnTo>
                      <a:pt x="2399" y="147"/>
                    </a:lnTo>
                    <a:lnTo>
                      <a:pt x="2301" y="169"/>
                    </a:lnTo>
                    <a:lnTo>
                      <a:pt x="2095" y="223"/>
                    </a:lnTo>
                    <a:lnTo>
                      <a:pt x="1889" y="277"/>
                    </a:lnTo>
                    <a:lnTo>
                      <a:pt x="1688" y="326"/>
                    </a:lnTo>
                    <a:lnTo>
                      <a:pt x="1590" y="354"/>
                    </a:lnTo>
                    <a:lnTo>
                      <a:pt x="1503" y="381"/>
                    </a:lnTo>
                    <a:lnTo>
                      <a:pt x="1107" y="506"/>
                    </a:lnTo>
                    <a:lnTo>
                      <a:pt x="912" y="577"/>
                    </a:lnTo>
                    <a:lnTo>
                      <a:pt x="727" y="647"/>
                    </a:lnTo>
                    <a:lnTo>
                      <a:pt x="548" y="718"/>
                    </a:lnTo>
                    <a:lnTo>
                      <a:pt x="380" y="794"/>
                    </a:lnTo>
                    <a:lnTo>
                      <a:pt x="228" y="876"/>
                    </a:lnTo>
                    <a:lnTo>
                      <a:pt x="92" y="958"/>
                    </a:lnTo>
                    <a:lnTo>
                      <a:pt x="92" y="958"/>
                    </a:lnTo>
                    <a:close/>
                  </a:path>
                </a:pathLst>
              </a:custGeom>
              <a:gradFill>
                <a:gsLst>
                  <a:gs pos="0">
                    <a:srgbClr val="412017"/>
                  </a:gs>
                  <a:gs pos="100000">
                    <a:schemeClr val="dk2"/>
                  </a:gs>
                </a:gsLst>
                <a:lin ang="5400000" scaled="0"/>
              </a:gradFill>
              <a:ln>
                <a:noFill/>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1800" u="none" cap="none" strike="noStrike">
                  <a:solidFill>
                    <a:schemeClr val="lt1"/>
                  </a:solidFill>
                  <a:latin typeface="Garamond"/>
                  <a:ea typeface="Garamond"/>
                  <a:cs typeface="Garamond"/>
                  <a:sym typeface="Garamond"/>
                </a:endParaRPr>
              </a:p>
            </p:txBody>
          </p:sp>
          <p:sp>
            <p:nvSpPr>
              <p:cNvPr id="44" name="Shape 44"/>
              <p:cNvSpPr/>
              <p:nvPr/>
            </p:nvSpPr>
            <p:spPr>
              <a:xfrm>
                <a:off x="4362450" y="3540125"/>
                <a:ext cx="4773611" cy="3309936"/>
              </a:xfrm>
              <a:custGeom>
                <a:pathLst>
                  <a:path extrusionOk="0" h="2085" w="3007">
                    <a:moveTo>
                      <a:pt x="1427" y="441"/>
                    </a:moveTo>
                    <a:lnTo>
                      <a:pt x="1433" y="474"/>
                    </a:lnTo>
                    <a:lnTo>
                      <a:pt x="1444" y="501"/>
                    </a:lnTo>
                    <a:lnTo>
                      <a:pt x="1460" y="528"/>
                    </a:lnTo>
                    <a:lnTo>
                      <a:pt x="1482" y="550"/>
                    </a:lnTo>
                    <a:lnTo>
                      <a:pt x="1541" y="593"/>
                    </a:lnTo>
                    <a:lnTo>
                      <a:pt x="1623" y="637"/>
                    </a:lnTo>
                    <a:lnTo>
                      <a:pt x="1715" y="670"/>
                    </a:lnTo>
                    <a:lnTo>
                      <a:pt x="1818" y="702"/>
                    </a:lnTo>
                    <a:lnTo>
                      <a:pt x="1927" y="735"/>
                    </a:lnTo>
                    <a:lnTo>
                      <a:pt x="2041" y="762"/>
                    </a:lnTo>
                    <a:lnTo>
                      <a:pt x="2155" y="789"/>
                    </a:lnTo>
                    <a:lnTo>
                      <a:pt x="2269" y="822"/>
                    </a:lnTo>
                    <a:lnTo>
                      <a:pt x="2372" y="849"/>
                    </a:lnTo>
                    <a:lnTo>
                      <a:pt x="2464" y="882"/>
                    </a:lnTo>
                    <a:lnTo>
                      <a:pt x="2551" y="920"/>
                    </a:lnTo>
                    <a:lnTo>
                      <a:pt x="2616" y="958"/>
                    </a:lnTo>
                    <a:lnTo>
                      <a:pt x="2638" y="980"/>
                    </a:lnTo>
                    <a:lnTo>
                      <a:pt x="2659" y="1007"/>
                    </a:lnTo>
                    <a:lnTo>
                      <a:pt x="2676" y="1029"/>
                    </a:lnTo>
                    <a:lnTo>
                      <a:pt x="2681" y="1056"/>
                    </a:lnTo>
                    <a:lnTo>
                      <a:pt x="2681" y="1083"/>
                    </a:lnTo>
                    <a:lnTo>
                      <a:pt x="2676" y="1105"/>
                    </a:lnTo>
                    <a:lnTo>
                      <a:pt x="2665" y="1127"/>
                    </a:lnTo>
                    <a:lnTo>
                      <a:pt x="2643" y="1149"/>
                    </a:lnTo>
                    <a:lnTo>
                      <a:pt x="2616" y="1170"/>
                    </a:lnTo>
                    <a:lnTo>
                      <a:pt x="2583" y="1187"/>
                    </a:lnTo>
                    <a:lnTo>
                      <a:pt x="2545" y="1208"/>
                    </a:lnTo>
                    <a:lnTo>
                      <a:pt x="2502" y="1225"/>
                    </a:lnTo>
                    <a:lnTo>
                      <a:pt x="2448" y="1241"/>
                    </a:lnTo>
                    <a:lnTo>
                      <a:pt x="2388" y="1257"/>
                    </a:lnTo>
                    <a:lnTo>
                      <a:pt x="2328" y="1274"/>
                    </a:lnTo>
                    <a:lnTo>
                      <a:pt x="2258" y="1290"/>
                    </a:lnTo>
                    <a:lnTo>
                      <a:pt x="2106" y="1328"/>
                    </a:lnTo>
                    <a:lnTo>
                      <a:pt x="1932" y="1372"/>
                    </a:lnTo>
                    <a:lnTo>
                      <a:pt x="1742" y="1421"/>
                    </a:lnTo>
                    <a:lnTo>
                      <a:pt x="1531" y="1475"/>
                    </a:lnTo>
                    <a:lnTo>
                      <a:pt x="1308" y="1540"/>
                    </a:lnTo>
                    <a:lnTo>
                      <a:pt x="1069" y="1617"/>
                    </a:lnTo>
                    <a:lnTo>
                      <a:pt x="820" y="1709"/>
                    </a:lnTo>
                    <a:lnTo>
                      <a:pt x="554" y="1818"/>
                    </a:lnTo>
                    <a:lnTo>
                      <a:pt x="282" y="1943"/>
                    </a:lnTo>
                    <a:lnTo>
                      <a:pt x="0" y="2085"/>
                    </a:lnTo>
                    <a:lnTo>
                      <a:pt x="152" y="2085"/>
                    </a:lnTo>
                    <a:lnTo>
                      <a:pt x="244" y="2074"/>
                    </a:lnTo>
                    <a:lnTo>
                      <a:pt x="386" y="1992"/>
                    </a:lnTo>
                    <a:lnTo>
                      <a:pt x="537" y="1910"/>
                    </a:lnTo>
                    <a:lnTo>
                      <a:pt x="700" y="1834"/>
                    </a:lnTo>
                    <a:lnTo>
                      <a:pt x="879" y="1763"/>
                    </a:lnTo>
                    <a:lnTo>
                      <a:pt x="1064" y="1693"/>
                    </a:lnTo>
                    <a:lnTo>
                      <a:pt x="1259" y="1622"/>
                    </a:lnTo>
                    <a:lnTo>
                      <a:pt x="1661" y="1497"/>
                    </a:lnTo>
                    <a:lnTo>
                      <a:pt x="1748" y="1470"/>
                    </a:lnTo>
                    <a:lnTo>
                      <a:pt x="1845" y="1442"/>
                    </a:lnTo>
                    <a:lnTo>
                      <a:pt x="2046" y="1393"/>
                    </a:lnTo>
                    <a:lnTo>
                      <a:pt x="2252" y="1339"/>
                    </a:lnTo>
                    <a:lnTo>
                      <a:pt x="2458" y="1285"/>
                    </a:lnTo>
                    <a:lnTo>
                      <a:pt x="2551" y="1263"/>
                    </a:lnTo>
                    <a:lnTo>
                      <a:pt x="2643" y="1236"/>
                    </a:lnTo>
                    <a:lnTo>
                      <a:pt x="2730" y="1214"/>
                    </a:lnTo>
                    <a:lnTo>
                      <a:pt x="2806" y="1192"/>
                    </a:lnTo>
                    <a:lnTo>
                      <a:pt x="2876" y="1170"/>
                    </a:lnTo>
                    <a:lnTo>
                      <a:pt x="2931" y="1149"/>
                    </a:lnTo>
                    <a:lnTo>
                      <a:pt x="2974" y="1132"/>
                    </a:lnTo>
                    <a:lnTo>
                      <a:pt x="3007" y="1116"/>
                    </a:lnTo>
                    <a:lnTo>
                      <a:pt x="3007" y="871"/>
                    </a:lnTo>
                    <a:lnTo>
                      <a:pt x="2941" y="860"/>
                    </a:lnTo>
                    <a:lnTo>
                      <a:pt x="2860" y="844"/>
                    </a:lnTo>
                    <a:lnTo>
                      <a:pt x="2773" y="827"/>
                    </a:lnTo>
                    <a:lnTo>
                      <a:pt x="2670" y="806"/>
                    </a:lnTo>
                    <a:lnTo>
                      <a:pt x="2567" y="784"/>
                    </a:lnTo>
                    <a:lnTo>
                      <a:pt x="2458" y="757"/>
                    </a:lnTo>
                    <a:lnTo>
                      <a:pt x="2241" y="702"/>
                    </a:lnTo>
                    <a:lnTo>
                      <a:pt x="2138" y="670"/>
                    </a:lnTo>
                    <a:lnTo>
                      <a:pt x="2046" y="637"/>
                    </a:lnTo>
                    <a:lnTo>
                      <a:pt x="1959" y="604"/>
                    </a:lnTo>
                    <a:lnTo>
                      <a:pt x="1883" y="566"/>
                    </a:lnTo>
                    <a:lnTo>
                      <a:pt x="1824" y="534"/>
                    </a:lnTo>
                    <a:lnTo>
                      <a:pt x="1780" y="495"/>
                    </a:lnTo>
                    <a:lnTo>
                      <a:pt x="1769" y="474"/>
                    </a:lnTo>
                    <a:lnTo>
                      <a:pt x="1758" y="457"/>
                    </a:lnTo>
                    <a:lnTo>
                      <a:pt x="1753" y="436"/>
                    </a:lnTo>
                    <a:lnTo>
                      <a:pt x="1758" y="419"/>
                    </a:lnTo>
                    <a:lnTo>
                      <a:pt x="1780" y="381"/>
                    </a:lnTo>
                    <a:lnTo>
                      <a:pt x="1813" y="343"/>
                    </a:lnTo>
                    <a:lnTo>
                      <a:pt x="1862" y="316"/>
                    </a:lnTo>
                    <a:lnTo>
                      <a:pt x="1921" y="289"/>
                    </a:lnTo>
                    <a:lnTo>
                      <a:pt x="1986" y="267"/>
                    </a:lnTo>
                    <a:lnTo>
                      <a:pt x="2062" y="245"/>
                    </a:lnTo>
                    <a:lnTo>
                      <a:pt x="2149" y="229"/>
                    </a:lnTo>
                    <a:lnTo>
                      <a:pt x="2236" y="213"/>
                    </a:lnTo>
                    <a:lnTo>
                      <a:pt x="2431" y="180"/>
                    </a:lnTo>
                    <a:lnTo>
                      <a:pt x="2627" y="158"/>
                    </a:lnTo>
                    <a:lnTo>
                      <a:pt x="2827" y="125"/>
                    </a:lnTo>
                    <a:lnTo>
                      <a:pt x="2920" y="109"/>
                    </a:lnTo>
                    <a:lnTo>
                      <a:pt x="3007" y="87"/>
                    </a:lnTo>
                    <a:lnTo>
                      <a:pt x="3007" y="0"/>
                    </a:lnTo>
                    <a:lnTo>
                      <a:pt x="2909" y="22"/>
                    </a:lnTo>
                    <a:lnTo>
                      <a:pt x="2795" y="44"/>
                    </a:lnTo>
                    <a:lnTo>
                      <a:pt x="2676" y="66"/>
                    </a:lnTo>
                    <a:lnTo>
                      <a:pt x="2551" y="82"/>
                    </a:lnTo>
                    <a:lnTo>
                      <a:pt x="2285" y="120"/>
                    </a:lnTo>
                    <a:lnTo>
                      <a:pt x="2155" y="136"/>
                    </a:lnTo>
                    <a:lnTo>
                      <a:pt x="2030" y="158"/>
                    </a:lnTo>
                    <a:lnTo>
                      <a:pt x="1905" y="174"/>
                    </a:lnTo>
                    <a:lnTo>
                      <a:pt x="1791" y="202"/>
                    </a:lnTo>
                    <a:lnTo>
                      <a:pt x="1688" y="229"/>
                    </a:lnTo>
                    <a:lnTo>
                      <a:pt x="1601" y="261"/>
                    </a:lnTo>
                    <a:lnTo>
                      <a:pt x="1525" y="300"/>
                    </a:lnTo>
                    <a:lnTo>
                      <a:pt x="1471" y="338"/>
                    </a:lnTo>
                    <a:lnTo>
                      <a:pt x="1455" y="359"/>
                    </a:lnTo>
                    <a:lnTo>
                      <a:pt x="1438" y="387"/>
                    </a:lnTo>
                    <a:lnTo>
                      <a:pt x="1427" y="414"/>
                    </a:lnTo>
                    <a:lnTo>
                      <a:pt x="1427" y="441"/>
                    </a:lnTo>
                    <a:lnTo>
                      <a:pt x="1427" y="441"/>
                    </a:lnTo>
                    <a:close/>
                  </a:path>
                </a:pathLst>
              </a:custGeom>
              <a:solidFill>
                <a:schemeClr val="dk2"/>
              </a:solidFill>
              <a:ln>
                <a:noFill/>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1800" u="none" cap="none" strike="noStrike">
                  <a:solidFill>
                    <a:schemeClr val="lt1"/>
                  </a:solidFill>
                  <a:latin typeface="Garamond"/>
                  <a:ea typeface="Garamond"/>
                  <a:cs typeface="Garamond"/>
                  <a:sym typeface="Garamond"/>
                </a:endParaRPr>
              </a:p>
            </p:txBody>
          </p:sp>
          <p:sp>
            <p:nvSpPr>
              <p:cNvPr id="45" name="Shape 45"/>
              <p:cNvSpPr/>
              <p:nvPr/>
            </p:nvSpPr>
            <p:spPr>
              <a:xfrm>
                <a:off x="7145336" y="3678237"/>
                <a:ext cx="1981200" cy="855661"/>
              </a:xfrm>
              <a:custGeom>
                <a:pathLst>
                  <a:path extrusionOk="0" h="539" w="1248">
                    <a:moveTo>
                      <a:pt x="0" y="332"/>
                    </a:moveTo>
                    <a:lnTo>
                      <a:pt x="0" y="360"/>
                    </a:lnTo>
                    <a:lnTo>
                      <a:pt x="5" y="387"/>
                    </a:lnTo>
                    <a:lnTo>
                      <a:pt x="27" y="414"/>
                    </a:lnTo>
                    <a:lnTo>
                      <a:pt x="54" y="436"/>
                    </a:lnTo>
                    <a:lnTo>
                      <a:pt x="92" y="463"/>
                    </a:lnTo>
                    <a:lnTo>
                      <a:pt x="141" y="490"/>
                    </a:lnTo>
                    <a:lnTo>
                      <a:pt x="195" y="512"/>
                    </a:lnTo>
                    <a:lnTo>
                      <a:pt x="255" y="539"/>
                    </a:lnTo>
                    <a:lnTo>
                      <a:pt x="212" y="517"/>
                    </a:lnTo>
                    <a:lnTo>
                      <a:pt x="179" y="490"/>
                    </a:lnTo>
                    <a:lnTo>
                      <a:pt x="157" y="468"/>
                    </a:lnTo>
                    <a:lnTo>
                      <a:pt x="141" y="447"/>
                    </a:lnTo>
                    <a:lnTo>
                      <a:pt x="136" y="425"/>
                    </a:lnTo>
                    <a:lnTo>
                      <a:pt x="136" y="403"/>
                    </a:lnTo>
                    <a:lnTo>
                      <a:pt x="141" y="381"/>
                    </a:lnTo>
                    <a:lnTo>
                      <a:pt x="157" y="365"/>
                    </a:lnTo>
                    <a:lnTo>
                      <a:pt x="179" y="343"/>
                    </a:lnTo>
                    <a:lnTo>
                      <a:pt x="201" y="327"/>
                    </a:lnTo>
                    <a:lnTo>
                      <a:pt x="266" y="294"/>
                    </a:lnTo>
                    <a:lnTo>
                      <a:pt x="353" y="262"/>
                    </a:lnTo>
                    <a:lnTo>
                      <a:pt x="445" y="234"/>
                    </a:lnTo>
                    <a:lnTo>
                      <a:pt x="554" y="213"/>
                    </a:lnTo>
                    <a:lnTo>
                      <a:pt x="662" y="191"/>
                    </a:lnTo>
                    <a:lnTo>
                      <a:pt x="890" y="153"/>
                    </a:lnTo>
                    <a:lnTo>
                      <a:pt x="993" y="136"/>
                    </a:lnTo>
                    <a:lnTo>
                      <a:pt x="1091" y="120"/>
                    </a:lnTo>
                    <a:lnTo>
                      <a:pt x="1178" y="115"/>
                    </a:lnTo>
                    <a:lnTo>
                      <a:pt x="1248" y="104"/>
                    </a:lnTo>
                    <a:lnTo>
                      <a:pt x="1248" y="0"/>
                    </a:lnTo>
                    <a:lnTo>
                      <a:pt x="1161" y="22"/>
                    </a:lnTo>
                    <a:lnTo>
                      <a:pt x="1069" y="38"/>
                    </a:lnTo>
                    <a:lnTo>
                      <a:pt x="874" y="71"/>
                    </a:lnTo>
                    <a:lnTo>
                      <a:pt x="673" y="93"/>
                    </a:lnTo>
                    <a:lnTo>
                      <a:pt x="483" y="126"/>
                    </a:lnTo>
                    <a:lnTo>
                      <a:pt x="391" y="142"/>
                    </a:lnTo>
                    <a:lnTo>
                      <a:pt x="309" y="158"/>
                    </a:lnTo>
                    <a:lnTo>
                      <a:pt x="228" y="180"/>
                    </a:lnTo>
                    <a:lnTo>
                      <a:pt x="163" y="202"/>
                    </a:lnTo>
                    <a:lnTo>
                      <a:pt x="103" y="229"/>
                    </a:lnTo>
                    <a:lnTo>
                      <a:pt x="54" y="256"/>
                    </a:lnTo>
                    <a:lnTo>
                      <a:pt x="22" y="294"/>
                    </a:lnTo>
                    <a:lnTo>
                      <a:pt x="0" y="332"/>
                    </a:lnTo>
                    <a:lnTo>
                      <a:pt x="0" y="332"/>
                    </a:lnTo>
                    <a:close/>
                  </a:path>
                </a:pathLst>
              </a:custGeom>
              <a:gradFill>
                <a:gsLst>
                  <a:gs pos="0">
                    <a:srgbClr val="452219"/>
                  </a:gs>
                  <a:gs pos="100000">
                    <a:schemeClr val="dk2"/>
                  </a:gs>
                </a:gsLst>
                <a:lin ang="2700000" scaled="0"/>
              </a:gradFill>
              <a:ln>
                <a:noFill/>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1800" u="none" cap="none" strike="noStrike">
                  <a:solidFill>
                    <a:schemeClr val="lt1"/>
                  </a:solidFill>
                  <a:latin typeface="Garamond"/>
                  <a:ea typeface="Garamond"/>
                  <a:cs typeface="Garamond"/>
                  <a:sym typeface="Garamond"/>
                </a:endParaRPr>
              </a:p>
            </p:txBody>
          </p:sp>
        </p:grpSp>
        <p:sp>
          <p:nvSpPr>
            <p:cNvPr id="46" name="Shape 46"/>
            <p:cNvSpPr/>
            <p:nvPr/>
          </p:nvSpPr>
          <p:spPr>
            <a:xfrm>
              <a:off x="5273675" y="2128836"/>
              <a:ext cx="2897186" cy="2439986"/>
            </a:xfrm>
            <a:custGeom>
              <a:pathLst>
                <a:path extrusionOk="0" h="1469" w="2296">
                  <a:moveTo>
                    <a:pt x="771" y="1088"/>
                  </a:moveTo>
                  <a:lnTo>
                    <a:pt x="982" y="1061"/>
                  </a:lnTo>
                  <a:lnTo>
                    <a:pt x="1178" y="1034"/>
                  </a:lnTo>
                  <a:lnTo>
                    <a:pt x="1357" y="1012"/>
                  </a:lnTo>
                  <a:lnTo>
                    <a:pt x="1520" y="985"/>
                  </a:lnTo>
                  <a:lnTo>
                    <a:pt x="1666" y="957"/>
                  </a:lnTo>
                  <a:lnTo>
                    <a:pt x="1796" y="930"/>
                  </a:lnTo>
                  <a:lnTo>
                    <a:pt x="1916" y="897"/>
                  </a:lnTo>
                  <a:lnTo>
                    <a:pt x="2013" y="870"/>
                  </a:lnTo>
                  <a:lnTo>
                    <a:pt x="2100" y="832"/>
                  </a:lnTo>
                  <a:lnTo>
                    <a:pt x="2171" y="800"/>
                  </a:lnTo>
                  <a:lnTo>
                    <a:pt x="2220" y="756"/>
                  </a:lnTo>
                  <a:lnTo>
                    <a:pt x="2263" y="712"/>
                  </a:lnTo>
                  <a:lnTo>
                    <a:pt x="2285" y="669"/>
                  </a:lnTo>
                  <a:lnTo>
                    <a:pt x="2296" y="614"/>
                  </a:lnTo>
                  <a:lnTo>
                    <a:pt x="2290" y="560"/>
                  </a:lnTo>
                  <a:lnTo>
                    <a:pt x="2269" y="500"/>
                  </a:lnTo>
                  <a:lnTo>
                    <a:pt x="2241" y="457"/>
                  </a:lnTo>
                  <a:lnTo>
                    <a:pt x="2198" y="408"/>
                  </a:lnTo>
                  <a:lnTo>
                    <a:pt x="2144" y="364"/>
                  </a:lnTo>
                  <a:lnTo>
                    <a:pt x="2079" y="321"/>
                  </a:lnTo>
                  <a:lnTo>
                    <a:pt x="2008" y="277"/>
                  </a:lnTo>
                  <a:lnTo>
                    <a:pt x="1927" y="234"/>
                  </a:lnTo>
                  <a:lnTo>
                    <a:pt x="1769" y="157"/>
                  </a:lnTo>
                  <a:lnTo>
                    <a:pt x="1688" y="125"/>
                  </a:lnTo>
                  <a:lnTo>
                    <a:pt x="1612" y="92"/>
                  </a:lnTo>
                  <a:lnTo>
                    <a:pt x="1536" y="65"/>
                  </a:lnTo>
                  <a:lnTo>
                    <a:pt x="1476" y="43"/>
                  </a:lnTo>
                  <a:lnTo>
                    <a:pt x="1422" y="27"/>
                  </a:lnTo>
                  <a:lnTo>
                    <a:pt x="1384" y="10"/>
                  </a:lnTo>
                  <a:lnTo>
                    <a:pt x="1357" y="5"/>
                  </a:lnTo>
                  <a:lnTo>
                    <a:pt x="1346" y="0"/>
                  </a:lnTo>
                  <a:lnTo>
                    <a:pt x="1498" y="54"/>
                  </a:lnTo>
                  <a:lnTo>
                    <a:pt x="1655" y="119"/>
                  </a:lnTo>
                  <a:lnTo>
                    <a:pt x="1807" y="185"/>
                  </a:lnTo>
                  <a:lnTo>
                    <a:pt x="1948" y="255"/>
                  </a:lnTo>
                  <a:lnTo>
                    <a:pt x="2013" y="288"/>
                  </a:lnTo>
                  <a:lnTo>
                    <a:pt x="2068" y="326"/>
                  </a:lnTo>
                  <a:lnTo>
                    <a:pt x="2122" y="364"/>
                  </a:lnTo>
                  <a:lnTo>
                    <a:pt x="2171" y="402"/>
                  </a:lnTo>
                  <a:lnTo>
                    <a:pt x="2209" y="440"/>
                  </a:lnTo>
                  <a:lnTo>
                    <a:pt x="2236" y="478"/>
                  </a:lnTo>
                  <a:lnTo>
                    <a:pt x="2252" y="522"/>
                  </a:lnTo>
                  <a:lnTo>
                    <a:pt x="2263" y="560"/>
                  </a:lnTo>
                  <a:lnTo>
                    <a:pt x="2258" y="598"/>
                  </a:lnTo>
                  <a:lnTo>
                    <a:pt x="2241" y="636"/>
                  </a:lnTo>
                  <a:lnTo>
                    <a:pt x="2214" y="669"/>
                  </a:lnTo>
                  <a:lnTo>
                    <a:pt x="2171" y="702"/>
                  </a:lnTo>
                  <a:lnTo>
                    <a:pt x="2122" y="729"/>
                  </a:lnTo>
                  <a:lnTo>
                    <a:pt x="2062" y="756"/>
                  </a:lnTo>
                  <a:lnTo>
                    <a:pt x="1997" y="778"/>
                  </a:lnTo>
                  <a:lnTo>
                    <a:pt x="1921" y="800"/>
                  </a:lnTo>
                  <a:lnTo>
                    <a:pt x="1834" y="821"/>
                  </a:lnTo>
                  <a:lnTo>
                    <a:pt x="1748" y="843"/>
                  </a:lnTo>
                  <a:lnTo>
                    <a:pt x="1552" y="876"/>
                  </a:lnTo>
                  <a:lnTo>
                    <a:pt x="1351" y="908"/>
                  </a:lnTo>
                  <a:lnTo>
                    <a:pt x="1134" y="941"/>
                  </a:lnTo>
                  <a:lnTo>
                    <a:pt x="923" y="968"/>
                  </a:lnTo>
                  <a:lnTo>
                    <a:pt x="716" y="995"/>
                  </a:lnTo>
                  <a:lnTo>
                    <a:pt x="521" y="1028"/>
                  </a:lnTo>
                  <a:lnTo>
                    <a:pt x="434" y="1044"/>
                  </a:lnTo>
                  <a:lnTo>
                    <a:pt x="353" y="1066"/>
                  </a:lnTo>
                  <a:lnTo>
                    <a:pt x="277" y="1082"/>
                  </a:lnTo>
                  <a:lnTo>
                    <a:pt x="206" y="1104"/>
                  </a:lnTo>
                  <a:lnTo>
                    <a:pt x="147" y="1126"/>
                  </a:lnTo>
                  <a:lnTo>
                    <a:pt x="92" y="1148"/>
                  </a:lnTo>
                  <a:lnTo>
                    <a:pt x="54" y="1175"/>
                  </a:lnTo>
                  <a:lnTo>
                    <a:pt x="22" y="1202"/>
                  </a:lnTo>
                  <a:lnTo>
                    <a:pt x="6" y="1229"/>
                  </a:lnTo>
                  <a:lnTo>
                    <a:pt x="0" y="1262"/>
                  </a:lnTo>
                  <a:lnTo>
                    <a:pt x="11" y="1295"/>
                  </a:lnTo>
                  <a:lnTo>
                    <a:pt x="27" y="1327"/>
                  </a:lnTo>
                  <a:lnTo>
                    <a:pt x="54" y="1355"/>
                  </a:lnTo>
                  <a:lnTo>
                    <a:pt x="98" y="1382"/>
                  </a:lnTo>
                  <a:lnTo>
                    <a:pt x="141" y="1404"/>
                  </a:lnTo>
                  <a:lnTo>
                    <a:pt x="196" y="1425"/>
                  </a:lnTo>
                  <a:lnTo>
                    <a:pt x="261" y="1447"/>
                  </a:lnTo>
                  <a:lnTo>
                    <a:pt x="326" y="1469"/>
                  </a:lnTo>
                  <a:lnTo>
                    <a:pt x="266" y="1442"/>
                  </a:lnTo>
                  <a:lnTo>
                    <a:pt x="217" y="1414"/>
                  </a:lnTo>
                  <a:lnTo>
                    <a:pt x="174" y="1387"/>
                  </a:lnTo>
                  <a:lnTo>
                    <a:pt x="147" y="1360"/>
                  </a:lnTo>
                  <a:lnTo>
                    <a:pt x="125" y="1333"/>
                  </a:lnTo>
                  <a:lnTo>
                    <a:pt x="120" y="1306"/>
                  </a:lnTo>
                  <a:lnTo>
                    <a:pt x="125" y="1278"/>
                  </a:lnTo>
                  <a:lnTo>
                    <a:pt x="141" y="1257"/>
                  </a:lnTo>
                  <a:lnTo>
                    <a:pt x="174" y="1229"/>
                  </a:lnTo>
                  <a:lnTo>
                    <a:pt x="212" y="1208"/>
                  </a:lnTo>
                  <a:lnTo>
                    <a:pt x="272" y="1186"/>
                  </a:lnTo>
                  <a:lnTo>
                    <a:pt x="342" y="1164"/>
                  </a:lnTo>
                  <a:lnTo>
                    <a:pt x="423" y="1142"/>
                  </a:lnTo>
                  <a:lnTo>
                    <a:pt x="527" y="1121"/>
                  </a:lnTo>
                  <a:lnTo>
                    <a:pt x="641" y="1104"/>
                  </a:lnTo>
                  <a:lnTo>
                    <a:pt x="771" y="1088"/>
                  </a:lnTo>
                  <a:lnTo>
                    <a:pt x="771" y="1088"/>
                  </a:lnTo>
                  <a:close/>
                </a:path>
              </a:pathLst>
            </a:custGeom>
            <a:gradFill>
              <a:gsLst>
                <a:gs pos="0">
                  <a:srgbClr val="432118"/>
                </a:gs>
                <a:gs pos="100000">
                  <a:schemeClr val="dk2"/>
                </a:gs>
              </a:gsLst>
              <a:lin ang="2700000" scaled="0"/>
            </a:gradFill>
            <a:ln>
              <a:noFill/>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1800" u="none" cap="none" strike="noStrike">
                <a:solidFill>
                  <a:schemeClr val="lt1"/>
                </a:solidFill>
                <a:latin typeface="Garamond"/>
                <a:ea typeface="Garamond"/>
                <a:cs typeface="Garamond"/>
                <a:sym typeface="Garamond"/>
              </a:endParaRPr>
            </a:p>
          </p:txBody>
        </p:sp>
        <p:sp>
          <p:nvSpPr>
            <p:cNvPr id="47" name="Shape 47"/>
            <p:cNvSpPr/>
            <p:nvPr/>
          </p:nvSpPr>
          <p:spPr>
            <a:xfrm>
              <a:off x="0" y="0"/>
              <a:ext cx="9140824" cy="2819400"/>
            </a:xfrm>
            <a:custGeom>
              <a:pathLst>
                <a:path extrusionOk="0" h="1906" w="5740">
                  <a:moveTo>
                    <a:pt x="0" y="0"/>
                  </a:moveTo>
                  <a:lnTo>
                    <a:pt x="0" y="1906"/>
                  </a:lnTo>
                  <a:lnTo>
                    <a:pt x="5740" y="1906"/>
                  </a:lnTo>
                  <a:lnTo>
                    <a:pt x="5740" y="0"/>
                  </a:lnTo>
                  <a:lnTo>
                    <a:pt x="0" y="0"/>
                  </a:lnTo>
                  <a:lnTo>
                    <a:pt x="0" y="0"/>
                  </a:lnTo>
                  <a:close/>
                </a:path>
              </a:pathLst>
            </a:custGeom>
            <a:gradFill>
              <a:gsLst>
                <a:gs pos="0">
                  <a:schemeClr val="dk1"/>
                </a:gs>
                <a:gs pos="100000">
                  <a:schemeClr val="dk2"/>
                </a:gs>
              </a:gsLst>
              <a:lin ang="5400000" scaled="0"/>
            </a:gradFill>
            <a:ln>
              <a:noFill/>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1800" u="none" cap="none" strike="noStrike">
                <a:solidFill>
                  <a:schemeClr val="lt1"/>
                </a:solidFill>
                <a:latin typeface="Garamond"/>
                <a:ea typeface="Garamond"/>
                <a:cs typeface="Garamond"/>
                <a:sym typeface="Garamond"/>
              </a:endParaRPr>
            </a:p>
          </p:txBody>
        </p:sp>
      </p:grpSp>
      <p:sp>
        <p:nvSpPr>
          <p:cNvPr id="48" name="Shape 48"/>
          <p:cNvSpPr txBox="1"/>
          <p:nvPr>
            <p:ph type="title"/>
          </p:nvPr>
        </p:nvSpPr>
        <p:spPr>
          <a:xfrm>
            <a:off x="457200" y="274637"/>
            <a:ext cx="8229600" cy="1143000"/>
          </a:xfrm>
          <a:prstGeom prst="rect">
            <a:avLst/>
          </a:prstGeom>
          <a:noFill/>
          <a:ln>
            <a:noFill/>
          </a:ln>
        </p:spPr>
        <p:txBody>
          <a:bodyPr anchorCtr="0" anchor="ctr" bIns="91425" lIns="91425" rIns="91425" tIns="91425"/>
          <a:lstStyle>
            <a:lvl1pPr indent="0" lvl="0" marL="0" marR="0" rtl="0" algn="ctr">
              <a:spcBef>
                <a:spcPts val="0"/>
              </a:spcBef>
              <a:spcAft>
                <a:spcPts val="0"/>
              </a:spcAft>
              <a:defRPr/>
            </a:lvl1pPr>
            <a:lvl2pPr indent="0" lvl="1" marL="0" marR="0" rtl="0" algn="ctr">
              <a:spcBef>
                <a:spcPts val="0"/>
              </a:spcBef>
              <a:spcAft>
                <a:spcPts val="0"/>
              </a:spcAft>
              <a:defRPr/>
            </a:lvl2pPr>
            <a:lvl3pPr indent="0" lvl="2" marL="0" marR="0" rtl="0" algn="ctr">
              <a:spcBef>
                <a:spcPts val="0"/>
              </a:spcBef>
              <a:spcAft>
                <a:spcPts val="0"/>
              </a:spcAft>
              <a:defRPr/>
            </a:lvl3pPr>
            <a:lvl4pPr indent="0" lvl="3" marL="0" marR="0" rtl="0" algn="ctr">
              <a:spcBef>
                <a:spcPts val="0"/>
              </a:spcBef>
              <a:spcAft>
                <a:spcPts val="0"/>
              </a:spcAft>
              <a:defRPr/>
            </a:lvl4pPr>
            <a:lvl5pPr indent="0" lvl="4" marL="0" marR="0" rtl="0" algn="ctr">
              <a:spcBef>
                <a:spcPts val="0"/>
              </a:spcBef>
              <a:spcAft>
                <a:spcPts val="0"/>
              </a:spcAft>
              <a:defRPr/>
            </a:lvl5pPr>
            <a:lvl6pPr indent="0" lvl="5" marL="457200" marR="0" rtl="0" algn="ctr">
              <a:spcBef>
                <a:spcPts val="0"/>
              </a:spcBef>
              <a:spcAft>
                <a:spcPts val="0"/>
              </a:spcAft>
              <a:defRPr/>
            </a:lvl6pPr>
            <a:lvl7pPr indent="0" lvl="6" marL="914400" marR="0" rtl="0" algn="ctr">
              <a:spcBef>
                <a:spcPts val="0"/>
              </a:spcBef>
              <a:spcAft>
                <a:spcPts val="0"/>
              </a:spcAft>
              <a:defRPr/>
            </a:lvl7pPr>
            <a:lvl8pPr indent="0" lvl="7" marL="1371600" marR="0" rtl="0" algn="ctr">
              <a:spcBef>
                <a:spcPts val="0"/>
              </a:spcBef>
              <a:spcAft>
                <a:spcPts val="0"/>
              </a:spcAft>
              <a:defRPr/>
            </a:lvl8pPr>
            <a:lvl9pPr indent="0" lvl="8" marL="1828800" marR="0" rtl="0" algn="ctr">
              <a:spcBef>
                <a:spcPts val="0"/>
              </a:spcBef>
              <a:spcAft>
                <a:spcPts val="0"/>
              </a:spcAft>
              <a:defRPr/>
            </a:lvl9pPr>
          </a:lstStyle>
          <a:p/>
        </p:txBody>
      </p:sp>
      <p:sp>
        <p:nvSpPr>
          <p:cNvPr id="49" name="Shape 49"/>
          <p:cNvSpPr txBox="1"/>
          <p:nvPr>
            <p:ph idx="11" type="ftr"/>
          </p:nvPr>
        </p:nvSpPr>
        <p:spPr>
          <a:xfrm>
            <a:off x="3124200" y="6248400"/>
            <a:ext cx="2895600" cy="476249"/>
          </a:xfrm>
          <a:prstGeom prst="rect">
            <a:avLst/>
          </a:prstGeom>
          <a:noFill/>
          <a:ln>
            <a:noFill/>
          </a:ln>
        </p:spPr>
        <p:txBody>
          <a:bodyPr anchorCtr="0" anchor="b" bIns="91425" lIns="91425" rIns="91425" tIns="91425"/>
          <a:lstStyle>
            <a:lvl1pPr indent="0" lvl="0" marL="0" marR="0" rtl="0" algn="l">
              <a:spcBef>
                <a:spcPts val="0"/>
              </a:spcBef>
              <a:defRPr/>
            </a:lvl1pPr>
            <a:lvl2pPr indent="0" lvl="1" marL="457200" marR="0" rtl="0" algn="l">
              <a:spcBef>
                <a:spcPts val="0"/>
              </a:spcBef>
              <a:defRPr/>
            </a:lvl2pPr>
            <a:lvl3pPr indent="0" lvl="2" marL="914400" marR="0" rtl="0" algn="l">
              <a:spcBef>
                <a:spcPts val="0"/>
              </a:spcBef>
              <a:defRPr/>
            </a:lvl3pPr>
            <a:lvl4pPr indent="0" lvl="3" marL="1371600" marR="0" rtl="0" algn="l">
              <a:spcBef>
                <a:spcPts val="0"/>
              </a:spcBef>
              <a:defRPr/>
            </a:lvl4pPr>
            <a:lvl5pPr indent="0" lvl="4" marL="1828800" marR="0" rtl="0" algn="l">
              <a:spcBef>
                <a:spcPts val="0"/>
              </a:spcBef>
              <a:defRPr/>
            </a:lvl5pPr>
            <a:lvl6pPr indent="0" lvl="5" marL="2286000" marR="0" rtl="0" algn="l">
              <a:spcBef>
                <a:spcPts val="0"/>
              </a:spcBef>
              <a:defRPr/>
            </a:lvl6pPr>
            <a:lvl7pPr indent="0" lvl="6" marL="2743200" marR="0" rtl="0" algn="l">
              <a:spcBef>
                <a:spcPts val="0"/>
              </a:spcBef>
              <a:defRPr/>
            </a:lvl7pPr>
            <a:lvl8pPr indent="0" lvl="7" marL="3200400" marR="0" rtl="0" algn="l">
              <a:spcBef>
                <a:spcPts val="0"/>
              </a:spcBef>
              <a:defRPr/>
            </a:lvl8pPr>
            <a:lvl9pPr indent="0" lvl="8" marL="3657600" marR="0" rtl="0" algn="l">
              <a:spcBef>
                <a:spcPts val="0"/>
              </a:spcBef>
              <a:defRPr/>
            </a:lvl9pPr>
          </a:lstStyle>
          <a:p/>
        </p:txBody>
      </p:sp>
      <p:sp>
        <p:nvSpPr>
          <p:cNvPr id="50" name="Shape 50"/>
          <p:cNvSpPr txBox="1"/>
          <p:nvPr>
            <p:ph idx="1" type="body"/>
          </p:nvPr>
        </p:nvSpPr>
        <p:spPr>
          <a:xfrm>
            <a:off x="457200" y="1600200"/>
            <a:ext cx="8229600" cy="4525961"/>
          </a:xfrm>
          <a:prstGeom prst="rect">
            <a:avLst/>
          </a:prstGeom>
          <a:noFill/>
          <a:ln>
            <a:noFill/>
          </a:ln>
        </p:spPr>
        <p:txBody>
          <a:bodyPr anchorCtr="0" anchor="t" bIns="91425" lIns="91425" rIns="91425" tIns="91425"/>
          <a:lstStyle>
            <a:lvl1pPr indent="-200660" lvl="0" marL="342900" marR="0" rtl="0" algn="l">
              <a:spcBef>
                <a:spcPts val="640"/>
              </a:spcBef>
              <a:spcAft>
                <a:spcPts val="0"/>
              </a:spcAft>
              <a:buClr>
                <a:schemeClr val="hlink"/>
              </a:buClr>
              <a:buFont typeface="Garamond"/>
              <a:buChar char="■"/>
              <a:defRPr/>
            </a:lvl1pPr>
            <a:lvl2pPr indent="-161290" lvl="1" marL="742950" marR="0" rtl="0" algn="l">
              <a:spcBef>
                <a:spcPts val="560"/>
              </a:spcBef>
              <a:spcAft>
                <a:spcPts val="0"/>
              </a:spcAft>
              <a:buClr>
                <a:schemeClr val="accent2"/>
              </a:buClr>
              <a:buFont typeface="Garamond"/>
              <a:buChar char="■"/>
              <a:defRPr/>
            </a:lvl2pPr>
            <a:lvl3pPr indent="-121919" lvl="2" marL="1143000" marR="0" rtl="0" algn="l">
              <a:spcBef>
                <a:spcPts val="480"/>
              </a:spcBef>
              <a:spcAft>
                <a:spcPts val="0"/>
              </a:spcAft>
              <a:buClr>
                <a:schemeClr val="lt2"/>
              </a:buClr>
              <a:buFont typeface="Garamond"/>
              <a:buChar char="■"/>
              <a:defRPr/>
            </a:lvl3pPr>
            <a:lvl4pPr indent="-139700" lvl="3" marL="1600200" marR="0" rtl="0" algn="l">
              <a:spcBef>
                <a:spcPts val="400"/>
              </a:spcBef>
              <a:spcAft>
                <a:spcPts val="0"/>
              </a:spcAft>
              <a:buClr>
                <a:schemeClr val="accent2"/>
              </a:buClr>
              <a:buFont typeface="Garamond"/>
              <a:buChar char="■"/>
              <a:defRPr/>
            </a:lvl4pPr>
            <a:lvl5pPr indent="-139700" lvl="4" marL="2057400" marR="0" rtl="0" algn="l">
              <a:spcBef>
                <a:spcPts val="400"/>
              </a:spcBef>
              <a:spcAft>
                <a:spcPts val="0"/>
              </a:spcAft>
              <a:buClr>
                <a:schemeClr val="hlink"/>
              </a:buClr>
              <a:buFont typeface="Garamond"/>
              <a:buChar char="■"/>
              <a:defRPr/>
            </a:lvl5pPr>
            <a:lvl6pPr indent="-139700" lvl="5" marL="2514600" marR="0" rtl="0" algn="l">
              <a:spcBef>
                <a:spcPts val="400"/>
              </a:spcBef>
              <a:spcAft>
                <a:spcPts val="0"/>
              </a:spcAft>
              <a:buClr>
                <a:schemeClr val="hlink"/>
              </a:buClr>
              <a:buFont typeface="Garamond"/>
              <a:buChar char="■"/>
              <a:defRPr/>
            </a:lvl6pPr>
            <a:lvl7pPr indent="-139700" lvl="6" marL="2971800" marR="0" rtl="0" algn="l">
              <a:spcBef>
                <a:spcPts val="400"/>
              </a:spcBef>
              <a:spcAft>
                <a:spcPts val="0"/>
              </a:spcAft>
              <a:buClr>
                <a:schemeClr val="hlink"/>
              </a:buClr>
              <a:buFont typeface="Garamond"/>
              <a:buChar char="■"/>
              <a:defRPr/>
            </a:lvl7pPr>
            <a:lvl8pPr indent="-139700" lvl="7" marL="3429000" marR="0" rtl="0" algn="l">
              <a:spcBef>
                <a:spcPts val="400"/>
              </a:spcBef>
              <a:spcAft>
                <a:spcPts val="0"/>
              </a:spcAft>
              <a:buClr>
                <a:schemeClr val="hlink"/>
              </a:buClr>
              <a:buFont typeface="Garamond"/>
              <a:buChar char="■"/>
              <a:defRPr/>
            </a:lvl8pPr>
            <a:lvl9pPr indent="-139700" lvl="8" marL="3886200" marR="0" rtl="0" algn="l">
              <a:spcBef>
                <a:spcPts val="400"/>
              </a:spcBef>
              <a:spcAft>
                <a:spcPts val="0"/>
              </a:spcAft>
              <a:buClr>
                <a:schemeClr val="hlink"/>
              </a:buClr>
              <a:buFont typeface="Garamond"/>
              <a:buChar char="■"/>
              <a:defRPr/>
            </a:lvl9pPr>
          </a:lstStyle>
          <a:p/>
        </p:txBody>
      </p: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1pPr>
    </p:titleStyle>
    <p:body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dk2"/>
        </a:solidFill>
      </p:bgPr>
    </p:bg>
    <p:spTree>
      <p:nvGrpSpPr>
        <p:cNvPr id="31" name="Shape 31"/>
        <p:cNvGrpSpPr/>
        <p:nvPr/>
      </p:nvGrpSpPr>
      <p:grpSpPr>
        <a:xfrm>
          <a:off x="0" y="0"/>
          <a:ext cx="0" cy="0"/>
          <a:chOff x="0" y="0"/>
          <a:chExt cx="0" cy="0"/>
        </a:xfrm>
      </p:grpSpPr>
      <p:sp>
        <p:nvSpPr>
          <p:cNvPr id="32" name="Shape 32"/>
          <p:cNvSpPr txBox="1"/>
          <p:nvPr>
            <p:ph type="ctrTitle"/>
          </p:nvPr>
        </p:nvSpPr>
        <p:spPr>
          <a:xfrm>
            <a:off x="4495800" y="1676400"/>
            <a:ext cx="4648199" cy="1622424"/>
          </a:xfrm>
          <a:prstGeom prst="rect">
            <a:avLst/>
          </a:prstGeom>
          <a:noFill/>
          <a:ln>
            <a:noFill/>
          </a:ln>
        </p:spPr>
        <p:txBody>
          <a:bodyPr anchorCtr="0" anchor="ctr" bIns="45700" lIns="91425" rIns="91425" tIns="45700">
            <a:noAutofit/>
          </a:bodyPr>
          <a:lstStyle/>
          <a:p>
            <a:pPr indent="0" lvl="0" marL="0" marR="0" rtl="0" algn="ctr">
              <a:lnSpc>
                <a:spcPct val="100000"/>
              </a:lnSpc>
              <a:spcBef>
                <a:spcPts val="0"/>
              </a:spcBef>
              <a:spcAft>
                <a:spcPts val="0"/>
              </a:spcAft>
              <a:buClr>
                <a:schemeClr val="lt2"/>
              </a:buClr>
              <a:buSzPct val="25000"/>
              <a:buFont typeface="Garamond"/>
              <a:buNone/>
            </a:pPr>
            <a:r>
              <a:rPr b="1" i="0" lang="en-US" sz="5400" u="none" cap="none" strike="noStrike">
                <a:solidFill>
                  <a:schemeClr val="lt2"/>
                </a:solidFill>
                <a:latin typeface="Garamond"/>
                <a:ea typeface="Garamond"/>
                <a:cs typeface="Garamond"/>
                <a:sym typeface="Garamond"/>
              </a:rPr>
              <a:t>Chapter 36</a:t>
            </a:r>
          </a:p>
        </p:txBody>
      </p:sp>
      <p:sp>
        <p:nvSpPr>
          <p:cNvPr id="33" name="Shape 33"/>
          <p:cNvSpPr txBox="1"/>
          <p:nvPr>
            <p:ph idx="1" type="subTitle"/>
          </p:nvPr>
        </p:nvSpPr>
        <p:spPr>
          <a:xfrm>
            <a:off x="4495800" y="3200400"/>
            <a:ext cx="4648199" cy="2057400"/>
          </a:xfrm>
          <a:prstGeom prst="rect">
            <a:avLst/>
          </a:prstGeom>
          <a:noFill/>
          <a:ln>
            <a:noFill/>
          </a:ln>
        </p:spPr>
        <p:txBody>
          <a:bodyPr anchorCtr="0" anchor="t" bIns="45700" lIns="91425" rIns="91425" tIns="45700">
            <a:noAutofit/>
          </a:bodyPr>
          <a:lstStyle/>
          <a:p>
            <a:pPr indent="0" lvl="0" marL="0" marR="0" rtl="0" algn="ctr">
              <a:lnSpc>
                <a:spcPct val="100000"/>
              </a:lnSpc>
              <a:spcBef>
                <a:spcPts val="0"/>
              </a:spcBef>
              <a:spcAft>
                <a:spcPts val="0"/>
              </a:spcAft>
              <a:buClr>
                <a:schemeClr val="hlink"/>
              </a:buClr>
              <a:buSzPct val="25000"/>
              <a:buFont typeface="Garamond"/>
              <a:buNone/>
            </a:pPr>
            <a:r>
              <a:rPr b="0" i="0" lang="en-US" sz="3600" u="none" cap="none" strike="noStrike">
                <a:solidFill>
                  <a:schemeClr val="lt1"/>
                </a:solidFill>
                <a:latin typeface="Garamond"/>
                <a:ea typeface="Garamond"/>
                <a:cs typeface="Garamond"/>
                <a:sym typeface="Garamond"/>
              </a:rPr>
              <a:t>Partnerships:  Nature, Formation, and Operation</a:t>
            </a:r>
          </a:p>
        </p:txBody>
      </p:sp>
      <p:sp>
        <p:nvSpPr>
          <p:cNvPr id="34" name="Shape 34"/>
          <p:cNvSpPr txBox="1"/>
          <p:nvPr/>
        </p:nvSpPr>
        <p:spPr>
          <a:xfrm>
            <a:off x="77786" y="6607175"/>
            <a:ext cx="1211261" cy="244474"/>
          </a:xfrm>
          <a:prstGeom prst="rect">
            <a:avLst/>
          </a:prstGeom>
          <a:noFill/>
          <a:ln>
            <a:noFill/>
          </a:ln>
        </p:spPr>
        <p:txBody>
          <a:bodyPr anchorCtr="0" anchor="t" bIns="46025" lIns="92075" rIns="92075" tIns="46025">
            <a:noAutofit/>
          </a:bodyPr>
          <a:lstStyle/>
          <a:p>
            <a:pPr indent="0" lvl="0" marL="0" marR="0" rtl="0" algn="l">
              <a:lnSpc>
                <a:spcPct val="100000"/>
              </a:lnSpc>
              <a:spcBef>
                <a:spcPts val="0"/>
              </a:spcBef>
              <a:spcAft>
                <a:spcPts val="0"/>
              </a:spcAft>
              <a:buClr>
                <a:schemeClr val="lt1"/>
              </a:buClr>
              <a:buSzPct val="25000"/>
              <a:buFont typeface="Times New Roman"/>
              <a:buNone/>
            </a:pPr>
            <a:r>
              <a:rPr b="1" i="1" lang="en-US" sz="1000" u="none" cap="none" strike="noStrike">
                <a:solidFill>
                  <a:schemeClr val="lt1"/>
                </a:solidFill>
                <a:latin typeface="Times New Roman"/>
                <a:ea typeface="Times New Roman"/>
                <a:cs typeface="Times New Roman"/>
                <a:sym typeface="Times New Roman"/>
              </a:rPr>
              <a:t>McGraw-Hill/Irwin</a:t>
            </a:r>
          </a:p>
        </p:txBody>
      </p:sp>
      <p:sp>
        <p:nvSpPr>
          <p:cNvPr id="35" name="Shape 35"/>
          <p:cNvSpPr txBox="1"/>
          <p:nvPr/>
        </p:nvSpPr>
        <p:spPr>
          <a:xfrm>
            <a:off x="4911725" y="6613525"/>
            <a:ext cx="4152899" cy="244474"/>
          </a:xfrm>
          <a:prstGeom prst="rect">
            <a:avLst/>
          </a:prstGeom>
          <a:noFill/>
          <a:ln>
            <a:noFill/>
          </a:ln>
        </p:spPr>
        <p:txBody>
          <a:bodyPr anchorCtr="0" anchor="t" bIns="46025" lIns="92075" rIns="92075" tIns="46025">
            <a:noAutofit/>
          </a:bodyPr>
          <a:lstStyle/>
          <a:p>
            <a:pPr indent="0" lvl="0" marL="0" marR="0" rtl="0" algn="l">
              <a:lnSpc>
                <a:spcPct val="100000"/>
              </a:lnSpc>
              <a:spcBef>
                <a:spcPts val="0"/>
              </a:spcBef>
              <a:spcAft>
                <a:spcPts val="0"/>
              </a:spcAft>
              <a:buClr>
                <a:schemeClr val="lt1"/>
              </a:buClr>
              <a:buSzPct val="25000"/>
              <a:buFont typeface="Times New Roman"/>
              <a:buNone/>
            </a:pPr>
            <a:r>
              <a:rPr b="1" i="1" lang="en-US" sz="1000" u="none" cap="none" strike="noStrike">
                <a:solidFill>
                  <a:schemeClr val="lt1"/>
                </a:solidFill>
                <a:latin typeface="Times New Roman"/>
                <a:ea typeface="Times New Roman"/>
                <a:cs typeface="Times New Roman"/>
                <a:sym typeface="Times New Roman"/>
              </a:rPr>
              <a:t>Copyright © 2012 by The McGraw-Hill Companies, Inc. All rights reserved.</a:t>
            </a:r>
          </a:p>
        </p:txBody>
      </p:sp>
    </p:spTree>
  </p:cSld>
  <p:clrMapOvr>
    <a:masterClrMapping/>
  </p:clrMapOvr>
  <p:transition spd="slow">
    <p:cut/>
  </p:transition>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dk2"/>
        </a:solidFill>
      </p:bgPr>
    </p:bg>
    <p:spTree>
      <p:nvGrpSpPr>
        <p:cNvPr id="150" name="Shape 150"/>
        <p:cNvGrpSpPr/>
        <p:nvPr/>
      </p:nvGrpSpPr>
      <p:grpSpPr>
        <a:xfrm>
          <a:off x="0" y="0"/>
          <a:ext cx="0" cy="0"/>
          <a:chOff x="0" y="0"/>
          <a:chExt cx="0" cy="0"/>
        </a:xfrm>
      </p:grpSpPr>
      <p:sp>
        <p:nvSpPr>
          <p:cNvPr id="151" name="Shape 151"/>
          <p:cNvSpPr txBox="1"/>
          <p:nvPr>
            <p:ph type="title"/>
          </p:nvPr>
        </p:nvSpPr>
        <p:spPr>
          <a:xfrm>
            <a:off x="457200" y="685800"/>
            <a:ext cx="8229600" cy="1143000"/>
          </a:xfrm>
          <a:prstGeom prst="rect">
            <a:avLst/>
          </a:prstGeom>
          <a:noFill/>
          <a:ln>
            <a:noFill/>
          </a:ln>
        </p:spPr>
        <p:txBody>
          <a:bodyPr anchorCtr="0" anchor="ctr" bIns="45700" lIns="91425" rIns="91425" tIns="45700">
            <a:noAutofit/>
          </a:bodyPr>
          <a:lstStyle/>
          <a:p>
            <a:pPr indent="0" lvl="0" marL="0" marR="0" rtl="0" algn="ctr">
              <a:lnSpc>
                <a:spcPct val="100000"/>
              </a:lnSpc>
              <a:spcBef>
                <a:spcPts val="0"/>
              </a:spcBef>
              <a:spcAft>
                <a:spcPts val="0"/>
              </a:spcAft>
              <a:buClr>
                <a:schemeClr val="lt2"/>
              </a:buClr>
              <a:buSzPct val="25000"/>
              <a:buFont typeface="Garamond"/>
              <a:buNone/>
            </a:pPr>
            <a:r>
              <a:rPr b="1" i="0" lang="en-US" sz="2800" u="none" cap="none" strike="noStrike">
                <a:solidFill>
                  <a:schemeClr val="lt2"/>
                </a:solidFill>
                <a:latin typeface="Garamond"/>
                <a:ea typeface="Garamond"/>
                <a:cs typeface="Garamond"/>
                <a:sym typeface="Garamond"/>
              </a:rPr>
              <a:t>Circumstances “Triggering” Partner’s Right to an Accounting</a:t>
            </a:r>
          </a:p>
        </p:txBody>
      </p:sp>
      <p:sp>
        <p:nvSpPr>
          <p:cNvPr id="152" name="Shape 152"/>
          <p:cNvSpPr txBox="1"/>
          <p:nvPr>
            <p:ph idx="1" type="body"/>
          </p:nvPr>
        </p:nvSpPr>
        <p:spPr>
          <a:xfrm>
            <a:off x="457200" y="2332036"/>
            <a:ext cx="8229600" cy="3230561"/>
          </a:xfrm>
          <a:prstGeom prst="rect">
            <a:avLst/>
          </a:prstGeom>
          <a:noFill/>
          <a:ln>
            <a:noFill/>
          </a:ln>
        </p:spPr>
        <p:txBody>
          <a:bodyPr anchorCtr="0" anchor="t" bIns="45700" lIns="91425" rIns="91425" tIns="45700">
            <a:noAutofit/>
          </a:bodyPr>
          <a:lstStyle/>
          <a:p>
            <a:pPr indent="-342900" lvl="0" marL="342900" marR="0" rtl="0" algn="l">
              <a:lnSpc>
                <a:spcPct val="90000"/>
              </a:lnSpc>
              <a:spcBef>
                <a:spcPts val="0"/>
              </a:spcBef>
              <a:spcAft>
                <a:spcPts val="0"/>
              </a:spcAft>
              <a:buClr>
                <a:schemeClr val="hlink"/>
              </a:buClr>
              <a:buSzPct val="70000"/>
              <a:buFont typeface="Garamond"/>
              <a:buChar char="■"/>
            </a:pPr>
            <a:r>
              <a:rPr b="0" i="0" lang="en-US" sz="2000" u="none" cap="none" strike="noStrike">
                <a:solidFill>
                  <a:schemeClr val="lt1"/>
                </a:solidFill>
                <a:latin typeface="Garamond"/>
                <a:ea typeface="Garamond"/>
                <a:cs typeface="Garamond"/>
                <a:sym typeface="Garamond"/>
              </a:rPr>
              <a:t>Whenever partnership agreement provides for an accounting</a:t>
            </a:r>
          </a:p>
          <a:p>
            <a:pPr indent="-342900" lvl="0" marL="342900" marR="0" rtl="0" algn="l">
              <a:lnSpc>
                <a:spcPct val="90000"/>
              </a:lnSpc>
              <a:spcBef>
                <a:spcPts val="400"/>
              </a:spcBef>
              <a:spcAft>
                <a:spcPts val="0"/>
              </a:spcAft>
              <a:buClr>
                <a:schemeClr val="hlink"/>
              </a:buClr>
              <a:buSzPct val="70000"/>
              <a:buFont typeface="Garamond"/>
              <a:buNone/>
            </a:pPr>
            <a:r>
              <a:t/>
            </a:r>
            <a:endParaRPr b="0" i="0" sz="2000" u="none" cap="none" strike="noStrike">
              <a:solidFill>
                <a:schemeClr val="lt1"/>
              </a:solidFill>
              <a:latin typeface="Garamond"/>
              <a:ea typeface="Garamond"/>
              <a:cs typeface="Garamond"/>
              <a:sym typeface="Garamond"/>
            </a:endParaRPr>
          </a:p>
          <a:p>
            <a:pPr indent="-342900" lvl="0" marL="342900" marR="0" rtl="0" algn="l">
              <a:lnSpc>
                <a:spcPct val="90000"/>
              </a:lnSpc>
              <a:spcBef>
                <a:spcPts val="400"/>
              </a:spcBef>
              <a:spcAft>
                <a:spcPts val="0"/>
              </a:spcAft>
              <a:buClr>
                <a:schemeClr val="hlink"/>
              </a:buClr>
              <a:buSzPct val="70000"/>
              <a:buFont typeface="Garamond"/>
              <a:buChar char="■"/>
            </a:pPr>
            <a:r>
              <a:rPr b="0" i="0" lang="en-US" sz="2000" u="none" cap="none" strike="noStrike">
                <a:solidFill>
                  <a:schemeClr val="lt1"/>
                </a:solidFill>
                <a:latin typeface="Garamond"/>
                <a:ea typeface="Garamond"/>
                <a:cs typeface="Garamond"/>
                <a:sym typeface="Garamond"/>
              </a:rPr>
              <a:t>Whenever co-partners wrongfully exclude partner from partnership/from access to partnership books</a:t>
            </a:r>
          </a:p>
          <a:p>
            <a:pPr indent="-342900" lvl="0" marL="342900" marR="0" rtl="0" algn="l">
              <a:lnSpc>
                <a:spcPct val="90000"/>
              </a:lnSpc>
              <a:spcBef>
                <a:spcPts val="400"/>
              </a:spcBef>
              <a:spcAft>
                <a:spcPts val="0"/>
              </a:spcAft>
              <a:buClr>
                <a:schemeClr val="hlink"/>
              </a:buClr>
              <a:buSzPct val="70000"/>
              <a:buFont typeface="Garamond"/>
              <a:buNone/>
            </a:pPr>
            <a:r>
              <a:t/>
            </a:r>
            <a:endParaRPr b="0" i="0" sz="2000" u="none" cap="none" strike="noStrike">
              <a:solidFill>
                <a:schemeClr val="lt1"/>
              </a:solidFill>
              <a:latin typeface="Garamond"/>
              <a:ea typeface="Garamond"/>
              <a:cs typeface="Garamond"/>
              <a:sym typeface="Garamond"/>
            </a:endParaRPr>
          </a:p>
          <a:p>
            <a:pPr indent="-342900" lvl="0" marL="342900" marR="0" rtl="0" algn="l">
              <a:lnSpc>
                <a:spcPct val="90000"/>
              </a:lnSpc>
              <a:spcBef>
                <a:spcPts val="400"/>
              </a:spcBef>
              <a:spcAft>
                <a:spcPts val="0"/>
              </a:spcAft>
              <a:buClr>
                <a:schemeClr val="hlink"/>
              </a:buClr>
              <a:buSzPct val="70000"/>
              <a:buFont typeface="Garamond"/>
              <a:buChar char="■"/>
            </a:pPr>
            <a:r>
              <a:rPr b="0" i="0" lang="en-US" sz="2000" u="none" cap="none" strike="noStrike">
                <a:solidFill>
                  <a:schemeClr val="lt1"/>
                </a:solidFill>
                <a:latin typeface="Garamond"/>
                <a:ea typeface="Garamond"/>
                <a:cs typeface="Garamond"/>
                <a:sym typeface="Garamond"/>
              </a:rPr>
              <a:t>Whenever partner fails to disclose profit/benefit from partnership (breach of “fiduciary duty”)</a:t>
            </a:r>
          </a:p>
          <a:p>
            <a:pPr indent="-342900" lvl="0" marL="342900" marR="0" rtl="0" algn="l">
              <a:lnSpc>
                <a:spcPct val="90000"/>
              </a:lnSpc>
              <a:spcBef>
                <a:spcPts val="400"/>
              </a:spcBef>
              <a:spcAft>
                <a:spcPts val="0"/>
              </a:spcAft>
              <a:buClr>
                <a:schemeClr val="hlink"/>
              </a:buClr>
              <a:buSzPct val="70000"/>
              <a:buFont typeface="Garamond"/>
              <a:buNone/>
            </a:pPr>
            <a:r>
              <a:t/>
            </a:r>
            <a:endParaRPr b="0" i="0" sz="2000" u="none" cap="none" strike="noStrike">
              <a:solidFill>
                <a:schemeClr val="lt1"/>
              </a:solidFill>
              <a:latin typeface="Garamond"/>
              <a:ea typeface="Garamond"/>
              <a:cs typeface="Garamond"/>
              <a:sym typeface="Garamond"/>
            </a:endParaRPr>
          </a:p>
          <a:p>
            <a:pPr indent="-342900" lvl="0" marL="342900" marR="0" rtl="0" algn="l">
              <a:lnSpc>
                <a:spcPct val="90000"/>
              </a:lnSpc>
              <a:spcBef>
                <a:spcPts val="400"/>
              </a:spcBef>
              <a:spcAft>
                <a:spcPts val="0"/>
              </a:spcAft>
              <a:buClr>
                <a:schemeClr val="hlink"/>
              </a:buClr>
              <a:buSzPct val="70000"/>
              <a:buFont typeface="Garamond"/>
              <a:buChar char="■"/>
            </a:pPr>
            <a:r>
              <a:rPr b="0" i="0" lang="en-US" sz="2000" u="none" cap="none" strike="noStrike">
                <a:solidFill>
                  <a:schemeClr val="lt1"/>
                </a:solidFill>
                <a:latin typeface="Garamond"/>
                <a:ea typeface="Garamond"/>
                <a:cs typeface="Garamond"/>
                <a:sym typeface="Garamond"/>
              </a:rPr>
              <a:t>Whenever circumstances render accounting “just and reasonable”</a:t>
            </a:r>
          </a:p>
        </p:txBody>
      </p:sp>
      <p:sp>
        <p:nvSpPr>
          <p:cNvPr id="153" name="Shape 153"/>
          <p:cNvSpPr txBox="1"/>
          <p:nvPr/>
        </p:nvSpPr>
        <p:spPr>
          <a:xfrm>
            <a:off x="8305800" y="6591300"/>
            <a:ext cx="838199" cy="304799"/>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lt1"/>
              </a:buClr>
              <a:buSzPct val="25000"/>
              <a:buFont typeface="Times New Roman"/>
              <a:buNone/>
            </a:pPr>
            <a:r>
              <a:rPr b="0" i="0" lang="en-US" sz="1400" u="none" cap="none" strike="noStrike">
                <a:solidFill>
                  <a:schemeClr val="lt1"/>
                </a:solidFill>
                <a:latin typeface="Times New Roman"/>
                <a:ea typeface="Times New Roman"/>
                <a:cs typeface="Times New Roman"/>
                <a:sym typeface="Times New Roman"/>
              </a:rPr>
              <a:t>36-*</a:t>
            </a:r>
          </a:p>
        </p:txBody>
      </p:sp>
    </p:spTree>
  </p:cSld>
  <p:clrMapOvr>
    <a:masterClrMapping/>
  </p:clrMapOvr>
  <p:transition spd="slow">
    <p:cut/>
  </p:transition>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dk2"/>
        </a:solidFill>
      </p:bgPr>
    </p:bg>
    <p:spTree>
      <p:nvGrpSpPr>
        <p:cNvPr id="158" name="Shape 158"/>
        <p:cNvGrpSpPr/>
        <p:nvPr/>
      </p:nvGrpSpPr>
      <p:grpSpPr>
        <a:xfrm>
          <a:off x="0" y="0"/>
          <a:ext cx="0" cy="0"/>
          <a:chOff x="0" y="0"/>
          <a:chExt cx="0" cy="0"/>
        </a:xfrm>
      </p:grpSpPr>
      <p:sp>
        <p:nvSpPr>
          <p:cNvPr id="159" name="Shape 159"/>
          <p:cNvSpPr txBox="1"/>
          <p:nvPr>
            <p:ph type="title"/>
          </p:nvPr>
        </p:nvSpPr>
        <p:spPr>
          <a:xfrm>
            <a:off x="457200" y="228600"/>
            <a:ext cx="8229600" cy="1143000"/>
          </a:xfrm>
          <a:prstGeom prst="rect">
            <a:avLst/>
          </a:prstGeom>
          <a:noFill/>
          <a:ln>
            <a:noFill/>
          </a:ln>
        </p:spPr>
        <p:txBody>
          <a:bodyPr anchorCtr="0" anchor="ctr" bIns="45700" lIns="91425" rIns="91425" tIns="45700">
            <a:noAutofit/>
          </a:bodyPr>
          <a:lstStyle/>
          <a:p>
            <a:pPr indent="0" lvl="0" marL="0" marR="0" rtl="0" algn="ctr">
              <a:lnSpc>
                <a:spcPct val="100000"/>
              </a:lnSpc>
              <a:spcBef>
                <a:spcPts val="0"/>
              </a:spcBef>
              <a:spcAft>
                <a:spcPts val="0"/>
              </a:spcAft>
              <a:buClr>
                <a:schemeClr val="lt2"/>
              </a:buClr>
              <a:buSzPct val="25000"/>
              <a:buFont typeface="Garamond"/>
              <a:buNone/>
            </a:pPr>
            <a:r>
              <a:rPr b="1" i="0" lang="en-US" sz="2800" u="none" cap="none" strike="noStrike">
                <a:solidFill>
                  <a:schemeClr val="lt2"/>
                </a:solidFill>
                <a:latin typeface="Garamond"/>
                <a:ea typeface="Garamond"/>
                <a:cs typeface="Garamond"/>
                <a:sym typeface="Garamond"/>
              </a:rPr>
              <a:t>Interactions Between Partners and Third Parties</a:t>
            </a:r>
          </a:p>
        </p:txBody>
      </p:sp>
      <p:sp>
        <p:nvSpPr>
          <p:cNvPr id="160" name="Shape 160"/>
          <p:cNvSpPr txBox="1"/>
          <p:nvPr>
            <p:ph idx="1" type="body"/>
          </p:nvPr>
        </p:nvSpPr>
        <p:spPr>
          <a:xfrm>
            <a:off x="381000" y="1524000"/>
            <a:ext cx="8305799" cy="4495800"/>
          </a:xfrm>
          <a:prstGeom prst="rect">
            <a:avLst/>
          </a:prstGeom>
          <a:noFill/>
          <a:ln>
            <a:noFill/>
          </a:ln>
        </p:spPr>
        <p:txBody>
          <a:bodyPr anchorCtr="0" anchor="t" bIns="45700" lIns="91425" rIns="91425" tIns="45700">
            <a:noAutofit/>
          </a:bodyPr>
          <a:lstStyle/>
          <a:p>
            <a:pPr indent="-342900" lvl="0" marL="342900" marR="0" rtl="0" algn="l">
              <a:lnSpc>
                <a:spcPct val="100000"/>
              </a:lnSpc>
              <a:spcBef>
                <a:spcPts val="0"/>
              </a:spcBef>
              <a:spcAft>
                <a:spcPts val="0"/>
              </a:spcAft>
              <a:buClr>
                <a:schemeClr val="hlink"/>
              </a:buClr>
              <a:buSzPct val="70000"/>
              <a:buFont typeface="Garamond"/>
              <a:buChar char="■"/>
            </a:pPr>
            <a:r>
              <a:rPr b="0" i="0" lang="en-US" sz="2000" u="none" cap="none" strike="noStrike">
                <a:solidFill>
                  <a:schemeClr val="lt1"/>
                </a:solidFill>
                <a:latin typeface="Garamond"/>
                <a:ea typeface="Garamond"/>
                <a:cs typeface="Garamond"/>
                <a:sym typeface="Garamond"/>
              </a:rPr>
              <a:t>If partnership has liability, each partner has unlimited personal liability (“joint and several” liability)</a:t>
            </a:r>
          </a:p>
          <a:p>
            <a:pPr indent="-342900" lvl="0" marL="342900" marR="0" rtl="0" algn="l">
              <a:lnSpc>
                <a:spcPct val="100000"/>
              </a:lnSpc>
              <a:spcBef>
                <a:spcPts val="400"/>
              </a:spcBef>
              <a:spcAft>
                <a:spcPts val="0"/>
              </a:spcAft>
              <a:buClr>
                <a:schemeClr val="hlink"/>
              </a:buClr>
              <a:buSzPct val="70000"/>
              <a:buFont typeface="Garamond"/>
              <a:buNone/>
            </a:pPr>
            <a:r>
              <a:t/>
            </a:r>
            <a:endParaRPr b="0" i="0" sz="2000" u="none" cap="none" strike="noStrike">
              <a:solidFill>
                <a:schemeClr val="lt1"/>
              </a:solidFill>
              <a:latin typeface="Garamond"/>
              <a:ea typeface="Garamond"/>
              <a:cs typeface="Garamond"/>
              <a:sym typeface="Garamond"/>
            </a:endParaRPr>
          </a:p>
          <a:p>
            <a:pPr indent="-285750" lvl="1" marL="742950" marR="0" rtl="0" algn="l">
              <a:lnSpc>
                <a:spcPct val="100000"/>
              </a:lnSpc>
              <a:spcBef>
                <a:spcPts val="400"/>
              </a:spcBef>
              <a:spcAft>
                <a:spcPts val="0"/>
              </a:spcAft>
              <a:buClr>
                <a:schemeClr val="accent2"/>
              </a:buClr>
              <a:buSzPct val="70000"/>
              <a:buFont typeface="Garamond"/>
              <a:buChar char="■"/>
            </a:pPr>
            <a:r>
              <a:rPr b="0" i="0" lang="en-US" sz="2000" u="none" cap="none" strike="noStrike">
                <a:solidFill>
                  <a:schemeClr val="lt1"/>
                </a:solidFill>
                <a:latin typeface="Garamond"/>
                <a:ea typeface="Garamond"/>
                <a:cs typeface="Garamond"/>
                <a:sym typeface="Garamond"/>
              </a:rPr>
              <a:t>“Joint and several” liability:  Third party can choose to sue partners separately, or all partners jointly in one action; partners are collectively, as well as individually, liable for partnership debts</a:t>
            </a:r>
          </a:p>
          <a:p>
            <a:pPr indent="-342900" lvl="0" marL="342900" marR="0" rtl="0" algn="l">
              <a:lnSpc>
                <a:spcPct val="100000"/>
              </a:lnSpc>
              <a:spcBef>
                <a:spcPts val="400"/>
              </a:spcBef>
              <a:spcAft>
                <a:spcPts val="0"/>
              </a:spcAft>
              <a:buClr>
                <a:schemeClr val="hlink"/>
              </a:buClr>
              <a:buSzPct val="70000"/>
              <a:buFont typeface="Garamond"/>
              <a:buNone/>
            </a:pPr>
            <a:r>
              <a:t/>
            </a:r>
            <a:endParaRPr b="0" i="0" sz="2000" u="none" cap="none" strike="noStrike">
              <a:solidFill>
                <a:schemeClr val="lt1"/>
              </a:solidFill>
              <a:latin typeface="Garamond"/>
              <a:ea typeface="Garamond"/>
              <a:cs typeface="Garamond"/>
              <a:sym typeface="Garamond"/>
            </a:endParaRPr>
          </a:p>
          <a:p>
            <a:pPr indent="-342900" lvl="0" marL="342900" marR="0" rtl="0" algn="l">
              <a:lnSpc>
                <a:spcPct val="100000"/>
              </a:lnSpc>
              <a:spcBef>
                <a:spcPts val="400"/>
              </a:spcBef>
              <a:spcAft>
                <a:spcPts val="0"/>
              </a:spcAft>
              <a:buClr>
                <a:schemeClr val="hlink"/>
              </a:buClr>
              <a:buSzPct val="70000"/>
              <a:buFont typeface="Garamond"/>
              <a:buChar char="■"/>
            </a:pPr>
            <a:r>
              <a:rPr b="0" i="0" lang="en-US" sz="2000" u="none" cap="none" strike="noStrike">
                <a:solidFill>
                  <a:schemeClr val="lt1"/>
                </a:solidFill>
                <a:latin typeface="Garamond"/>
                <a:ea typeface="Garamond"/>
                <a:cs typeface="Garamond"/>
                <a:sym typeface="Garamond"/>
              </a:rPr>
              <a:t>All partners jointly and severally liable for commission of tort by any partner</a:t>
            </a:r>
          </a:p>
          <a:p>
            <a:pPr indent="-342900" lvl="0" marL="342900" marR="0" rtl="0" algn="l">
              <a:lnSpc>
                <a:spcPct val="100000"/>
              </a:lnSpc>
              <a:spcBef>
                <a:spcPts val="400"/>
              </a:spcBef>
              <a:spcAft>
                <a:spcPts val="0"/>
              </a:spcAft>
              <a:buClr>
                <a:schemeClr val="hlink"/>
              </a:buClr>
              <a:buSzPct val="70000"/>
              <a:buFont typeface="Garamond"/>
              <a:buNone/>
            </a:pPr>
            <a:r>
              <a:t/>
            </a:r>
            <a:endParaRPr b="0" i="0" sz="2000" u="none" cap="none" strike="noStrike">
              <a:solidFill>
                <a:schemeClr val="lt1"/>
              </a:solidFill>
              <a:latin typeface="Garamond"/>
              <a:ea typeface="Garamond"/>
              <a:cs typeface="Garamond"/>
              <a:sym typeface="Garamond"/>
            </a:endParaRPr>
          </a:p>
          <a:p>
            <a:pPr indent="-342900" lvl="0" marL="342900" marR="0" rtl="0" algn="l">
              <a:lnSpc>
                <a:spcPct val="100000"/>
              </a:lnSpc>
              <a:spcBef>
                <a:spcPts val="400"/>
              </a:spcBef>
              <a:spcAft>
                <a:spcPts val="0"/>
              </a:spcAft>
              <a:buClr>
                <a:schemeClr val="hlink"/>
              </a:buClr>
              <a:buSzPct val="70000"/>
              <a:buFont typeface="Garamond"/>
              <a:buChar char="■"/>
            </a:pPr>
            <a:r>
              <a:rPr b="0" i="0" lang="en-US" sz="2000" u="none" cap="none" strike="noStrike">
                <a:solidFill>
                  <a:schemeClr val="lt1"/>
                </a:solidFill>
                <a:latin typeface="Garamond"/>
                <a:ea typeface="Garamond"/>
                <a:cs typeface="Garamond"/>
                <a:sym typeface="Garamond"/>
              </a:rPr>
              <a:t>Implied liability of partners when purchases made to perpetuate partnership’s business</a:t>
            </a:r>
          </a:p>
        </p:txBody>
      </p:sp>
      <p:sp>
        <p:nvSpPr>
          <p:cNvPr id="161" name="Shape 161"/>
          <p:cNvSpPr txBox="1"/>
          <p:nvPr/>
        </p:nvSpPr>
        <p:spPr>
          <a:xfrm>
            <a:off x="8305800" y="6591300"/>
            <a:ext cx="838199" cy="304799"/>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lt1"/>
              </a:buClr>
              <a:buSzPct val="25000"/>
              <a:buFont typeface="Times New Roman"/>
              <a:buNone/>
            </a:pPr>
            <a:r>
              <a:rPr b="0" i="0" lang="en-US" sz="1400" u="none" cap="none" strike="noStrike">
                <a:solidFill>
                  <a:schemeClr val="lt1"/>
                </a:solidFill>
                <a:latin typeface="Times New Roman"/>
                <a:ea typeface="Times New Roman"/>
                <a:cs typeface="Times New Roman"/>
                <a:sym typeface="Times New Roman"/>
              </a:rPr>
              <a:t>36-*</a:t>
            </a:r>
          </a:p>
        </p:txBody>
      </p:sp>
    </p:spTree>
  </p:cSld>
  <p:clrMapOvr>
    <a:masterClrMapping/>
  </p:clrMapOvr>
  <p:transition spd="slow">
    <p:cut/>
  </p:transition>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dk2"/>
        </a:solidFill>
      </p:bgPr>
    </p:bg>
    <p:spTree>
      <p:nvGrpSpPr>
        <p:cNvPr id="166" name="Shape 166"/>
        <p:cNvGrpSpPr/>
        <p:nvPr/>
      </p:nvGrpSpPr>
      <p:grpSpPr>
        <a:xfrm>
          <a:off x="0" y="0"/>
          <a:ext cx="0" cy="0"/>
          <a:chOff x="0" y="0"/>
          <a:chExt cx="0" cy="0"/>
        </a:xfrm>
      </p:grpSpPr>
      <p:sp>
        <p:nvSpPr>
          <p:cNvPr id="167" name="Shape 167"/>
          <p:cNvSpPr txBox="1"/>
          <p:nvPr>
            <p:ph type="ctrTitle"/>
          </p:nvPr>
        </p:nvSpPr>
        <p:spPr>
          <a:xfrm>
            <a:off x="685800" y="1600200"/>
            <a:ext cx="7772400" cy="1470024"/>
          </a:xfrm>
          <a:prstGeom prst="rect">
            <a:avLst/>
          </a:prstGeom>
          <a:noFill/>
          <a:ln>
            <a:noFill/>
          </a:ln>
        </p:spPr>
        <p:txBody>
          <a:bodyPr anchorCtr="0" anchor="ctr" bIns="45700" lIns="91425" rIns="91425" tIns="45700">
            <a:noAutofit/>
          </a:bodyPr>
          <a:lstStyle/>
          <a:p>
            <a:pPr indent="0" lvl="0" marL="0" marR="0" rtl="0" algn="ctr">
              <a:lnSpc>
                <a:spcPct val="100000"/>
              </a:lnSpc>
              <a:spcBef>
                <a:spcPts val="0"/>
              </a:spcBef>
              <a:spcAft>
                <a:spcPts val="0"/>
              </a:spcAft>
              <a:buClr>
                <a:schemeClr val="lt2"/>
              </a:buClr>
              <a:buSzPct val="25000"/>
              <a:buFont typeface="Garamond"/>
              <a:buNone/>
            </a:pPr>
            <a:r>
              <a:rPr b="1" i="0" lang="en-US" sz="4400" u="none" cap="none" strike="noStrike">
                <a:solidFill>
                  <a:schemeClr val="lt2"/>
                </a:solidFill>
                <a:latin typeface="Garamond"/>
                <a:ea typeface="Garamond"/>
                <a:cs typeface="Garamond"/>
                <a:sym typeface="Garamond"/>
              </a:rPr>
              <a:t>The Revised Uniform Partnership Act (RUPA)</a:t>
            </a:r>
          </a:p>
        </p:txBody>
      </p:sp>
      <p:sp>
        <p:nvSpPr>
          <p:cNvPr id="168" name="Shape 168"/>
          <p:cNvSpPr txBox="1"/>
          <p:nvPr>
            <p:ph idx="1" type="subTitle"/>
          </p:nvPr>
        </p:nvSpPr>
        <p:spPr>
          <a:xfrm>
            <a:off x="1371600" y="3352800"/>
            <a:ext cx="6400799" cy="1752600"/>
          </a:xfrm>
          <a:prstGeom prst="rect">
            <a:avLst/>
          </a:prstGeom>
          <a:noFill/>
          <a:ln>
            <a:noFill/>
          </a:ln>
        </p:spPr>
        <p:txBody>
          <a:bodyPr anchorCtr="0" anchor="t" bIns="45700" lIns="91425" rIns="91425" tIns="45700">
            <a:noAutofit/>
          </a:bodyPr>
          <a:lstStyle/>
          <a:p>
            <a:pPr indent="0" lvl="0" marL="0" marR="0" rtl="0" algn="ctr">
              <a:lnSpc>
                <a:spcPct val="100000"/>
              </a:lnSpc>
              <a:spcBef>
                <a:spcPts val="0"/>
              </a:spcBef>
              <a:spcAft>
                <a:spcPts val="0"/>
              </a:spcAft>
              <a:buClr>
                <a:schemeClr val="hlink"/>
              </a:buClr>
              <a:buSzPct val="25000"/>
              <a:buFont typeface="Garamond"/>
              <a:buNone/>
            </a:pPr>
            <a:r>
              <a:rPr b="0" i="0" lang="en-US" sz="2800" u="none" cap="none" strike="noStrike">
                <a:solidFill>
                  <a:schemeClr val="lt1"/>
                </a:solidFill>
                <a:latin typeface="Garamond"/>
                <a:ea typeface="Garamond"/>
                <a:cs typeface="Garamond"/>
                <a:sym typeface="Garamond"/>
              </a:rPr>
              <a:t>Revised version of Uniform Partnership Act (UPA); use of RUPA varies from state to state</a:t>
            </a:r>
          </a:p>
        </p:txBody>
      </p:sp>
      <p:sp>
        <p:nvSpPr>
          <p:cNvPr id="169" name="Shape 169"/>
          <p:cNvSpPr txBox="1"/>
          <p:nvPr/>
        </p:nvSpPr>
        <p:spPr>
          <a:xfrm>
            <a:off x="8305800" y="6591300"/>
            <a:ext cx="838199" cy="304799"/>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lt1"/>
              </a:buClr>
              <a:buSzPct val="25000"/>
              <a:buFont typeface="Times New Roman"/>
              <a:buNone/>
            </a:pPr>
            <a:r>
              <a:rPr b="0" i="0" lang="en-US" sz="1400" u="none" cap="none" strike="noStrike">
                <a:solidFill>
                  <a:schemeClr val="lt1"/>
                </a:solidFill>
                <a:latin typeface="Times New Roman"/>
                <a:ea typeface="Times New Roman"/>
                <a:cs typeface="Times New Roman"/>
                <a:sym typeface="Times New Roman"/>
              </a:rPr>
              <a:t>36-*</a:t>
            </a:r>
          </a:p>
        </p:txBody>
      </p:sp>
    </p:spTree>
  </p:cSld>
  <p:clrMapOvr>
    <a:masterClrMapping/>
  </p:clrMapOvr>
  <p:transition spd="slow">
    <p:cut/>
  </p:transition>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dk2"/>
        </a:solidFill>
      </p:bgPr>
    </p:bg>
    <p:spTree>
      <p:nvGrpSpPr>
        <p:cNvPr id="88" name="Shape 88"/>
        <p:cNvGrpSpPr/>
        <p:nvPr/>
      </p:nvGrpSpPr>
      <p:grpSpPr>
        <a:xfrm>
          <a:off x="0" y="0"/>
          <a:ext cx="0" cy="0"/>
          <a:chOff x="0" y="0"/>
          <a:chExt cx="0" cy="0"/>
        </a:xfrm>
      </p:grpSpPr>
      <p:sp>
        <p:nvSpPr>
          <p:cNvPr id="89" name="Shape 89"/>
          <p:cNvSpPr txBox="1"/>
          <p:nvPr>
            <p:ph type="title"/>
          </p:nvPr>
        </p:nvSpPr>
        <p:spPr>
          <a:xfrm>
            <a:off x="457200" y="274637"/>
            <a:ext cx="8229600" cy="6202362"/>
          </a:xfrm>
          <a:prstGeom prst="rect">
            <a:avLst/>
          </a:prstGeom>
          <a:noFill/>
          <a:ln>
            <a:noFill/>
          </a:ln>
        </p:spPr>
        <p:txBody>
          <a:bodyPr anchorCtr="0" anchor="ctr" bIns="45700" lIns="91425" rIns="91425" tIns="45700">
            <a:noAutofit/>
          </a:bodyPr>
          <a:lstStyle/>
          <a:p>
            <a:pPr indent="0" lvl="0" marL="0" marR="0" rtl="0" algn="ctr">
              <a:lnSpc>
                <a:spcPct val="100000"/>
              </a:lnSpc>
              <a:spcBef>
                <a:spcPts val="0"/>
              </a:spcBef>
              <a:spcAft>
                <a:spcPts val="0"/>
              </a:spcAft>
              <a:buClr>
                <a:schemeClr val="lt2"/>
              </a:buClr>
              <a:buSzPct val="25000"/>
              <a:buFont typeface="Garamond"/>
              <a:buNone/>
            </a:pPr>
            <a:r>
              <a:rPr b="1" i="0" lang="en-US" sz="1800" u="sng" cap="none" strike="noStrike">
                <a:solidFill>
                  <a:schemeClr val="lt2"/>
                </a:solidFill>
                <a:latin typeface="Garamond"/>
                <a:ea typeface="Garamond"/>
                <a:cs typeface="Garamond"/>
                <a:sym typeface="Garamond"/>
              </a:rPr>
              <a:t>Chapter 36 Case Hypothetical</a:t>
            </a:r>
            <a:br>
              <a:rPr b="1" i="0" lang="en-US" sz="1800" u="none" cap="none" strike="noStrike">
                <a:solidFill>
                  <a:schemeClr val="lt2"/>
                </a:solidFill>
                <a:latin typeface="Garamond"/>
                <a:ea typeface="Garamond"/>
                <a:cs typeface="Garamond"/>
                <a:sym typeface="Garamond"/>
              </a:rPr>
            </a:br>
            <a:br>
              <a:rPr b="1" i="0" lang="en-US" sz="1800" u="none" cap="none" strike="noStrike">
                <a:solidFill>
                  <a:schemeClr val="lt2"/>
                </a:solidFill>
                <a:latin typeface="Garamond"/>
                <a:ea typeface="Garamond"/>
                <a:cs typeface="Garamond"/>
                <a:sym typeface="Garamond"/>
              </a:rPr>
            </a:br>
            <a:r>
              <a:rPr b="1" i="0" lang="en-US" sz="1600" u="none" cap="none" strike="noStrike">
                <a:solidFill>
                  <a:schemeClr val="lt2"/>
                </a:solidFill>
                <a:latin typeface="Garamond"/>
                <a:ea typeface="Garamond"/>
                <a:cs typeface="Garamond"/>
                <a:sym typeface="Garamond"/>
              </a:rPr>
              <a:t>The accounting firm of Cooper, Anderson and Young had fallen on “hard times” in recent months.  Several clients had left the firm, and in a slow economy, it was difficult to generate new clients.  Cooper, Anderson and Young was a general partnership with three (3) partners (Andrew Cooper, Thomas Anderson, and Marvin Young), and six (6) employees (four associate accountants, an office manager, and a secretary/receptionist).</a:t>
            </a:r>
            <a:br>
              <a:rPr b="1" i="0" lang="en-US" sz="1600" u="none" cap="none" strike="noStrike">
                <a:solidFill>
                  <a:schemeClr val="lt2"/>
                </a:solidFill>
                <a:latin typeface="Garamond"/>
                <a:ea typeface="Garamond"/>
                <a:cs typeface="Garamond"/>
                <a:sym typeface="Garamond"/>
              </a:rPr>
            </a:br>
            <a:br>
              <a:rPr b="1" i="0" lang="en-US" sz="1600" u="none" cap="none" strike="noStrike">
                <a:solidFill>
                  <a:schemeClr val="lt2"/>
                </a:solidFill>
                <a:latin typeface="Garamond"/>
                <a:ea typeface="Garamond"/>
                <a:cs typeface="Garamond"/>
                <a:sym typeface="Garamond"/>
              </a:rPr>
            </a:br>
            <a:r>
              <a:rPr b="1" i="0" lang="en-US" sz="1600" u="none" cap="none" strike="noStrike">
                <a:solidFill>
                  <a:schemeClr val="lt2"/>
                </a:solidFill>
                <a:latin typeface="Garamond"/>
                <a:ea typeface="Garamond"/>
                <a:cs typeface="Garamond"/>
                <a:sym typeface="Garamond"/>
              </a:rPr>
              <a:t>Meeting payroll was especially challenging for the partnership this month.  In order to compensate the firm’s employees, Marvin Young went to The Bank of the Americas and obtained a $23,000 business loan, signing his name to the loan agreement as well as the name of the partnership.  Marvin used the proceeds of the loan to compensate the employees their full monthly salaries.</a:t>
            </a:r>
            <a:br>
              <a:rPr b="1" i="0" lang="en-US" sz="1600" u="none" cap="none" strike="noStrike">
                <a:solidFill>
                  <a:schemeClr val="lt2"/>
                </a:solidFill>
                <a:latin typeface="Garamond"/>
                <a:ea typeface="Garamond"/>
                <a:cs typeface="Garamond"/>
                <a:sym typeface="Garamond"/>
              </a:rPr>
            </a:br>
            <a:br>
              <a:rPr b="1" i="0" lang="en-US" sz="1600" u="none" cap="none" strike="noStrike">
                <a:solidFill>
                  <a:schemeClr val="lt2"/>
                </a:solidFill>
                <a:latin typeface="Garamond"/>
                <a:ea typeface="Garamond"/>
                <a:cs typeface="Garamond"/>
                <a:sym typeface="Garamond"/>
              </a:rPr>
            </a:br>
            <a:r>
              <a:rPr b="1" i="0" lang="en-US" sz="1600" u="none" cap="none" strike="noStrike">
                <a:solidFill>
                  <a:schemeClr val="lt2"/>
                </a:solidFill>
                <a:latin typeface="Garamond"/>
                <a:ea typeface="Garamond"/>
                <a:cs typeface="Garamond"/>
                <a:sym typeface="Garamond"/>
              </a:rPr>
              <a:t>Upon discovering what Marvin had done, Andrew and Thomas were furious.  Both felt that since the firm had experienced a financial downturn, the employees should have to take a substantial reduction in their salaries for the month, or forego their salaries for the month altogether (Andrew, Thomas, and Marvin had not received any profit distribution for the current month; their partnership agreement did not provide for partner salaries, and even if it had, there were no other monies to distribute).  Further, Andrew and Thomas were concerned about partnership liability for the $23,000 loan, as well as their own personal liabilities for the loan.</a:t>
            </a:r>
            <a:br>
              <a:rPr b="1" i="0" lang="en-US" sz="1600" u="none" cap="none" strike="noStrike">
                <a:solidFill>
                  <a:schemeClr val="lt2"/>
                </a:solidFill>
                <a:latin typeface="Garamond"/>
                <a:ea typeface="Garamond"/>
                <a:cs typeface="Garamond"/>
                <a:sym typeface="Garamond"/>
              </a:rPr>
            </a:br>
            <a:br>
              <a:rPr b="1" i="0" lang="en-US" sz="1600" u="none" cap="none" strike="noStrike">
                <a:solidFill>
                  <a:schemeClr val="lt2"/>
                </a:solidFill>
                <a:latin typeface="Garamond"/>
                <a:ea typeface="Garamond"/>
                <a:cs typeface="Garamond"/>
                <a:sym typeface="Garamond"/>
              </a:rPr>
            </a:br>
            <a:r>
              <a:rPr b="1" i="0" lang="en-US" sz="1600" u="none" cap="none" strike="noStrike">
                <a:solidFill>
                  <a:schemeClr val="lt2"/>
                </a:solidFill>
                <a:latin typeface="Garamond"/>
                <a:ea typeface="Garamond"/>
                <a:cs typeface="Garamond"/>
                <a:sym typeface="Garamond"/>
              </a:rPr>
              <a:t>Is the general partnership Cooper, Anderson and Young responsible for the $23,000 loan?  Are Andrew Cooper and Thomas Anderson personally liable for the loan?</a:t>
            </a:r>
            <a:br>
              <a:rPr b="1" i="0" lang="en-US" sz="1800" u="none" cap="none" strike="noStrike">
                <a:solidFill>
                  <a:schemeClr val="lt2"/>
                </a:solidFill>
                <a:latin typeface="Garamond"/>
                <a:ea typeface="Garamond"/>
                <a:cs typeface="Garamond"/>
                <a:sym typeface="Garamond"/>
              </a:rPr>
            </a:br>
          </a:p>
        </p:txBody>
      </p:sp>
      <p:sp>
        <p:nvSpPr>
          <p:cNvPr id="90" name="Shape 90"/>
          <p:cNvSpPr txBox="1"/>
          <p:nvPr/>
        </p:nvSpPr>
        <p:spPr>
          <a:xfrm>
            <a:off x="8305800" y="6591300"/>
            <a:ext cx="838199" cy="304799"/>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lt1"/>
              </a:buClr>
              <a:buSzPct val="25000"/>
              <a:buFont typeface="Times New Roman"/>
              <a:buNone/>
            </a:pPr>
            <a:r>
              <a:rPr b="0" i="0" lang="en-US" sz="1400" u="none" cap="none" strike="noStrike">
                <a:solidFill>
                  <a:schemeClr val="lt1"/>
                </a:solidFill>
                <a:latin typeface="Times New Roman"/>
                <a:ea typeface="Times New Roman"/>
                <a:cs typeface="Times New Roman"/>
                <a:sym typeface="Times New Roman"/>
              </a:rPr>
              <a:t>36-*</a:t>
            </a:r>
          </a:p>
        </p:txBody>
      </p:sp>
    </p:spTree>
  </p:cSld>
  <p:clrMapOvr>
    <a:masterClrMapping/>
  </p:clrMapOvr>
  <p:transition spd="slow">
    <p:cut/>
  </p:transition>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dk2"/>
        </a:solidFill>
      </p:bgPr>
    </p:bg>
    <p:spTree>
      <p:nvGrpSpPr>
        <p:cNvPr id="95" name="Shape 95"/>
        <p:cNvGrpSpPr/>
        <p:nvPr/>
      </p:nvGrpSpPr>
      <p:grpSpPr>
        <a:xfrm>
          <a:off x="0" y="0"/>
          <a:ext cx="0" cy="0"/>
          <a:chOff x="0" y="0"/>
          <a:chExt cx="0" cy="0"/>
        </a:xfrm>
      </p:grpSpPr>
      <p:sp>
        <p:nvSpPr>
          <p:cNvPr id="96" name="Shape 96"/>
          <p:cNvSpPr txBox="1"/>
          <p:nvPr>
            <p:ph type="title"/>
          </p:nvPr>
        </p:nvSpPr>
        <p:spPr>
          <a:xfrm>
            <a:off x="457200" y="274637"/>
            <a:ext cx="8229600" cy="6126161"/>
          </a:xfrm>
          <a:prstGeom prst="rect">
            <a:avLst/>
          </a:prstGeom>
          <a:noFill/>
          <a:ln>
            <a:noFill/>
          </a:ln>
        </p:spPr>
        <p:txBody>
          <a:bodyPr anchorCtr="0" anchor="ctr" bIns="45700" lIns="91425" rIns="91425" tIns="45700">
            <a:noAutofit/>
          </a:bodyPr>
          <a:lstStyle/>
          <a:p>
            <a:pPr indent="0" lvl="0" marL="0" marR="0" rtl="0" algn="ctr">
              <a:lnSpc>
                <a:spcPct val="100000"/>
              </a:lnSpc>
              <a:spcBef>
                <a:spcPts val="0"/>
              </a:spcBef>
              <a:spcAft>
                <a:spcPts val="0"/>
              </a:spcAft>
              <a:buClr>
                <a:schemeClr val="lt2"/>
              </a:buClr>
              <a:buSzPct val="25000"/>
              <a:buFont typeface="Garamond"/>
              <a:buNone/>
            </a:pPr>
            <a:r>
              <a:rPr b="1" i="0" lang="en-US" sz="1600" u="sng" cap="none" strike="noStrike">
                <a:solidFill>
                  <a:schemeClr val="lt2"/>
                </a:solidFill>
                <a:latin typeface="Garamond"/>
                <a:ea typeface="Garamond"/>
                <a:cs typeface="Garamond"/>
                <a:sym typeface="Garamond"/>
              </a:rPr>
              <a:t>Chapter 36 Case Hypothetical</a:t>
            </a:r>
            <a:br>
              <a:rPr b="1" i="0" lang="en-US" sz="1600" u="sng" cap="none" strike="noStrike">
                <a:solidFill>
                  <a:schemeClr val="lt2"/>
                </a:solidFill>
                <a:latin typeface="Garamond"/>
                <a:ea typeface="Garamond"/>
                <a:cs typeface="Garamond"/>
                <a:sym typeface="Garamond"/>
              </a:rPr>
            </a:br>
            <a:br>
              <a:rPr b="1" i="0" lang="en-US" sz="1600" u="sng" cap="none" strike="noStrike">
                <a:solidFill>
                  <a:schemeClr val="lt2"/>
                </a:solidFill>
                <a:latin typeface="Garamond"/>
                <a:ea typeface="Garamond"/>
                <a:cs typeface="Garamond"/>
                <a:sym typeface="Garamond"/>
              </a:rPr>
            </a:br>
            <a:r>
              <a:rPr b="1" i="0" lang="en-US" sz="1400" u="none" cap="none" strike="noStrike">
                <a:solidFill>
                  <a:schemeClr val="lt2"/>
                </a:solidFill>
                <a:latin typeface="Garamond"/>
                <a:ea typeface="Garamond"/>
                <a:cs typeface="Garamond"/>
                <a:sym typeface="Garamond"/>
              </a:rPr>
              <a:t>The year 2002 was a nightmare for James Littleton.  In January 2002, Littleton was diagnosed with “Type 2” (adult onset) diabetes; in June, Littleton’s physician expressed concern with the lack of circulation in his left leg, and in October, a circulatory specialist recommended that the left leg be amputated to the knee; reluctantly but resigned to his fate, James agreed.</a:t>
            </a:r>
            <a:br>
              <a:rPr b="1" i="0" lang="en-US" sz="1400" u="none" cap="none" strike="noStrike">
                <a:solidFill>
                  <a:schemeClr val="lt2"/>
                </a:solidFill>
                <a:latin typeface="Garamond"/>
                <a:ea typeface="Garamond"/>
                <a:cs typeface="Garamond"/>
                <a:sym typeface="Garamond"/>
              </a:rPr>
            </a:br>
            <a:br>
              <a:rPr b="1" i="0" lang="en-US" sz="1400" u="none" cap="none" strike="noStrike">
                <a:solidFill>
                  <a:schemeClr val="lt2"/>
                </a:solidFill>
                <a:latin typeface="Garamond"/>
                <a:ea typeface="Garamond"/>
                <a:cs typeface="Garamond"/>
                <a:sym typeface="Garamond"/>
              </a:rPr>
            </a:br>
            <a:r>
              <a:rPr b="1" i="0" lang="en-US" sz="1400" u="none" cap="none" strike="noStrike">
                <a:solidFill>
                  <a:schemeClr val="lt2"/>
                </a:solidFill>
                <a:latin typeface="Garamond"/>
                <a:ea typeface="Garamond"/>
                <a:cs typeface="Garamond"/>
                <a:sym typeface="Garamond"/>
              </a:rPr>
              <a:t>On November 1, Littleton was admitted to Pinecrest General Hospital for surgery.  In what can only be described as a horrible and catastrophic mistake, the surgeon misreads the diagnosis and surgical instructions, and amputates Littleton’s right leg by mistake.  Littleton’s left leg is amputated the next day.</a:t>
            </a:r>
            <a:br>
              <a:rPr b="1" i="0" lang="en-US" sz="1400" u="none" cap="none" strike="noStrike">
                <a:solidFill>
                  <a:schemeClr val="lt2"/>
                </a:solidFill>
                <a:latin typeface="Garamond"/>
                <a:ea typeface="Garamond"/>
                <a:cs typeface="Garamond"/>
                <a:sym typeface="Garamond"/>
              </a:rPr>
            </a:br>
            <a:br>
              <a:rPr b="1" i="0" lang="en-US" sz="1400" u="none" cap="none" strike="noStrike">
                <a:solidFill>
                  <a:schemeClr val="lt2"/>
                </a:solidFill>
                <a:latin typeface="Garamond"/>
                <a:ea typeface="Garamond"/>
                <a:cs typeface="Garamond"/>
                <a:sym typeface="Garamond"/>
              </a:rPr>
            </a:br>
            <a:r>
              <a:rPr b="1" i="0" lang="en-US" sz="1400" u="none" cap="none" strike="noStrike">
                <a:solidFill>
                  <a:schemeClr val="lt2"/>
                </a:solidFill>
                <a:latin typeface="Garamond"/>
                <a:ea typeface="Garamond"/>
                <a:cs typeface="Garamond"/>
                <a:sym typeface="Garamond"/>
              </a:rPr>
              <a:t>Confined to a wheelchair, but supported by the love, care and concern of his family, Littleton is taken to a local Pinecrest law firm, Stephenson, Gordon, and Ratcliff, a general partnership.  Stephenson and Gordon agree to represent Littleton in the medical malpractice lawsuit, and sign a contract of representation with Littleton, agreeing to represent him for the standard one-third contingency fee, plus associated expenses.</a:t>
            </a:r>
            <a:br>
              <a:rPr b="1" i="0" lang="en-US" sz="1400" u="none" cap="none" strike="noStrike">
                <a:solidFill>
                  <a:schemeClr val="lt2"/>
                </a:solidFill>
                <a:latin typeface="Garamond"/>
                <a:ea typeface="Garamond"/>
                <a:cs typeface="Garamond"/>
                <a:sym typeface="Garamond"/>
              </a:rPr>
            </a:br>
            <a:br>
              <a:rPr b="1" i="0" lang="en-US" sz="1400" u="none" cap="none" strike="noStrike">
                <a:solidFill>
                  <a:schemeClr val="lt2"/>
                </a:solidFill>
                <a:latin typeface="Garamond"/>
                <a:ea typeface="Garamond"/>
                <a:cs typeface="Garamond"/>
                <a:sym typeface="Garamond"/>
              </a:rPr>
            </a:br>
            <a:r>
              <a:rPr b="1" i="0" lang="en-US" sz="1400" u="none" cap="none" strike="noStrike">
                <a:solidFill>
                  <a:schemeClr val="lt2"/>
                </a:solidFill>
                <a:latin typeface="Garamond"/>
                <a:ea typeface="Garamond"/>
                <a:cs typeface="Garamond"/>
                <a:sym typeface="Garamond"/>
              </a:rPr>
              <a:t>The statute of limitations for medical malpractice actions in the state is three years.  Due to oversight and neglect (rumor has it that both Stephenson and Gordon have substance abuse problems,) the firm fails to file a complaint against the attending surgeon and Pinecrest General Hospital within the three-year period.  Even though he lacks legal training, Littleton knows he will be forever barred from bringing a lawsuit against the doctor and the hospital.  Having experienced catastrophic neglect from two professions he once respected, Littleton focuses his remaining “life energy” on bringing Stephenson, Gordon, and Ratcliff to justice.  He sues the general partnership, as well as individual attorneys Stephenson, Gordon, and Ratcliff for legal malpractice.  Ratcliff’s attorney moves for dismissal of the claim against his client individually, arguing that Ratcliff was not an “attorney of record” for Littleton, and as a result, should be dismissed personally from the lawsuit.</a:t>
            </a:r>
            <a:br>
              <a:rPr b="1" i="0" lang="en-US" sz="1400" u="none" cap="none" strike="noStrike">
                <a:solidFill>
                  <a:schemeClr val="lt2"/>
                </a:solidFill>
                <a:latin typeface="Garamond"/>
                <a:ea typeface="Garamond"/>
                <a:cs typeface="Garamond"/>
                <a:sym typeface="Garamond"/>
              </a:rPr>
            </a:br>
            <a:br>
              <a:rPr b="1" i="0" lang="en-US" sz="1400" u="none" cap="none" strike="noStrike">
                <a:solidFill>
                  <a:schemeClr val="lt2"/>
                </a:solidFill>
                <a:latin typeface="Garamond"/>
                <a:ea typeface="Garamond"/>
                <a:cs typeface="Garamond"/>
                <a:sym typeface="Garamond"/>
              </a:rPr>
            </a:br>
            <a:r>
              <a:rPr b="1" i="0" lang="en-US" sz="1400" u="none" cap="none" strike="noStrike">
                <a:solidFill>
                  <a:schemeClr val="lt2"/>
                </a:solidFill>
                <a:latin typeface="Garamond"/>
                <a:ea typeface="Garamond"/>
                <a:cs typeface="Garamond"/>
                <a:sym typeface="Garamond"/>
              </a:rPr>
              <a:t>Will Ratcliff succeed in his motion for dismissal?</a:t>
            </a:r>
          </a:p>
        </p:txBody>
      </p:sp>
      <p:sp>
        <p:nvSpPr>
          <p:cNvPr id="97" name="Shape 97"/>
          <p:cNvSpPr txBox="1"/>
          <p:nvPr/>
        </p:nvSpPr>
        <p:spPr>
          <a:xfrm>
            <a:off x="8305800" y="6591300"/>
            <a:ext cx="838199" cy="304799"/>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lt1"/>
              </a:buClr>
              <a:buSzPct val="25000"/>
              <a:buFont typeface="Times New Roman"/>
              <a:buNone/>
            </a:pPr>
            <a:r>
              <a:rPr b="0" i="0" lang="en-US" sz="1400" u="none" cap="none" strike="noStrike">
                <a:solidFill>
                  <a:schemeClr val="lt1"/>
                </a:solidFill>
                <a:latin typeface="Times New Roman"/>
                <a:ea typeface="Times New Roman"/>
                <a:cs typeface="Times New Roman"/>
                <a:sym typeface="Times New Roman"/>
              </a:rPr>
              <a:t>36-*</a:t>
            </a:r>
          </a:p>
        </p:txBody>
      </p:sp>
    </p:spTree>
  </p:cSld>
  <p:clrMapOvr>
    <a:masterClrMapping/>
  </p:clrMapOvr>
  <p:transition spd="slow">
    <p:cut/>
  </p:transition>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dk2"/>
        </a:solidFill>
      </p:bgPr>
    </p:bg>
    <p:spTree>
      <p:nvGrpSpPr>
        <p:cNvPr id="102" name="Shape 102"/>
        <p:cNvGrpSpPr/>
        <p:nvPr/>
      </p:nvGrpSpPr>
      <p:grpSpPr>
        <a:xfrm>
          <a:off x="0" y="0"/>
          <a:ext cx="0" cy="0"/>
          <a:chOff x="0" y="0"/>
          <a:chExt cx="0" cy="0"/>
        </a:xfrm>
      </p:grpSpPr>
      <p:sp>
        <p:nvSpPr>
          <p:cNvPr id="103" name="Shape 103"/>
          <p:cNvSpPr txBox="1"/>
          <p:nvPr>
            <p:ph type="ctrTitle"/>
          </p:nvPr>
        </p:nvSpPr>
        <p:spPr>
          <a:xfrm>
            <a:off x="685800" y="1736725"/>
            <a:ext cx="7772400" cy="1920875"/>
          </a:xfrm>
          <a:prstGeom prst="rect">
            <a:avLst/>
          </a:prstGeom>
          <a:noFill/>
          <a:ln>
            <a:noFill/>
          </a:ln>
        </p:spPr>
        <p:txBody>
          <a:bodyPr anchorCtr="0" anchor="ctr" bIns="45700" lIns="91425" rIns="91425" tIns="45700">
            <a:noAutofit/>
          </a:bodyPr>
          <a:lstStyle/>
          <a:p>
            <a:pPr indent="0" lvl="0" marL="0" marR="0" rtl="0" algn="ctr">
              <a:lnSpc>
                <a:spcPct val="100000"/>
              </a:lnSpc>
              <a:spcBef>
                <a:spcPts val="0"/>
              </a:spcBef>
              <a:spcAft>
                <a:spcPts val="0"/>
              </a:spcAft>
              <a:buClr>
                <a:schemeClr val="lt2"/>
              </a:buClr>
              <a:buSzPct val="25000"/>
              <a:buFont typeface="Garamond"/>
              <a:buNone/>
            </a:pPr>
            <a:r>
              <a:rPr b="1" i="0" lang="en-US" sz="4400" u="none" cap="none" strike="noStrike">
                <a:solidFill>
                  <a:schemeClr val="lt2"/>
                </a:solidFill>
                <a:latin typeface="Garamond"/>
                <a:ea typeface="Garamond"/>
                <a:cs typeface="Garamond"/>
                <a:sym typeface="Garamond"/>
              </a:rPr>
              <a:t>Partnership (Uniform Partnership Act Definition):</a:t>
            </a:r>
          </a:p>
        </p:txBody>
      </p:sp>
      <p:sp>
        <p:nvSpPr>
          <p:cNvPr id="104" name="Shape 104"/>
          <p:cNvSpPr txBox="1"/>
          <p:nvPr>
            <p:ph idx="1" type="subTitle"/>
          </p:nvPr>
        </p:nvSpPr>
        <p:spPr>
          <a:xfrm>
            <a:off x="1371600" y="3886200"/>
            <a:ext cx="6400799" cy="1752600"/>
          </a:xfrm>
          <a:prstGeom prst="rect">
            <a:avLst/>
          </a:prstGeom>
          <a:noFill/>
          <a:ln>
            <a:noFill/>
          </a:ln>
        </p:spPr>
        <p:txBody>
          <a:bodyPr anchorCtr="0" anchor="t" bIns="45700" lIns="91425" rIns="91425" tIns="45700">
            <a:noAutofit/>
          </a:bodyPr>
          <a:lstStyle/>
          <a:p>
            <a:pPr indent="0" lvl="0" marL="0" marR="0" rtl="0" algn="ctr">
              <a:lnSpc>
                <a:spcPct val="100000"/>
              </a:lnSpc>
              <a:spcBef>
                <a:spcPts val="0"/>
              </a:spcBef>
              <a:spcAft>
                <a:spcPts val="0"/>
              </a:spcAft>
              <a:buClr>
                <a:schemeClr val="hlink"/>
              </a:buClr>
              <a:buSzPct val="25000"/>
              <a:buFont typeface="Garamond"/>
              <a:buNone/>
            </a:pPr>
            <a:r>
              <a:rPr b="0" i="0" lang="en-US" sz="2800" u="none" cap="none" strike="noStrike">
                <a:solidFill>
                  <a:schemeClr val="lt1"/>
                </a:solidFill>
                <a:latin typeface="Garamond"/>
                <a:ea typeface="Garamond"/>
                <a:cs typeface="Garamond"/>
                <a:sym typeface="Garamond"/>
              </a:rPr>
              <a:t>“Association of two or more persons to carry on as co-owners a business for profit”</a:t>
            </a:r>
          </a:p>
        </p:txBody>
      </p:sp>
      <p:sp>
        <p:nvSpPr>
          <p:cNvPr id="105" name="Shape 105"/>
          <p:cNvSpPr txBox="1"/>
          <p:nvPr/>
        </p:nvSpPr>
        <p:spPr>
          <a:xfrm>
            <a:off x="8305800" y="6591300"/>
            <a:ext cx="838199" cy="304799"/>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lt1"/>
              </a:buClr>
              <a:buSzPct val="25000"/>
              <a:buFont typeface="Times New Roman"/>
              <a:buNone/>
            </a:pPr>
            <a:r>
              <a:rPr b="0" i="0" lang="en-US" sz="1400" u="none" cap="none" strike="noStrike">
                <a:solidFill>
                  <a:schemeClr val="lt1"/>
                </a:solidFill>
                <a:latin typeface="Times New Roman"/>
                <a:ea typeface="Times New Roman"/>
                <a:cs typeface="Times New Roman"/>
                <a:sym typeface="Times New Roman"/>
              </a:rPr>
              <a:t>36-*</a:t>
            </a:r>
          </a:p>
        </p:txBody>
      </p:sp>
    </p:spTree>
  </p:cSld>
  <p:clrMapOvr>
    <a:masterClrMapping/>
  </p:clrMapOvr>
  <p:transition spd="slow">
    <p:cut/>
  </p:transition>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dk2"/>
        </a:solidFill>
      </p:bgPr>
    </p:bg>
    <p:spTree>
      <p:nvGrpSpPr>
        <p:cNvPr id="110" name="Shape 110"/>
        <p:cNvGrpSpPr/>
        <p:nvPr/>
      </p:nvGrpSpPr>
      <p:grpSpPr>
        <a:xfrm>
          <a:off x="0" y="0"/>
          <a:ext cx="0" cy="0"/>
          <a:chOff x="0" y="0"/>
          <a:chExt cx="0" cy="0"/>
        </a:xfrm>
      </p:grpSpPr>
      <p:sp>
        <p:nvSpPr>
          <p:cNvPr id="111" name="Shape 111"/>
          <p:cNvSpPr txBox="1"/>
          <p:nvPr>
            <p:ph type="title"/>
          </p:nvPr>
        </p:nvSpPr>
        <p:spPr>
          <a:xfrm>
            <a:off x="457200" y="609600"/>
            <a:ext cx="8229600" cy="1143000"/>
          </a:xfrm>
          <a:prstGeom prst="rect">
            <a:avLst/>
          </a:prstGeom>
          <a:noFill/>
          <a:ln>
            <a:noFill/>
          </a:ln>
        </p:spPr>
        <p:txBody>
          <a:bodyPr anchorCtr="0" anchor="ctr" bIns="45700" lIns="91425" rIns="91425" tIns="45700">
            <a:noAutofit/>
          </a:bodyPr>
          <a:lstStyle/>
          <a:p>
            <a:pPr indent="0" lvl="0" marL="0" marR="0" rtl="0" algn="ctr">
              <a:lnSpc>
                <a:spcPct val="100000"/>
              </a:lnSpc>
              <a:spcBef>
                <a:spcPts val="0"/>
              </a:spcBef>
              <a:spcAft>
                <a:spcPts val="0"/>
              </a:spcAft>
              <a:buClr>
                <a:schemeClr val="lt2"/>
              </a:buClr>
              <a:buSzPct val="25000"/>
              <a:buFont typeface="Garamond"/>
              <a:buNone/>
            </a:pPr>
            <a:r>
              <a:rPr b="1" i="0" lang="en-US" sz="3200" u="none" cap="none" strike="noStrike">
                <a:solidFill>
                  <a:schemeClr val="lt2"/>
                </a:solidFill>
                <a:latin typeface="Garamond"/>
                <a:ea typeface="Garamond"/>
                <a:cs typeface="Garamond"/>
                <a:sym typeface="Garamond"/>
              </a:rPr>
              <a:t>Characteristics of Partnership</a:t>
            </a:r>
          </a:p>
        </p:txBody>
      </p:sp>
      <p:sp>
        <p:nvSpPr>
          <p:cNvPr id="112" name="Shape 112"/>
          <p:cNvSpPr txBox="1"/>
          <p:nvPr>
            <p:ph idx="1" type="body"/>
          </p:nvPr>
        </p:nvSpPr>
        <p:spPr>
          <a:xfrm>
            <a:off x="457200" y="2057400"/>
            <a:ext cx="8229600" cy="3200399"/>
          </a:xfrm>
          <a:prstGeom prst="rect">
            <a:avLst/>
          </a:prstGeom>
          <a:noFill/>
          <a:ln>
            <a:noFill/>
          </a:ln>
        </p:spPr>
        <p:txBody>
          <a:bodyPr anchorCtr="0" anchor="t" bIns="45700" lIns="91425" rIns="91425" tIns="45700">
            <a:noAutofit/>
          </a:bodyPr>
          <a:lstStyle/>
          <a:p>
            <a:pPr indent="-342900" lvl="0" marL="342900" marR="0" rtl="0" algn="l">
              <a:lnSpc>
                <a:spcPct val="80000"/>
              </a:lnSpc>
              <a:spcBef>
                <a:spcPts val="0"/>
              </a:spcBef>
              <a:spcAft>
                <a:spcPts val="0"/>
              </a:spcAft>
              <a:buClr>
                <a:schemeClr val="hlink"/>
              </a:buClr>
              <a:buSzPct val="70000"/>
              <a:buFont typeface="Garamond"/>
              <a:buChar char="■"/>
            </a:pPr>
            <a:r>
              <a:rPr b="0" i="0" lang="en-US" sz="2400" u="none" cap="none" strike="noStrike">
                <a:solidFill>
                  <a:schemeClr val="lt1"/>
                </a:solidFill>
                <a:latin typeface="Garamond"/>
                <a:ea typeface="Garamond"/>
                <a:cs typeface="Garamond"/>
                <a:sym typeface="Garamond"/>
              </a:rPr>
              <a:t>Voluntary and consensual relationship</a:t>
            </a:r>
          </a:p>
          <a:p>
            <a:pPr indent="-342900" lvl="0" marL="342900" marR="0" rtl="0" algn="l">
              <a:lnSpc>
                <a:spcPct val="80000"/>
              </a:lnSpc>
              <a:spcBef>
                <a:spcPts val="480"/>
              </a:spcBef>
              <a:spcAft>
                <a:spcPts val="0"/>
              </a:spcAft>
              <a:buClr>
                <a:schemeClr val="hlink"/>
              </a:buClr>
              <a:buSzPct val="70000"/>
              <a:buFont typeface="Garamond"/>
              <a:buNone/>
            </a:pPr>
            <a:r>
              <a:t/>
            </a:r>
            <a:endParaRPr b="0" i="0" sz="2400" u="none" cap="none" strike="noStrike">
              <a:solidFill>
                <a:schemeClr val="lt1"/>
              </a:solidFill>
              <a:latin typeface="Garamond"/>
              <a:ea typeface="Garamond"/>
              <a:cs typeface="Garamond"/>
              <a:sym typeface="Garamond"/>
            </a:endParaRPr>
          </a:p>
          <a:p>
            <a:pPr indent="-342900" lvl="0" marL="342900" marR="0" rtl="0" algn="l">
              <a:lnSpc>
                <a:spcPct val="80000"/>
              </a:lnSpc>
              <a:spcBef>
                <a:spcPts val="480"/>
              </a:spcBef>
              <a:spcAft>
                <a:spcPts val="0"/>
              </a:spcAft>
              <a:buClr>
                <a:schemeClr val="hlink"/>
              </a:buClr>
              <a:buSzPct val="70000"/>
              <a:buFont typeface="Garamond"/>
              <a:buChar char="■"/>
            </a:pPr>
            <a:r>
              <a:rPr b="0" i="0" lang="en-US" sz="2400" u="none" cap="none" strike="noStrike">
                <a:solidFill>
                  <a:schemeClr val="lt1"/>
                </a:solidFill>
                <a:latin typeface="Garamond"/>
                <a:ea typeface="Garamond"/>
                <a:cs typeface="Garamond"/>
                <a:sym typeface="Garamond"/>
              </a:rPr>
              <a:t>Between two or more individuals, partnerships, corporations, or other forms of business organization</a:t>
            </a:r>
          </a:p>
          <a:p>
            <a:pPr indent="-342900" lvl="0" marL="342900" marR="0" rtl="0" algn="l">
              <a:lnSpc>
                <a:spcPct val="80000"/>
              </a:lnSpc>
              <a:spcBef>
                <a:spcPts val="480"/>
              </a:spcBef>
              <a:spcAft>
                <a:spcPts val="0"/>
              </a:spcAft>
              <a:buClr>
                <a:schemeClr val="hlink"/>
              </a:buClr>
              <a:buSzPct val="70000"/>
              <a:buFont typeface="Garamond"/>
              <a:buNone/>
            </a:pPr>
            <a:r>
              <a:t/>
            </a:r>
            <a:endParaRPr b="0" i="0" sz="2400" u="none" cap="none" strike="noStrike">
              <a:solidFill>
                <a:schemeClr val="lt1"/>
              </a:solidFill>
              <a:latin typeface="Garamond"/>
              <a:ea typeface="Garamond"/>
              <a:cs typeface="Garamond"/>
              <a:sym typeface="Garamond"/>
            </a:endParaRPr>
          </a:p>
          <a:p>
            <a:pPr indent="-342900" lvl="0" marL="342900" marR="0" rtl="0" algn="l">
              <a:lnSpc>
                <a:spcPct val="80000"/>
              </a:lnSpc>
              <a:spcBef>
                <a:spcPts val="480"/>
              </a:spcBef>
              <a:spcAft>
                <a:spcPts val="0"/>
              </a:spcAft>
              <a:buClr>
                <a:schemeClr val="hlink"/>
              </a:buClr>
              <a:buSzPct val="70000"/>
              <a:buFont typeface="Garamond"/>
              <a:buChar char="■"/>
            </a:pPr>
            <a:r>
              <a:rPr b="0" i="0" lang="en-US" sz="2400" u="none" cap="none" strike="noStrike">
                <a:solidFill>
                  <a:schemeClr val="lt1"/>
                </a:solidFill>
                <a:latin typeface="Garamond"/>
                <a:ea typeface="Garamond"/>
                <a:cs typeface="Garamond"/>
                <a:sym typeface="Garamond"/>
              </a:rPr>
              <a:t>Engaged in numerous business transactions over period of time</a:t>
            </a:r>
          </a:p>
          <a:p>
            <a:pPr indent="-342900" lvl="0" marL="342900" marR="0" rtl="0" algn="l">
              <a:lnSpc>
                <a:spcPct val="80000"/>
              </a:lnSpc>
              <a:spcBef>
                <a:spcPts val="480"/>
              </a:spcBef>
              <a:spcAft>
                <a:spcPts val="0"/>
              </a:spcAft>
              <a:buClr>
                <a:schemeClr val="hlink"/>
              </a:buClr>
              <a:buSzPct val="70000"/>
              <a:buFont typeface="Garamond"/>
              <a:buNone/>
            </a:pPr>
            <a:r>
              <a:t/>
            </a:r>
            <a:endParaRPr b="0" i="0" sz="2400" u="none" cap="none" strike="noStrike">
              <a:solidFill>
                <a:schemeClr val="lt1"/>
              </a:solidFill>
              <a:latin typeface="Garamond"/>
              <a:ea typeface="Garamond"/>
              <a:cs typeface="Garamond"/>
              <a:sym typeface="Garamond"/>
            </a:endParaRPr>
          </a:p>
          <a:p>
            <a:pPr indent="-342900" lvl="0" marL="342900" marR="0" rtl="0" algn="l">
              <a:lnSpc>
                <a:spcPct val="80000"/>
              </a:lnSpc>
              <a:spcBef>
                <a:spcPts val="480"/>
              </a:spcBef>
              <a:spcAft>
                <a:spcPts val="0"/>
              </a:spcAft>
              <a:buClr>
                <a:schemeClr val="hlink"/>
              </a:buClr>
              <a:buSzPct val="70000"/>
              <a:buFont typeface="Garamond"/>
              <a:buChar char="■"/>
            </a:pPr>
            <a:r>
              <a:rPr b="0" i="0" lang="en-US" sz="2400" u="none" cap="none" strike="noStrike">
                <a:solidFill>
                  <a:schemeClr val="lt1"/>
                </a:solidFill>
                <a:latin typeface="Garamond"/>
                <a:ea typeface="Garamond"/>
                <a:cs typeface="Garamond"/>
                <a:sym typeface="Garamond"/>
              </a:rPr>
              <a:t>Partners share profits and management of business</a:t>
            </a:r>
          </a:p>
        </p:txBody>
      </p:sp>
      <p:sp>
        <p:nvSpPr>
          <p:cNvPr id="113" name="Shape 113"/>
          <p:cNvSpPr txBox="1"/>
          <p:nvPr/>
        </p:nvSpPr>
        <p:spPr>
          <a:xfrm>
            <a:off x="8305800" y="6591300"/>
            <a:ext cx="838199" cy="304799"/>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lt1"/>
              </a:buClr>
              <a:buSzPct val="25000"/>
              <a:buFont typeface="Times New Roman"/>
              <a:buNone/>
            </a:pPr>
            <a:r>
              <a:rPr b="0" i="0" lang="en-US" sz="1400" u="none" cap="none" strike="noStrike">
                <a:solidFill>
                  <a:schemeClr val="lt1"/>
                </a:solidFill>
                <a:latin typeface="Times New Roman"/>
                <a:ea typeface="Times New Roman"/>
                <a:cs typeface="Times New Roman"/>
                <a:sym typeface="Times New Roman"/>
              </a:rPr>
              <a:t>36-*</a:t>
            </a:r>
          </a:p>
        </p:txBody>
      </p:sp>
    </p:spTree>
  </p:cSld>
  <p:clrMapOvr>
    <a:masterClrMapping/>
  </p:clrMapOvr>
  <p:transition spd="slow">
    <p:cut/>
  </p:transition>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dk2"/>
        </a:solidFill>
      </p:bgPr>
    </p:bg>
    <p:spTree>
      <p:nvGrpSpPr>
        <p:cNvPr id="118" name="Shape 118"/>
        <p:cNvGrpSpPr/>
        <p:nvPr/>
      </p:nvGrpSpPr>
      <p:grpSpPr>
        <a:xfrm>
          <a:off x="0" y="0"/>
          <a:ext cx="0" cy="0"/>
          <a:chOff x="0" y="0"/>
          <a:chExt cx="0" cy="0"/>
        </a:xfrm>
      </p:grpSpPr>
      <p:sp>
        <p:nvSpPr>
          <p:cNvPr id="119" name="Shape 119"/>
          <p:cNvSpPr txBox="1"/>
          <p:nvPr>
            <p:ph type="title"/>
          </p:nvPr>
        </p:nvSpPr>
        <p:spPr>
          <a:xfrm>
            <a:off x="457200" y="274637"/>
            <a:ext cx="8229600" cy="1143000"/>
          </a:xfrm>
          <a:prstGeom prst="rect">
            <a:avLst/>
          </a:prstGeom>
          <a:noFill/>
          <a:ln>
            <a:noFill/>
          </a:ln>
        </p:spPr>
        <p:txBody>
          <a:bodyPr anchorCtr="0" anchor="ctr" bIns="45700" lIns="91425" rIns="91425" tIns="45700">
            <a:noAutofit/>
          </a:bodyPr>
          <a:lstStyle/>
          <a:p>
            <a:pPr indent="0" lvl="0" marL="0" marR="0" rtl="0" algn="ctr">
              <a:lnSpc>
                <a:spcPct val="100000"/>
              </a:lnSpc>
              <a:spcBef>
                <a:spcPts val="0"/>
              </a:spcBef>
              <a:spcAft>
                <a:spcPts val="0"/>
              </a:spcAft>
              <a:buClr>
                <a:schemeClr val="lt2"/>
              </a:buClr>
              <a:buSzPct val="25000"/>
              <a:buFont typeface="Garamond"/>
              <a:buNone/>
            </a:pPr>
            <a:r>
              <a:rPr b="1" i="0" lang="en-US" sz="3200" u="none" cap="none" strike="noStrike">
                <a:solidFill>
                  <a:schemeClr val="lt2"/>
                </a:solidFill>
                <a:latin typeface="Garamond"/>
                <a:ea typeface="Garamond"/>
                <a:cs typeface="Garamond"/>
                <a:sym typeface="Garamond"/>
              </a:rPr>
              <a:t>Situations Where No Partnership:</a:t>
            </a:r>
          </a:p>
        </p:txBody>
      </p:sp>
      <p:sp>
        <p:nvSpPr>
          <p:cNvPr id="120" name="Shape 120"/>
          <p:cNvSpPr txBox="1"/>
          <p:nvPr>
            <p:ph idx="1" type="body"/>
          </p:nvPr>
        </p:nvSpPr>
        <p:spPr>
          <a:xfrm>
            <a:off x="457200" y="1524000"/>
            <a:ext cx="8229600" cy="4190999"/>
          </a:xfrm>
          <a:prstGeom prst="rect">
            <a:avLst/>
          </a:prstGeom>
          <a:noFill/>
          <a:ln>
            <a:noFill/>
          </a:ln>
        </p:spPr>
        <p:txBody>
          <a:bodyPr anchorCtr="0" anchor="t" bIns="45700" lIns="91425" rIns="91425" tIns="45700">
            <a:noAutofit/>
          </a:bodyPr>
          <a:lstStyle/>
          <a:p>
            <a:pPr indent="-342900" lvl="0" marL="342900" marR="0" rtl="0" algn="l">
              <a:lnSpc>
                <a:spcPct val="80000"/>
              </a:lnSpc>
              <a:spcBef>
                <a:spcPts val="0"/>
              </a:spcBef>
              <a:spcAft>
                <a:spcPts val="0"/>
              </a:spcAft>
              <a:buClr>
                <a:schemeClr val="hlink"/>
              </a:buClr>
              <a:buSzPct val="70000"/>
              <a:buFont typeface="Garamond"/>
              <a:buChar char="■"/>
            </a:pPr>
            <a:r>
              <a:rPr b="0" i="0" lang="en-US" sz="2000" u="none" cap="none" strike="noStrike">
                <a:solidFill>
                  <a:schemeClr val="lt1"/>
                </a:solidFill>
                <a:latin typeface="Garamond"/>
                <a:ea typeface="Garamond"/>
                <a:cs typeface="Garamond"/>
                <a:sym typeface="Garamond"/>
              </a:rPr>
              <a:t>Employer shares profits with employee as payment for work</a:t>
            </a:r>
          </a:p>
          <a:p>
            <a:pPr indent="-342900" lvl="0" marL="342900" marR="0" rtl="0" algn="l">
              <a:lnSpc>
                <a:spcPct val="80000"/>
              </a:lnSpc>
              <a:spcBef>
                <a:spcPts val="400"/>
              </a:spcBef>
              <a:spcAft>
                <a:spcPts val="0"/>
              </a:spcAft>
              <a:buClr>
                <a:schemeClr val="hlink"/>
              </a:buClr>
              <a:buSzPct val="25000"/>
              <a:buFont typeface="Garamond"/>
              <a:buNone/>
            </a:pPr>
            <a:r>
              <a:t/>
            </a:r>
            <a:endParaRPr b="0" i="0" sz="2000" u="none" cap="none" strike="noStrike">
              <a:solidFill>
                <a:schemeClr val="lt1"/>
              </a:solidFill>
              <a:latin typeface="Garamond"/>
              <a:ea typeface="Garamond"/>
              <a:cs typeface="Garamond"/>
              <a:sym typeface="Garamond"/>
            </a:endParaRPr>
          </a:p>
          <a:p>
            <a:pPr indent="-342900" lvl="0" marL="342900" marR="0" rtl="0" algn="l">
              <a:lnSpc>
                <a:spcPct val="80000"/>
              </a:lnSpc>
              <a:spcBef>
                <a:spcPts val="400"/>
              </a:spcBef>
              <a:spcAft>
                <a:spcPts val="0"/>
              </a:spcAft>
              <a:buClr>
                <a:schemeClr val="hlink"/>
              </a:buClr>
              <a:buSzPct val="70000"/>
              <a:buFont typeface="Garamond"/>
              <a:buChar char="■"/>
            </a:pPr>
            <a:r>
              <a:rPr b="0" i="0" lang="en-US" sz="2000" u="none" cap="none" strike="noStrike">
                <a:solidFill>
                  <a:schemeClr val="lt1"/>
                </a:solidFill>
                <a:latin typeface="Garamond"/>
                <a:ea typeface="Garamond"/>
                <a:cs typeface="Garamond"/>
                <a:sym typeface="Garamond"/>
              </a:rPr>
              <a:t>Landlord accepts share of profits for payment of rent</a:t>
            </a:r>
          </a:p>
          <a:p>
            <a:pPr indent="-342900" lvl="0" marL="342900" marR="0" rtl="0" algn="l">
              <a:lnSpc>
                <a:spcPct val="80000"/>
              </a:lnSpc>
              <a:spcBef>
                <a:spcPts val="400"/>
              </a:spcBef>
              <a:spcAft>
                <a:spcPts val="0"/>
              </a:spcAft>
              <a:buClr>
                <a:schemeClr val="hlink"/>
              </a:buClr>
              <a:buSzPct val="25000"/>
              <a:buFont typeface="Garamond"/>
              <a:buNone/>
            </a:pPr>
            <a:r>
              <a:t/>
            </a:r>
            <a:endParaRPr b="0" i="0" sz="2000" u="none" cap="none" strike="noStrike">
              <a:solidFill>
                <a:schemeClr val="lt1"/>
              </a:solidFill>
              <a:latin typeface="Garamond"/>
              <a:ea typeface="Garamond"/>
              <a:cs typeface="Garamond"/>
              <a:sym typeface="Garamond"/>
            </a:endParaRPr>
          </a:p>
          <a:p>
            <a:pPr indent="-342900" lvl="0" marL="342900" marR="0" rtl="0" algn="l">
              <a:lnSpc>
                <a:spcPct val="80000"/>
              </a:lnSpc>
              <a:spcBef>
                <a:spcPts val="400"/>
              </a:spcBef>
              <a:spcAft>
                <a:spcPts val="0"/>
              </a:spcAft>
              <a:buClr>
                <a:schemeClr val="hlink"/>
              </a:buClr>
              <a:buSzPct val="70000"/>
              <a:buFont typeface="Garamond"/>
              <a:buChar char="■"/>
            </a:pPr>
            <a:r>
              <a:rPr b="0" i="0" lang="en-US" sz="2000" u="none" cap="none" strike="noStrike">
                <a:solidFill>
                  <a:schemeClr val="lt1"/>
                </a:solidFill>
                <a:latin typeface="Garamond"/>
                <a:ea typeface="Garamond"/>
                <a:cs typeface="Garamond"/>
                <a:sym typeface="Garamond"/>
              </a:rPr>
              <a:t>Party receives share of profits for payment of debt</a:t>
            </a:r>
          </a:p>
          <a:p>
            <a:pPr indent="-342900" lvl="0" marL="342900" marR="0" rtl="0" algn="l">
              <a:lnSpc>
                <a:spcPct val="80000"/>
              </a:lnSpc>
              <a:spcBef>
                <a:spcPts val="400"/>
              </a:spcBef>
              <a:spcAft>
                <a:spcPts val="0"/>
              </a:spcAft>
              <a:buClr>
                <a:schemeClr val="hlink"/>
              </a:buClr>
              <a:buSzPct val="25000"/>
              <a:buFont typeface="Garamond"/>
              <a:buNone/>
            </a:pPr>
            <a:r>
              <a:t/>
            </a:r>
            <a:endParaRPr b="0" i="0" sz="2000" u="none" cap="none" strike="noStrike">
              <a:solidFill>
                <a:schemeClr val="lt1"/>
              </a:solidFill>
              <a:latin typeface="Garamond"/>
              <a:ea typeface="Garamond"/>
              <a:cs typeface="Garamond"/>
              <a:sym typeface="Garamond"/>
            </a:endParaRPr>
          </a:p>
          <a:p>
            <a:pPr indent="-342900" lvl="0" marL="342900" marR="0" rtl="0" algn="l">
              <a:lnSpc>
                <a:spcPct val="80000"/>
              </a:lnSpc>
              <a:spcBef>
                <a:spcPts val="400"/>
              </a:spcBef>
              <a:spcAft>
                <a:spcPts val="0"/>
              </a:spcAft>
              <a:buClr>
                <a:schemeClr val="hlink"/>
              </a:buClr>
              <a:buSzPct val="70000"/>
              <a:buFont typeface="Garamond"/>
              <a:buChar char="■"/>
            </a:pPr>
            <a:r>
              <a:rPr b="0" i="0" lang="en-US" sz="2000" u="none" cap="none" strike="noStrike">
                <a:solidFill>
                  <a:schemeClr val="lt1"/>
                </a:solidFill>
                <a:latin typeface="Garamond"/>
                <a:ea typeface="Garamond"/>
                <a:cs typeface="Garamond"/>
                <a:sym typeface="Garamond"/>
              </a:rPr>
              <a:t>Party receives share of profits for payment of annuity to widow/representative of deceased partner</a:t>
            </a:r>
          </a:p>
          <a:p>
            <a:pPr indent="-342900" lvl="0" marL="342900" marR="0" rtl="0" algn="l">
              <a:lnSpc>
                <a:spcPct val="80000"/>
              </a:lnSpc>
              <a:spcBef>
                <a:spcPts val="400"/>
              </a:spcBef>
              <a:spcAft>
                <a:spcPts val="0"/>
              </a:spcAft>
              <a:buClr>
                <a:schemeClr val="hlink"/>
              </a:buClr>
              <a:buSzPct val="25000"/>
              <a:buFont typeface="Garamond"/>
              <a:buNone/>
            </a:pPr>
            <a:r>
              <a:t/>
            </a:r>
            <a:endParaRPr b="0" i="0" sz="2000" u="none" cap="none" strike="noStrike">
              <a:solidFill>
                <a:schemeClr val="lt1"/>
              </a:solidFill>
              <a:latin typeface="Garamond"/>
              <a:ea typeface="Garamond"/>
              <a:cs typeface="Garamond"/>
              <a:sym typeface="Garamond"/>
            </a:endParaRPr>
          </a:p>
          <a:p>
            <a:pPr indent="-342900" lvl="0" marL="342900" marR="0" rtl="0" algn="l">
              <a:lnSpc>
                <a:spcPct val="80000"/>
              </a:lnSpc>
              <a:spcBef>
                <a:spcPts val="400"/>
              </a:spcBef>
              <a:spcAft>
                <a:spcPts val="0"/>
              </a:spcAft>
              <a:buClr>
                <a:schemeClr val="hlink"/>
              </a:buClr>
              <a:buSzPct val="70000"/>
              <a:buFont typeface="Garamond"/>
              <a:buChar char="■"/>
            </a:pPr>
            <a:r>
              <a:rPr b="0" i="0" lang="en-US" sz="2000" u="none" cap="none" strike="noStrike">
                <a:solidFill>
                  <a:schemeClr val="lt1"/>
                </a:solidFill>
                <a:latin typeface="Garamond"/>
                <a:ea typeface="Garamond"/>
                <a:cs typeface="Garamond"/>
                <a:sym typeface="Garamond"/>
              </a:rPr>
              <a:t>Party receives share of profits for payment from sale of goodwill of business/other property</a:t>
            </a:r>
          </a:p>
          <a:p>
            <a:pPr indent="-342900" lvl="0" marL="342900" marR="0" rtl="0" algn="l">
              <a:lnSpc>
                <a:spcPct val="80000"/>
              </a:lnSpc>
              <a:spcBef>
                <a:spcPts val="400"/>
              </a:spcBef>
              <a:spcAft>
                <a:spcPts val="0"/>
              </a:spcAft>
              <a:buClr>
                <a:schemeClr val="hlink"/>
              </a:buClr>
              <a:buSzPct val="25000"/>
              <a:buFont typeface="Garamond"/>
              <a:buNone/>
            </a:pPr>
            <a:r>
              <a:t/>
            </a:r>
            <a:endParaRPr b="0" i="0" sz="2000" u="none" cap="none" strike="noStrike">
              <a:solidFill>
                <a:schemeClr val="lt1"/>
              </a:solidFill>
              <a:latin typeface="Garamond"/>
              <a:ea typeface="Garamond"/>
              <a:cs typeface="Garamond"/>
              <a:sym typeface="Garamond"/>
            </a:endParaRPr>
          </a:p>
          <a:p>
            <a:pPr indent="-342900" lvl="0" marL="342900" marR="0" rtl="0" algn="l">
              <a:lnSpc>
                <a:spcPct val="80000"/>
              </a:lnSpc>
              <a:spcBef>
                <a:spcPts val="400"/>
              </a:spcBef>
              <a:spcAft>
                <a:spcPts val="0"/>
              </a:spcAft>
              <a:buClr>
                <a:schemeClr val="hlink"/>
              </a:buClr>
              <a:buSzPct val="70000"/>
              <a:buFont typeface="Garamond"/>
              <a:buChar char="■"/>
            </a:pPr>
            <a:r>
              <a:rPr b="0" i="0" lang="en-US" sz="2000" u="none" cap="none" strike="noStrike">
                <a:solidFill>
                  <a:schemeClr val="lt1"/>
                </a:solidFill>
                <a:latin typeface="Garamond"/>
                <a:ea typeface="Garamond"/>
                <a:cs typeface="Garamond"/>
                <a:sym typeface="Garamond"/>
              </a:rPr>
              <a:t>Party receives share of profits for payment of interest on a loan </a:t>
            </a:r>
          </a:p>
        </p:txBody>
      </p:sp>
      <p:sp>
        <p:nvSpPr>
          <p:cNvPr id="121" name="Shape 121"/>
          <p:cNvSpPr txBox="1"/>
          <p:nvPr/>
        </p:nvSpPr>
        <p:spPr>
          <a:xfrm>
            <a:off x="8305800" y="6591300"/>
            <a:ext cx="838199" cy="304799"/>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lt1"/>
              </a:buClr>
              <a:buSzPct val="25000"/>
              <a:buFont typeface="Times New Roman"/>
              <a:buNone/>
            </a:pPr>
            <a:r>
              <a:rPr b="0" i="0" lang="en-US" sz="1400" u="none" cap="none" strike="noStrike">
                <a:solidFill>
                  <a:schemeClr val="lt1"/>
                </a:solidFill>
                <a:latin typeface="Times New Roman"/>
                <a:ea typeface="Times New Roman"/>
                <a:cs typeface="Times New Roman"/>
                <a:sym typeface="Times New Roman"/>
              </a:rPr>
              <a:t>36-*</a:t>
            </a:r>
          </a:p>
        </p:txBody>
      </p:sp>
    </p:spTree>
  </p:cSld>
  <p:clrMapOvr>
    <a:masterClrMapping/>
  </p:clrMapOvr>
  <p:transition spd="slow">
    <p:cut/>
  </p:transition>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dk2"/>
        </a:solidFill>
      </p:bgPr>
    </p:bg>
    <p:spTree>
      <p:nvGrpSpPr>
        <p:cNvPr id="126" name="Shape 126"/>
        <p:cNvGrpSpPr/>
        <p:nvPr/>
      </p:nvGrpSpPr>
      <p:grpSpPr>
        <a:xfrm>
          <a:off x="0" y="0"/>
          <a:ext cx="0" cy="0"/>
          <a:chOff x="0" y="0"/>
          <a:chExt cx="0" cy="0"/>
        </a:xfrm>
      </p:grpSpPr>
      <p:sp>
        <p:nvSpPr>
          <p:cNvPr id="127" name="Shape 127"/>
          <p:cNvSpPr txBox="1"/>
          <p:nvPr>
            <p:ph type="title"/>
          </p:nvPr>
        </p:nvSpPr>
        <p:spPr>
          <a:xfrm>
            <a:off x="457200" y="274637"/>
            <a:ext cx="8229600" cy="1143000"/>
          </a:xfrm>
          <a:prstGeom prst="rect">
            <a:avLst/>
          </a:prstGeom>
          <a:noFill/>
          <a:ln>
            <a:noFill/>
          </a:ln>
        </p:spPr>
        <p:txBody>
          <a:bodyPr anchorCtr="0" anchor="ctr" bIns="45700" lIns="91425" rIns="91425" tIns="45700">
            <a:noAutofit/>
          </a:bodyPr>
          <a:lstStyle/>
          <a:p>
            <a:pPr indent="0" lvl="0" marL="0" marR="0" rtl="0" algn="ctr">
              <a:lnSpc>
                <a:spcPct val="100000"/>
              </a:lnSpc>
              <a:spcBef>
                <a:spcPts val="0"/>
              </a:spcBef>
              <a:spcAft>
                <a:spcPts val="0"/>
              </a:spcAft>
              <a:buClr>
                <a:schemeClr val="lt2"/>
              </a:buClr>
              <a:buSzPct val="25000"/>
              <a:buFont typeface="Garamond"/>
              <a:buNone/>
            </a:pPr>
            <a:r>
              <a:rPr b="1" i="0" lang="en-US" sz="3200" u="none" cap="none" strike="noStrike">
                <a:solidFill>
                  <a:schemeClr val="lt2"/>
                </a:solidFill>
                <a:latin typeface="Garamond"/>
                <a:ea typeface="Garamond"/>
                <a:cs typeface="Garamond"/>
                <a:sym typeface="Garamond"/>
              </a:rPr>
              <a:t>Formation of Partnership</a:t>
            </a:r>
          </a:p>
        </p:txBody>
      </p:sp>
      <p:sp>
        <p:nvSpPr>
          <p:cNvPr id="128" name="Shape 128"/>
          <p:cNvSpPr txBox="1"/>
          <p:nvPr>
            <p:ph idx="1" type="body"/>
          </p:nvPr>
        </p:nvSpPr>
        <p:spPr>
          <a:xfrm>
            <a:off x="457200" y="1600200"/>
            <a:ext cx="8229600" cy="4525961"/>
          </a:xfrm>
          <a:prstGeom prst="rect">
            <a:avLst/>
          </a:prstGeom>
          <a:noFill/>
          <a:ln>
            <a:noFill/>
          </a:ln>
        </p:spPr>
        <p:txBody>
          <a:bodyPr anchorCtr="0" anchor="t" bIns="45700" lIns="91425" rIns="91425" tIns="45700">
            <a:noAutofit/>
          </a:bodyPr>
          <a:lstStyle/>
          <a:p>
            <a:pPr indent="-342900" lvl="0" marL="342900" marR="0" rtl="0" algn="l">
              <a:lnSpc>
                <a:spcPct val="90000"/>
              </a:lnSpc>
              <a:spcBef>
                <a:spcPts val="0"/>
              </a:spcBef>
              <a:spcAft>
                <a:spcPts val="0"/>
              </a:spcAft>
              <a:buClr>
                <a:schemeClr val="hlink"/>
              </a:buClr>
              <a:buSzPct val="25000"/>
              <a:buFont typeface="Garamond"/>
              <a:buNone/>
            </a:pPr>
            <a:r>
              <a:rPr b="0" i="0" lang="en-US" sz="2800" u="none" cap="none" strike="noStrike">
                <a:solidFill>
                  <a:schemeClr val="lt1"/>
                </a:solidFill>
                <a:latin typeface="Garamond"/>
                <a:ea typeface="Garamond"/>
                <a:cs typeface="Garamond"/>
                <a:sym typeface="Garamond"/>
              </a:rPr>
              <a:t>	Partnership agreement (“articles of partnership”) should include:</a:t>
            </a:r>
          </a:p>
          <a:p>
            <a:pPr indent="-342900" lvl="0" marL="342900" marR="0" rtl="0" algn="l">
              <a:lnSpc>
                <a:spcPct val="90000"/>
              </a:lnSpc>
              <a:spcBef>
                <a:spcPts val="560"/>
              </a:spcBef>
              <a:spcAft>
                <a:spcPts val="0"/>
              </a:spcAft>
              <a:buClr>
                <a:schemeClr val="hlink"/>
              </a:buClr>
              <a:buSzPct val="25000"/>
              <a:buFont typeface="Garamond"/>
              <a:buNone/>
            </a:pPr>
            <a:r>
              <a:t/>
            </a:r>
            <a:endParaRPr b="0" i="0" sz="2800" u="none" cap="none" strike="noStrike">
              <a:solidFill>
                <a:schemeClr val="lt1"/>
              </a:solidFill>
              <a:latin typeface="Garamond"/>
              <a:ea typeface="Garamond"/>
              <a:cs typeface="Garamond"/>
              <a:sym typeface="Garamond"/>
            </a:endParaRPr>
          </a:p>
          <a:p>
            <a:pPr indent="-342900" lvl="0" marL="342900" marR="0" rtl="0" algn="l">
              <a:lnSpc>
                <a:spcPct val="90000"/>
              </a:lnSpc>
              <a:spcBef>
                <a:spcPts val="560"/>
              </a:spcBef>
              <a:spcAft>
                <a:spcPts val="0"/>
              </a:spcAft>
              <a:buClr>
                <a:schemeClr val="hlink"/>
              </a:buClr>
              <a:buSzPct val="70000"/>
              <a:buFont typeface="Garamond"/>
              <a:buChar char="■"/>
            </a:pPr>
            <a:r>
              <a:rPr b="0" i="0" lang="en-US" sz="2800" u="none" cap="none" strike="noStrike">
                <a:solidFill>
                  <a:schemeClr val="lt1"/>
                </a:solidFill>
                <a:latin typeface="Garamond"/>
                <a:ea typeface="Garamond"/>
                <a:cs typeface="Garamond"/>
                <a:sym typeface="Garamond"/>
              </a:rPr>
              <a:t>Name of each partner</a:t>
            </a:r>
          </a:p>
          <a:p>
            <a:pPr indent="-342900" lvl="0" marL="342900" marR="0" rtl="0" algn="l">
              <a:lnSpc>
                <a:spcPct val="90000"/>
              </a:lnSpc>
              <a:spcBef>
                <a:spcPts val="560"/>
              </a:spcBef>
              <a:spcAft>
                <a:spcPts val="0"/>
              </a:spcAft>
              <a:buClr>
                <a:schemeClr val="hlink"/>
              </a:buClr>
              <a:buSzPct val="70000"/>
              <a:buFont typeface="Garamond"/>
              <a:buChar char="■"/>
            </a:pPr>
            <a:r>
              <a:rPr b="0" i="0" lang="en-US" sz="2800" u="none" cap="none" strike="noStrike">
                <a:solidFill>
                  <a:schemeClr val="lt1"/>
                </a:solidFill>
                <a:latin typeface="Garamond"/>
                <a:ea typeface="Garamond"/>
                <a:cs typeface="Garamond"/>
                <a:sym typeface="Garamond"/>
              </a:rPr>
              <a:t>Name of partnership</a:t>
            </a:r>
          </a:p>
          <a:p>
            <a:pPr indent="-342900" lvl="0" marL="342900" marR="0" rtl="0" algn="l">
              <a:lnSpc>
                <a:spcPct val="90000"/>
              </a:lnSpc>
              <a:spcBef>
                <a:spcPts val="560"/>
              </a:spcBef>
              <a:spcAft>
                <a:spcPts val="0"/>
              </a:spcAft>
              <a:buClr>
                <a:schemeClr val="hlink"/>
              </a:buClr>
              <a:buSzPct val="70000"/>
              <a:buFont typeface="Garamond"/>
              <a:buChar char="■"/>
            </a:pPr>
            <a:r>
              <a:rPr b="0" i="0" lang="en-US" sz="2800" u="none" cap="none" strike="noStrike">
                <a:solidFill>
                  <a:schemeClr val="lt1"/>
                </a:solidFill>
                <a:latin typeface="Garamond"/>
                <a:ea typeface="Garamond"/>
                <a:cs typeface="Garamond"/>
                <a:sym typeface="Garamond"/>
              </a:rPr>
              <a:t>Duration of partnership</a:t>
            </a:r>
          </a:p>
          <a:p>
            <a:pPr indent="-342900" lvl="0" marL="342900" marR="0" rtl="0" algn="l">
              <a:lnSpc>
                <a:spcPct val="90000"/>
              </a:lnSpc>
              <a:spcBef>
                <a:spcPts val="560"/>
              </a:spcBef>
              <a:spcAft>
                <a:spcPts val="0"/>
              </a:spcAft>
              <a:buClr>
                <a:schemeClr val="hlink"/>
              </a:buClr>
              <a:buSzPct val="70000"/>
              <a:buFont typeface="Garamond"/>
              <a:buChar char="■"/>
            </a:pPr>
            <a:r>
              <a:rPr b="0" i="0" lang="en-US" sz="2800" u="none" cap="none" strike="noStrike">
                <a:solidFill>
                  <a:schemeClr val="lt1"/>
                </a:solidFill>
                <a:latin typeface="Garamond"/>
                <a:ea typeface="Garamond"/>
                <a:cs typeface="Garamond"/>
                <a:sym typeface="Garamond"/>
              </a:rPr>
              <a:t>How profits divided</a:t>
            </a:r>
          </a:p>
          <a:p>
            <a:pPr indent="-342900" lvl="0" marL="342900" marR="0" rtl="0" algn="l">
              <a:lnSpc>
                <a:spcPct val="90000"/>
              </a:lnSpc>
              <a:spcBef>
                <a:spcPts val="560"/>
              </a:spcBef>
              <a:spcAft>
                <a:spcPts val="0"/>
              </a:spcAft>
              <a:buClr>
                <a:schemeClr val="hlink"/>
              </a:buClr>
              <a:buSzPct val="70000"/>
              <a:buFont typeface="Garamond"/>
              <a:buChar char="■"/>
            </a:pPr>
            <a:r>
              <a:rPr b="0" i="0" lang="en-US" sz="2800" u="none" cap="none" strike="noStrike">
                <a:solidFill>
                  <a:schemeClr val="lt1"/>
                </a:solidFill>
                <a:latin typeface="Garamond"/>
                <a:ea typeface="Garamond"/>
                <a:cs typeface="Garamond"/>
                <a:sym typeface="Garamond"/>
              </a:rPr>
              <a:t>Division of management responsibilities</a:t>
            </a:r>
          </a:p>
          <a:p>
            <a:pPr indent="-342900" lvl="0" marL="342900" marR="0" rtl="0" algn="l">
              <a:lnSpc>
                <a:spcPct val="90000"/>
              </a:lnSpc>
              <a:spcBef>
                <a:spcPts val="560"/>
              </a:spcBef>
              <a:spcAft>
                <a:spcPts val="0"/>
              </a:spcAft>
              <a:buClr>
                <a:schemeClr val="hlink"/>
              </a:buClr>
              <a:buSzPct val="70000"/>
              <a:buFont typeface="Garamond"/>
              <a:buChar char="■"/>
            </a:pPr>
            <a:r>
              <a:rPr b="0" i="0" lang="en-US" sz="2800" u="none" cap="none" strike="noStrike">
                <a:solidFill>
                  <a:schemeClr val="lt1"/>
                </a:solidFill>
                <a:latin typeface="Garamond"/>
                <a:ea typeface="Garamond"/>
                <a:cs typeface="Garamond"/>
                <a:sym typeface="Garamond"/>
              </a:rPr>
              <a:t>Contributions from each partner</a:t>
            </a:r>
          </a:p>
        </p:txBody>
      </p:sp>
      <p:sp>
        <p:nvSpPr>
          <p:cNvPr id="129" name="Shape 129"/>
          <p:cNvSpPr txBox="1"/>
          <p:nvPr/>
        </p:nvSpPr>
        <p:spPr>
          <a:xfrm>
            <a:off x="8305800" y="6591300"/>
            <a:ext cx="838199" cy="304799"/>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lt1"/>
              </a:buClr>
              <a:buSzPct val="25000"/>
              <a:buFont typeface="Times New Roman"/>
              <a:buNone/>
            </a:pPr>
            <a:r>
              <a:rPr b="0" i="0" lang="en-US" sz="1400" u="none" cap="none" strike="noStrike">
                <a:solidFill>
                  <a:schemeClr val="lt1"/>
                </a:solidFill>
                <a:latin typeface="Times New Roman"/>
                <a:ea typeface="Times New Roman"/>
                <a:cs typeface="Times New Roman"/>
                <a:sym typeface="Times New Roman"/>
              </a:rPr>
              <a:t>36-*</a:t>
            </a:r>
          </a:p>
        </p:txBody>
      </p:sp>
    </p:spTree>
  </p:cSld>
  <p:clrMapOvr>
    <a:masterClrMapping/>
  </p:clrMapOvr>
  <p:transition spd="slow">
    <p:cut/>
  </p:transition>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dk2"/>
        </a:solidFill>
      </p:bgPr>
    </p:bg>
    <p:spTree>
      <p:nvGrpSpPr>
        <p:cNvPr id="134" name="Shape 134"/>
        <p:cNvGrpSpPr/>
        <p:nvPr/>
      </p:nvGrpSpPr>
      <p:grpSpPr>
        <a:xfrm>
          <a:off x="0" y="0"/>
          <a:ext cx="0" cy="0"/>
          <a:chOff x="0" y="0"/>
          <a:chExt cx="0" cy="0"/>
        </a:xfrm>
      </p:grpSpPr>
      <p:sp>
        <p:nvSpPr>
          <p:cNvPr id="135" name="Shape 135"/>
          <p:cNvSpPr txBox="1"/>
          <p:nvPr>
            <p:ph type="title"/>
          </p:nvPr>
        </p:nvSpPr>
        <p:spPr>
          <a:xfrm>
            <a:off x="457200" y="457200"/>
            <a:ext cx="8229600" cy="1143000"/>
          </a:xfrm>
          <a:prstGeom prst="rect">
            <a:avLst/>
          </a:prstGeom>
          <a:noFill/>
          <a:ln>
            <a:noFill/>
          </a:ln>
        </p:spPr>
        <p:txBody>
          <a:bodyPr anchorCtr="0" anchor="ctr" bIns="45700" lIns="91425" rIns="91425" tIns="45700">
            <a:noAutofit/>
          </a:bodyPr>
          <a:lstStyle/>
          <a:p>
            <a:pPr indent="0" lvl="0" marL="0" marR="0" rtl="0" algn="ctr">
              <a:lnSpc>
                <a:spcPct val="100000"/>
              </a:lnSpc>
              <a:spcBef>
                <a:spcPts val="0"/>
              </a:spcBef>
              <a:spcAft>
                <a:spcPts val="0"/>
              </a:spcAft>
              <a:buClr>
                <a:schemeClr val="lt2"/>
              </a:buClr>
              <a:buSzPct val="25000"/>
              <a:buFont typeface="Garamond"/>
              <a:buNone/>
            </a:pPr>
            <a:r>
              <a:rPr b="1" i="0" lang="en-US" sz="3600" u="none" cap="none" strike="noStrike">
                <a:solidFill>
                  <a:schemeClr val="lt2"/>
                </a:solidFill>
                <a:latin typeface="Garamond"/>
                <a:ea typeface="Garamond"/>
                <a:cs typeface="Garamond"/>
                <a:sym typeface="Garamond"/>
              </a:rPr>
              <a:t>Partnership Duties</a:t>
            </a:r>
          </a:p>
        </p:txBody>
      </p:sp>
      <p:sp>
        <p:nvSpPr>
          <p:cNvPr id="136" name="Shape 136"/>
          <p:cNvSpPr txBox="1"/>
          <p:nvPr>
            <p:ph idx="1" type="body"/>
          </p:nvPr>
        </p:nvSpPr>
        <p:spPr>
          <a:xfrm>
            <a:off x="457200" y="1981200"/>
            <a:ext cx="8229600" cy="4525961"/>
          </a:xfrm>
          <a:prstGeom prst="rect">
            <a:avLst/>
          </a:prstGeom>
          <a:noFill/>
          <a:ln>
            <a:noFill/>
          </a:ln>
        </p:spPr>
        <p:txBody>
          <a:bodyPr anchorCtr="0" anchor="t" bIns="45700" lIns="91425" rIns="91425" tIns="45700">
            <a:noAutofit/>
          </a:bodyPr>
          <a:lstStyle/>
          <a:p>
            <a:pPr indent="-342900" lvl="0" marL="342900" marR="0" rtl="0" algn="l">
              <a:lnSpc>
                <a:spcPct val="100000"/>
              </a:lnSpc>
              <a:spcBef>
                <a:spcPts val="0"/>
              </a:spcBef>
              <a:spcAft>
                <a:spcPts val="0"/>
              </a:spcAft>
              <a:buClr>
                <a:schemeClr val="hlink"/>
              </a:buClr>
              <a:buSzPct val="70000"/>
              <a:buFont typeface="Garamond"/>
              <a:buChar char="■"/>
            </a:pPr>
            <a:r>
              <a:rPr b="0" i="0" lang="en-US" sz="2800" u="none" cap="none" strike="noStrike">
                <a:solidFill>
                  <a:schemeClr val="lt1"/>
                </a:solidFill>
                <a:latin typeface="Garamond"/>
                <a:ea typeface="Garamond"/>
                <a:cs typeface="Garamond"/>
                <a:sym typeface="Garamond"/>
              </a:rPr>
              <a:t>Duty of Loyalty</a:t>
            </a:r>
          </a:p>
          <a:p>
            <a:pPr indent="-342900" lvl="0" marL="342900" marR="0" rtl="0" algn="l">
              <a:lnSpc>
                <a:spcPct val="100000"/>
              </a:lnSpc>
              <a:spcBef>
                <a:spcPts val="560"/>
              </a:spcBef>
              <a:spcAft>
                <a:spcPts val="0"/>
              </a:spcAft>
              <a:buClr>
                <a:schemeClr val="hlink"/>
              </a:buClr>
              <a:buSzPct val="70000"/>
              <a:buFont typeface="Garamond"/>
              <a:buNone/>
            </a:pPr>
            <a:r>
              <a:t/>
            </a:r>
            <a:endParaRPr b="0" i="0" sz="2800" u="none" cap="none" strike="noStrike">
              <a:solidFill>
                <a:schemeClr val="lt1"/>
              </a:solidFill>
              <a:latin typeface="Garamond"/>
              <a:ea typeface="Garamond"/>
              <a:cs typeface="Garamond"/>
              <a:sym typeface="Garamond"/>
            </a:endParaRPr>
          </a:p>
          <a:p>
            <a:pPr indent="-342900" lvl="0" marL="342900" marR="0" rtl="0" algn="l">
              <a:lnSpc>
                <a:spcPct val="100000"/>
              </a:lnSpc>
              <a:spcBef>
                <a:spcPts val="560"/>
              </a:spcBef>
              <a:spcAft>
                <a:spcPts val="0"/>
              </a:spcAft>
              <a:buClr>
                <a:schemeClr val="hlink"/>
              </a:buClr>
              <a:buSzPct val="70000"/>
              <a:buFont typeface="Garamond"/>
              <a:buChar char="■"/>
            </a:pPr>
            <a:r>
              <a:rPr b="0" i="0" lang="en-US" sz="2800" u="none" cap="none" strike="noStrike">
                <a:solidFill>
                  <a:schemeClr val="lt1"/>
                </a:solidFill>
                <a:latin typeface="Garamond"/>
                <a:ea typeface="Garamond"/>
                <a:cs typeface="Garamond"/>
                <a:sym typeface="Garamond"/>
              </a:rPr>
              <a:t>Duty of Obedience</a:t>
            </a:r>
          </a:p>
          <a:p>
            <a:pPr indent="-342900" lvl="0" marL="342900" marR="0" rtl="0" algn="l">
              <a:lnSpc>
                <a:spcPct val="100000"/>
              </a:lnSpc>
              <a:spcBef>
                <a:spcPts val="560"/>
              </a:spcBef>
              <a:spcAft>
                <a:spcPts val="0"/>
              </a:spcAft>
              <a:buClr>
                <a:schemeClr val="hlink"/>
              </a:buClr>
              <a:buSzPct val="70000"/>
              <a:buFont typeface="Garamond"/>
              <a:buNone/>
            </a:pPr>
            <a:r>
              <a:t/>
            </a:r>
            <a:endParaRPr b="0" i="0" sz="2800" u="none" cap="none" strike="noStrike">
              <a:solidFill>
                <a:schemeClr val="lt1"/>
              </a:solidFill>
              <a:latin typeface="Garamond"/>
              <a:ea typeface="Garamond"/>
              <a:cs typeface="Garamond"/>
              <a:sym typeface="Garamond"/>
            </a:endParaRPr>
          </a:p>
          <a:p>
            <a:pPr indent="-342900" lvl="0" marL="342900" marR="0" rtl="0" algn="l">
              <a:lnSpc>
                <a:spcPct val="100000"/>
              </a:lnSpc>
              <a:spcBef>
                <a:spcPts val="560"/>
              </a:spcBef>
              <a:spcAft>
                <a:spcPts val="0"/>
              </a:spcAft>
              <a:buClr>
                <a:schemeClr val="hlink"/>
              </a:buClr>
              <a:buSzPct val="70000"/>
              <a:buFont typeface="Garamond"/>
              <a:buChar char="■"/>
            </a:pPr>
            <a:r>
              <a:rPr b="0" i="0" lang="en-US" sz="2800" u="none" cap="none" strike="noStrike">
                <a:solidFill>
                  <a:schemeClr val="lt1"/>
                </a:solidFill>
                <a:latin typeface="Garamond"/>
                <a:ea typeface="Garamond"/>
                <a:cs typeface="Garamond"/>
                <a:sym typeface="Garamond"/>
              </a:rPr>
              <a:t>Duty of Care</a:t>
            </a:r>
          </a:p>
        </p:txBody>
      </p:sp>
      <p:sp>
        <p:nvSpPr>
          <p:cNvPr id="137" name="Shape 137"/>
          <p:cNvSpPr txBox="1"/>
          <p:nvPr/>
        </p:nvSpPr>
        <p:spPr>
          <a:xfrm>
            <a:off x="8305800" y="6591300"/>
            <a:ext cx="838199" cy="304799"/>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lt1"/>
              </a:buClr>
              <a:buSzPct val="25000"/>
              <a:buFont typeface="Times New Roman"/>
              <a:buNone/>
            </a:pPr>
            <a:r>
              <a:rPr b="0" i="0" lang="en-US" sz="1400" u="none" cap="none" strike="noStrike">
                <a:solidFill>
                  <a:schemeClr val="lt1"/>
                </a:solidFill>
                <a:latin typeface="Times New Roman"/>
                <a:ea typeface="Times New Roman"/>
                <a:cs typeface="Times New Roman"/>
                <a:sym typeface="Times New Roman"/>
              </a:rPr>
              <a:t>36-*</a:t>
            </a:r>
          </a:p>
        </p:txBody>
      </p:sp>
    </p:spTree>
  </p:cSld>
  <p:clrMapOvr>
    <a:masterClrMapping/>
  </p:clrMapOvr>
  <p:transition spd="slow">
    <p:cut/>
  </p:transition>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dk2"/>
        </a:solidFill>
      </p:bgPr>
    </p:bg>
    <p:spTree>
      <p:nvGrpSpPr>
        <p:cNvPr id="142" name="Shape 142"/>
        <p:cNvGrpSpPr/>
        <p:nvPr/>
      </p:nvGrpSpPr>
      <p:grpSpPr>
        <a:xfrm>
          <a:off x="0" y="0"/>
          <a:ext cx="0" cy="0"/>
          <a:chOff x="0" y="0"/>
          <a:chExt cx="0" cy="0"/>
        </a:xfrm>
      </p:grpSpPr>
      <p:sp>
        <p:nvSpPr>
          <p:cNvPr id="143" name="Shape 143"/>
          <p:cNvSpPr txBox="1"/>
          <p:nvPr>
            <p:ph type="title"/>
          </p:nvPr>
        </p:nvSpPr>
        <p:spPr>
          <a:xfrm>
            <a:off x="457200" y="152400"/>
            <a:ext cx="8229600" cy="1143000"/>
          </a:xfrm>
          <a:prstGeom prst="rect">
            <a:avLst/>
          </a:prstGeom>
          <a:noFill/>
          <a:ln>
            <a:noFill/>
          </a:ln>
        </p:spPr>
        <p:txBody>
          <a:bodyPr anchorCtr="0" anchor="ctr" bIns="45700" lIns="91425" rIns="91425" tIns="45700">
            <a:noAutofit/>
          </a:bodyPr>
          <a:lstStyle/>
          <a:p>
            <a:pPr indent="0" lvl="0" marL="0" marR="0" rtl="0" algn="ctr">
              <a:lnSpc>
                <a:spcPct val="100000"/>
              </a:lnSpc>
              <a:spcBef>
                <a:spcPts val="0"/>
              </a:spcBef>
              <a:spcAft>
                <a:spcPts val="0"/>
              </a:spcAft>
              <a:buClr>
                <a:schemeClr val="lt2"/>
              </a:buClr>
              <a:buSzPct val="25000"/>
              <a:buFont typeface="Garamond"/>
              <a:buNone/>
            </a:pPr>
            <a:r>
              <a:rPr b="1" i="0" lang="en-US" sz="2800" u="none" cap="none" strike="noStrike">
                <a:solidFill>
                  <a:schemeClr val="lt2"/>
                </a:solidFill>
                <a:latin typeface="Garamond"/>
                <a:ea typeface="Garamond"/>
                <a:cs typeface="Garamond"/>
                <a:sym typeface="Garamond"/>
              </a:rPr>
              <a:t>Partnership Rights</a:t>
            </a:r>
          </a:p>
        </p:txBody>
      </p:sp>
      <p:sp>
        <p:nvSpPr>
          <p:cNvPr id="144" name="Shape 144"/>
          <p:cNvSpPr txBox="1"/>
          <p:nvPr>
            <p:ph idx="1" type="body"/>
          </p:nvPr>
        </p:nvSpPr>
        <p:spPr>
          <a:xfrm>
            <a:off x="381000" y="1295400"/>
            <a:ext cx="8305799" cy="5029199"/>
          </a:xfrm>
          <a:prstGeom prst="rect">
            <a:avLst/>
          </a:prstGeom>
          <a:noFill/>
          <a:ln>
            <a:noFill/>
          </a:ln>
        </p:spPr>
        <p:txBody>
          <a:bodyPr anchorCtr="0" anchor="t" bIns="45700" lIns="91425" rIns="91425" tIns="45700">
            <a:noAutofit/>
          </a:bodyPr>
          <a:lstStyle/>
          <a:p>
            <a:pPr indent="-342900" lvl="0" marL="342900" marR="0" rtl="0" algn="l">
              <a:lnSpc>
                <a:spcPct val="100000"/>
              </a:lnSpc>
              <a:spcBef>
                <a:spcPts val="0"/>
              </a:spcBef>
              <a:spcAft>
                <a:spcPts val="0"/>
              </a:spcAft>
              <a:buClr>
                <a:schemeClr val="hlink"/>
              </a:buClr>
              <a:buSzPct val="70000"/>
              <a:buFont typeface="Garamond"/>
              <a:buChar char="■"/>
            </a:pPr>
            <a:r>
              <a:rPr b="0" i="0" lang="en-US" sz="2000" u="none" cap="none" strike="noStrike">
                <a:solidFill>
                  <a:schemeClr val="lt1"/>
                </a:solidFill>
                <a:latin typeface="Garamond"/>
                <a:ea typeface="Garamond"/>
                <a:cs typeface="Garamond"/>
                <a:sym typeface="Garamond"/>
              </a:rPr>
              <a:t>Right to Share in Management</a:t>
            </a:r>
          </a:p>
          <a:p>
            <a:pPr indent="-342900" lvl="0" marL="342900" marR="0" rtl="0" algn="l">
              <a:lnSpc>
                <a:spcPct val="100000"/>
              </a:lnSpc>
              <a:spcBef>
                <a:spcPts val="400"/>
              </a:spcBef>
              <a:spcAft>
                <a:spcPts val="0"/>
              </a:spcAft>
              <a:buClr>
                <a:schemeClr val="hlink"/>
              </a:buClr>
              <a:buSzPct val="70000"/>
              <a:buFont typeface="Garamond"/>
              <a:buNone/>
            </a:pPr>
            <a:r>
              <a:t/>
            </a:r>
            <a:endParaRPr b="0" i="0" sz="2000" u="none" cap="none" strike="noStrike">
              <a:solidFill>
                <a:schemeClr val="lt1"/>
              </a:solidFill>
              <a:latin typeface="Garamond"/>
              <a:ea typeface="Garamond"/>
              <a:cs typeface="Garamond"/>
              <a:sym typeface="Garamond"/>
            </a:endParaRPr>
          </a:p>
          <a:p>
            <a:pPr indent="-342900" lvl="0" marL="342900" marR="0" rtl="0" algn="l">
              <a:lnSpc>
                <a:spcPct val="100000"/>
              </a:lnSpc>
              <a:spcBef>
                <a:spcPts val="400"/>
              </a:spcBef>
              <a:spcAft>
                <a:spcPts val="0"/>
              </a:spcAft>
              <a:buClr>
                <a:schemeClr val="hlink"/>
              </a:buClr>
              <a:buSzPct val="70000"/>
              <a:buFont typeface="Garamond"/>
              <a:buChar char="■"/>
            </a:pPr>
            <a:r>
              <a:rPr b="0" i="0" lang="en-US" sz="2000" u="none" cap="none" strike="noStrike">
                <a:solidFill>
                  <a:schemeClr val="lt1"/>
                </a:solidFill>
                <a:latin typeface="Garamond"/>
                <a:ea typeface="Garamond"/>
                <a:cs typeface="Garamond"/>
                <a:sym typeface="Garamond"/>
              </a:rPr>
              <a:t>Right to Share in Profits</a:t>
            </a:r>
          </a:p>
          <a:p>
            <a:pPr indent="-342900" lvl="0" marL="342900" marR="0" rtl="0" algn="l">
              <a:lnSpc>
                <a:spcPct val="100000"/>
              </a:lnSpc>
              <a:spcBef>
                <a:spcPts val="400"/>
              </a:spcBef>
              <a:spcAft>
                <a:spcPts val="0"/>
              </a:spcAft>
              <a:buClr>
                <a:schemeClr val="hlink"/>
              </a:buClr>
              <a:buSzPct val="25000"/>
              <a:buFont typeface="Garamond"/>
              <a:buNone/>
            </a:pPr>
            <a:r>
              <a:t/>
            </a:r>
            <a:endParaRPr b="0" i="0" sz="2000" u="none" cap="none" strike="noStrike">
              <a:solidFill>
                <a:schemeClr val="lt1"/>
              </a:solidFill>
              <a:latin typeface="Garamond"/>
              <a:ea typeface="Garamond"/>
              <a:cs typeface="Garamond"/>
              <a:sym typeface="Garamond"/>
            </a:endParaRPr>
          </a:p>
          <a:p>
            <a:pPr indent="-342900" lvl="0" marL="342900" marR="0" rtl="0" algn="l">
              <a:lnSpc>
                <a:spcPct val="100000"/>
              </a:lnSpc>
              <a:spcBef>
                <a:spcPts val="400"/>
              </a:spcBef>
              <a:spcAft>
                <a:spcPts val="0"/>
              </a:spcAft>
              <a:buClr>
                <a:schemeClr val="hlink"/>
              </a:buClr>
              <a:buSzPct val="70000"/>
              <a:buFont typeface="Garamond"/>
              <a:buChar char="■"/>
            </a:pPr>
            <a:r>
              <a:rPr b="0" i="0" lang="en-US" sz="2000" u="none" cap="none" strike="noStrike">
                <a:solidFill>
                  <a:schemeClr val="lt1"/>
                </a:solidFill>
                <a:latin typeface="Garamond"/>
                <a:ea typeface="Garamond"/>
                <a:cs typeface="Garamond"/>
                <a:sym typeface="Garamond"/>
              </a:rPr>
              <a:t>Right to Compensation</a:t>
            </a:r>
          </a:p>
          <a:p>
            <a:pPr indent="-342900" lvl="0" marL="342900" marR="0" rtl="0" algn="l">
              <a:lnSpc>
                <a:spcPct val="100000"/>
              </a:lnSpc>
              <a:spcBef>
                <a:spcPts val="400"/>
              </a:spcBef>
              <a:spcAft>
                <a:spcPts val="0"/>
              </a:spcAft>
              <a:buClr>
                <a:schemeClr val="hlink"/>
              </a:buClr>
              <a:buSzPct val="70000"/>
              <a:buFont typeface="Garamond"/>
              <a:buNone/>
            </a:pPr>
            <a:r>
              <a:t/>
            </a:r>
            <a:endParaRPr b="0" i="0" sz="2000" u="none" cap="none" strike="noStrike">
              <a:solidFill>
                <a:schemeClr val="lt1"/>
              </a:solidFill>
              <a:latin typeface="Garamond"/>
              <a:ea typeface="Garamond"/>
              <a:cs typeface="Garamond"/>
              <a:sym typeface="Garamond"/>
            </a:endParaRPr>
          </a:p>
          <a:p>
            <a:pPr indent="-342900" lvl="0" marL="342900" marR="0" rtl="0" algn="l">
              <a:lnSpc>
                <a:spcPct val="100000"/>
              </a:lnSpc>
              <a:spcBef>
                <a:spcPts val="400"/>
              </a:spcBef>
              <a:spcAft>
                <a:spcPts val="0"/>
              </a:spcAft>
              <a:buClr>
                <a:schemeClr val="hlink"/>
              </a:buClr>
              <a:buSzPct val="70000"/>
              <a:buFont typeface="Garamond"/>
              <a:buChar char="■"/>
            </a:pPr>
            <a:r>
              <a:rPr b="0" i="0" lang="en-US" sz="2000" u="none" cap="none" strike="noStrike">
                <a:solidFill>
                  <a:schemeClr val="lt1"/>
                </a:solidFill>
                <a:latin typeface="Garamond"/>
                <a:ea typeface="Garamond"/>
                <a:cs typeface="Garamond"/>
                <a:sym typeface="Garamond"/>
              </a:rPr>
              <a:t>Rights to Partnership Property</a:t>
            </a:r>
          </a:p>
          <a:p>
            <a:pPr indent="-342900" lvl="0" marL="342900" marR="0" rtl="0" algn="l">
              <a:lnSpc>
                <a:spcPct val="100000"/>
              </a:lnSpc>
              <a:spcBef>
                <a:spcPts val="400"/>
              </a:spcBef>
              <a:spcAft>
                <a:spcPts val="0"/>
              </a:spcAft>
              <a:buClr>
                <a:schemeClr val="hlink"/>
              </a:buClr>
              <a:buSzPct val="70000"/>
              <a:buFont typeface="Garamond"/>
              <a:buNone/>
            </a:pPr>
            <a:r>
              <a:t/>
            </a:r>
            <a:endParaRPr b="0" i="0" sz="2000" u="none" cap="none" strike="noStrike">
              <a:solidFill>
                <a:schemeClr val="lt1"/>
              </a:solidFill>
              <a:latin typeface="Garamond"/>
              <a:ea typeface="Garamond"/>
              <a:cs typeface="Garamond"/>
              <a:sym typeface="Garamond"/>
            </a:endParaRPr>
          </a:p>
          <a:p>
            <a:pPr indent="-342900" lvl="0" marL="342900" marR="0" rtl="0" algn="l">
              <a:lnSpc>
                <a:spcPct val="100000"/>
              </a:lnSpc>
              <a:spcBef>
                <a:spcPts val="400"/>
              </a:spcBef>
              <a:spcAft>
                <a:spcPts val="0"/>
              </a:spcAft>
              <a:buClr>
                <a:schemeClr val="hlink"/>
              </a:buClr>
              <a:buSzPct val="70000"/>
              <a:buFont typeface="Garamond"/>
              <a:buChar char="■"/>
            </a:pPr>
            <a:r>
              <a:rPr b="0" i="0" lang="en-US" sz="2000" u="none" cap="none" strike="noStrike">
                <a:solidFill>
                  <a:schemeClr val="lt1"/>
                </a:solidFill>
                <a:latin typeface="Garamond"/>
                <a:ea typeface="Garamond"/>
                <a:cs typeface="Garamond"/>
                <a:sym typeface="Garamond"/>
              </a:rPr>
              <a:t>Right to Inspect Books</a:t>
            </a:r>
          </a:p>
          <a:p>
            <a:pPr indent="-342900" lvl="0" marL="342900" marR="0" rtl="0" algn="l">
              <a:lnSpc>
                <a:spcPct val="100000"/>
              </a:lnSpc>
              <a:spcBef>
                <a:spcPts val="400"/>
              </a:spcBef>
              <a:spcAft>
                <a:spcPts val="0"/>
              </a:spcAft>
              <a:buClr>
                <a:schemeClr val="hlink"/>
              </a:buClr>
              <a:buSzPct val="70000"/>
              <a:buFont typeface="Garamond"/>
              <a:buNone/>
            </a:pPr>
            <a:r>
              <a:t/>
            </a:r>
            <a:endParaRPr b="0" i="0" sz="2000" u="none" cap="none" strike="noStrike">
              <a:solidFill>
                <a:schemeClr val="lt1"/>
              </a:solidFill>
              <a:latin typeface="Garamond"/>
              <a:ea typeface="Garamond"/>
              <a:cs typeface="Garamond"/>
              <a:sym typeface="Garamond"/>
            </a:endParaRPr>
          </a:p>
          <a:p>
            <a:pPr indent="-342900" lvl="0" marL="342900" marR="0" rtl="0" algn="l">
              <a:lnSpc>
                <a:spcPct val="100000"/>
              </a:lnSpc>
              <a:spcBef>
                <a:spcPts val="400"/>
              </a:spcBef>
              <a:spcAft>
                <a:spcPts val="0"/>
              </a:spcAft>
              <a:buClr>
                <a:schemeClr val="hlink"/>
              </a:buClr>
              <a:buSzPct val="70000"/>
              <a:buFont typeface="Garamond"/>
              <a:buChar char="■"/>
            </a:pPr>
            <a:r>
              <a:rPr b="0" i="0" lang="en-US" sz="2000" u="none" cap="none" strike="noStrike">
                <a:solidFill>
                  <a:schemeClr val="lt1"/>
                </a:solidFill>
                <a:latin typeface="Garamond"/>
                <a:ea typeface="Garamond"/>
                <a:cs typeface="Garamond"/>
                <a:sym typeface="Garamond"/>
              </a:rPr>
              <a:t>Right to an Accounting</a:t>
            </a:r>
          </a:p>
          <a:p>
            <a:pPr indent="-342900" lvl="0" marL="342900" marR="0" rtl="0" algn="l">
              <a:lnSpc>
                <a:spcPct val="100000"/>
              </a:lnSpc>
              <a:spcBef>
                <a:spcPts val="400"/>
              </a:spcBef>
              <a:spcAft>
                <a:spcPts val="0"/>
              </a:spcAft>
              <a:buClr>
                <a:schemeClr val="hlink"/>
              </a:buClr>
              <a:buSzPct val="25000"/>
              <a:buFont typeface="Garamond"/>
              <a:buNone/>
            </a:pPr>
            <a:r>
              <a:t/>
            </a:r>
            <a:endParaRPr b="0" i="0" sz="2000" u="none" cap="none" strike="noStrike">
              <a:solidFill>
                <a:schemeClr val="lt1"/>
              </a:solidFill>
              <a:latin typeface="Garamond"/>
              <a:ea typeface="Garamond"/>
              <a:cs typeface="Garamond"/>
              <a:sym typeface="Garamond"/>
            </a:endParaRPr>
          </a:p>
          <a:p>
            <a:pPr indent="-342900" lvl="0" marL="342900" marR="0" rtl="0" algn="l">
              <a:lnSpc>
                <a:spcPct val="100000"/>
              </a:lnSpc>
              <a:spcBef>
                <a:spcPts val="560"/>
              </a:spcBef>
              <a:spcAft>
                <a:spcPts val="0"/>
              </a:spcAft>
              <a:buClr>
                <a:schemeClr val="hlink"/>
              </a:buClr>
              <a:buSzPct val="70000"/>
              <a:buFont typeface="Garamond"/>
              <a:buNone/>
            </a:pPr>
            <a:r>
              <a:t/>
            </a:r>
            <a:endParaRPr b="0" i="0" sz="2800" u="none" cap="none" strike="noStrike">
              <a:solidFill>
                <a:schemeClr val="lt1"/>
              </a:solidFill>
              <a:latin typeface="Garamond"/>
              <a:ea typeface="Garamond"/>
              <a:cs typeface="Garamond"/>
              <a:sym typeface="Garamond"/>
            </a:endParaRPr>
          </a:p>
          <a:p>
            <a:pPr indent="-342900" lvl="0" marL="342900" marR="0" rtl="0" algn="l">
              <a:lnSpc>
                <a:spcPct val="100000"/>
              </a:lnSpc>
              <a:spcBef>
                <a:spcPts val="560"/>
              </a:spcBef>
              <a:spcAft>
                <a:spcPts val="0"/>
              </a:spcAft>
              <a:buClr>
                <a:schemeClr val="hlink"/>
              </a:buClr>
              <a:buSzPct val="70000"/>
              <a:buFont typeface="Garamond"/>
              <a:buNone/>
            </a:pPr>
            <a:r>
              <a:t/>
            </a:r>
            <a:endParaRPr b="0" i="0" sz="2800" u="none" cap="none" strike="noStrike">
              <a:solidFill>
                <a:schemeClr val="lt1"/>
              </a:solidFill>
              <a:latin typeface="Garamond"/>
              <a:ea typeface="Garamond"/>
              <a:cs typeface="Garamond"/>
              <a:sym typeface="Garamond"/>
            </a:endParaRPr>
          </a:p>
          <a:p>
            <a:pPr indent="-342900" lvl="0" marL="342900" marR="0" rtl="0" algn="l">
              <a:lnSpc>
                <a:spcPct val="100000"/>
              </a:lnSpc>
              <a:spcBef>
                <a:spcPts val="560"/>
              </a:spcBef>
              <a:spcAft>
                <a:spcPts val="0"/>
              </a:spcAft>
              <a:buClr>
                <a:schemeClr val="hlink"/>
              </a:buClr>
              <a:buSzPct val="70000"/>
              <a:buFont typeface="Garamond"/>
              <a:buNone/>
            </a:pPr>
            <a:r>
              <a:t/>
            </a:r>
            <a:endParaRPr b="0" i="0" sz="2800" u="none" cap="none" strike="noStrike">
              <a:solidFill>
                <a:schemeClr val="lt1"/>
              </a:solidFill>
              <a:latin typeface="Garamond"/>
              <a:ea typeface="Garamond"/>
              <a:cs typeface="Garamond"/>
              <a:sym typeface="Garamond"/>
            </a:endParaRPr>
          </a:p>
          <a:p>
            <a:pPr indent="-342900" lvl="0" marL="342900" marR="0" rtl="0" algn="l">
              <a:lnSpc>
                <a:spcPct val="100000"/>
              </a:lnSpc>
              <a:spcBef>
                <a:spcPts val="560"/>
              </a:spcBef>
              <a:spcAft>
                <a:spcPts val="0"/>
              </a:spcAft>
              <a:buClr>
                <a:schemeClr val="hlink"/>
              </a:buClr>
              <a:buSzPct val="70000"/>
              <a:buFont typeface="Garamond"/>
              <a:buNone/>
            </a:pPr>
            <a:r>
              <a:t/>
            </a:r>
            <a:endParaRPr b="0" i="0" sz="2800" u="none" cap="none" strike="noStrike">
              <a:solidFill>
                <a:schemeClr val="lt1"/>
              </a:solidFill>
              <a:latin typeface="Garamond"/>
              <a:ea typeface="Garamond"/>
              <a:cs typeface="Garamond"/>
              <a:sym typeface="Garamond"/>
            </a:endParaRPr>
          </a:p>
          <a:p>
            <a:pPr indent="-342900" lvl="0" marL="342900" marR="0" rtl="0" algn="l">
              <a:spcBef>
                <a:spcPts val="560"/>
              </a:spcBef>
              <a:spcAft>
                <a:spcPts val="0"/>
              </a:spcAft>
              <a:buClr>
                <a:schemeClr val="hlink"/>
              </a:buClr>
              <a:buSzPct val="70000"/>
              <a:buFont typeface="Garamond"/>
              <a:buNone/>
            </a:pPr>
            <a:r>
              <a:t/>
            </a:r>
            <a:endParaRPr b="0" i="0" sz="2800" u="none" cap="none" strike="noStrike">
              <a:solidFill>
                <a:schemeClr val="lt1"/>
              </a:solidFill>
              <a:latin typeface="Garamond"/>
              <a:ea typeface="Garamond"/>
              <a:cs typeface="Garamond"/>
              <a:sym typeface="Garamond"/>
            </a:endParaRPr>
          </a:p>
        </p:txBody>
      </p:sp>
      <p:sp>
        <p:nvSpPr>
          <p:cNvPr id="145" name="Shape 145"/>
          <p:cNvSpPr txBox="1"/>
          <p:nvPr/>
        </p:nvSpPr>
        <p:spPr>
          <a:xfrm>
            <a:off x="8305800" y="6591300"/>
            <a:ext cx="838199" cy="304799"/>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lt1"/>
              </a:buClr>
              <a:buSzPct val="25000"/>
              <a:buFont typeface="Times New Roman"/>
              <a:buNone/>
            </a:pPr>
            <a:r>
              <a:rPr b="0" i="0" lang="en-US" sz="1400" u="none" cap="none" strike="noStrike">
                <a:solidFill>
                  <a:schemeClr val="lt1"/>
                </a:solidFill>
                <a:latin typeface="Times New Roman"/>
                <a:ea typeface="Times New Roman"/>
                <a:cs typeface="Times New Roman"/>
                <a:sym typeface="Times New Roman"/>
              </a:rPr>
              <a:t>36-*</a:t>
            </a:r>
          </a:p>
        </p:txBody>
      </p:sp>
    </p:spTree>
  </p:cSld>
  <p:clrMapOvr>
    <a:masterClrMapping/>
  </p:clrMapOvr>
  <p:transition spd="slow">
    <p:cut/>
  </p:transition>
</p:sld>
</file>

<file path=ppt/theme/theme1.xml><?xml version="1.0" encoding="utf-8"?>
<a:theme xmlns:a="http://schemas.openxmlformats.org/drawingml/2006/main" xmlns:r="http://schemas.openxmlformats.org/officeDocument/2006/relationships" name="1_Stream">
  <a:themeElements>
    <a:clrScheme name="Solstice">
      <a:dk1>
        <a:srgbClr val="000000"/>
      </a:dk1>
      <a:lt1>
        <a:srgbClr val="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3.xml><?xml version="1.0" encoding="utf-8"?>
<a:theme xmlns:a="http://schemas.openxmlformats.org/drawingml/2006/main" xmlns:r="http://schemas.openxmlformats.org/officeDocument/2006/relationships" name="Stream">
  <a:themeElements>
    <a:clrScheme name="Solstice">
      <a:dk1>
        <a:srgbClr val="000000"/>
      </a:dk1>
      <a:lt1>
        <a:srgbClr val="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