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3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12192000" cy="6858000"/>
  <p:notesSz cx="6858000" cy="9144000"/>
  <p:custDataLst>
    <p:tags r:id="rId7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658F"/>
    <a:srgbClr val="776383"/>
    <a:srgbClr val="DBAFC5"/>
    <a:srgbClr val="BCAAB9"/>
    <a:srgbClr val="A7E5F8"/>
    <a:srgbClr val="F6C7B9"/>
    <a:srgbClr val="E89E76"/>
    <a:srgbClr val="FAF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52C8503-826F-41E6-B002-A61399BAEB00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9DE2FC-D74E-4E0B-AB0A-834C2C058C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1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ملاحظة : لظهور </a:t>
            </a:r>
            <a:r>
              <a:rPr lang="en-US" dirty="0"/>
              <a:t>(o) </a:t>
            </a:r>
            <a:r>
              <a:rPr lang="ar-SA" dirty="0"/>
              <a:t> نضغط مرة واحدة . اما لظهور (</a:t>
            </a:r>
            <a:r>
              <a:rPr lang="en-US" dirty="0"/>
              <a:t>x </a:t>
            </a:r>
            <a:r>
              <a:rPr lang="ar-SA" dirty="0"/>
              <a:t> ) نضغط مرتين.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DE2FC-D74E-4E0B-AB0A-834C2C058CFA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824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ملاحظة : لظهور </a:t>
            </a:r>
            <a:r>
              <a:rPr lang="en-US" dirty="0"/>
              <a:t>(o) </a:t>
            </a:r>
            <a:r>
              <a:rPr lang="ar-SA" dirty="0"/>
              <a:t> نضغط مرة واحدة . اما لظهور (</a:t>
            </a:r>
            <a:r>
              <a:rPr lang="en-US" dirty="0"/>
              <a:t>x </a:t>
            </a:r>
            <a:r>
              <a:rPr lang="ar-SA" dirty="0"/>
              <a:t> ) نضغط مرتين.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DE2FC-D74E-4E0B-AB0A-834C2C058CFA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079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ملاحظة : لظهور </a:t>
            </a:r>
            <a:r>
              <a:rPr lang="en-US" dirty="0"/>
              <a:t>(o) </a:t>
            </a:r>
            <a:r>
              <a:rPr lang="ar-SA" dirty="0"/>
              <a:t> نضغط مرة واحدة . اما لظهور (</a:t>
            </a:r>
            <a:r>
              <a:rPr lang="en-US" dirty="0"/>
              <a:t>x </a:t>
            </a:r>
            <a:r>
              <a:rPr lang="ar-SA" dirty="0"/>
              <a:t> ) نضغط مرتين.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DE2FC-D74E-4E0B-AB0A-834C2C058CFA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189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70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33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19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3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47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49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08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55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9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99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27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19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16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02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708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17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0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0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104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207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02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794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800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446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16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143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422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514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5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35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489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2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6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7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1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11/7/2021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lIns="91440" tIns="45720" rIns="91440" bIns="45720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722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715" r:id="rId8"/>
    <p:sldLayoutId id="2147483714" r:id="rId9"/>
    <p:sldLayoutId id="2147483713" r:id="rId10"/>
    <p:sldLayoutId id="2147483712" r:id="rId11"/>
    <p:sldLayoutId id="2147483711" r:id="rId12"/>
    <p:sldLayoutId id="2147483710" r:id="rId13"/>
    <p:sldLayoutId id="2147483709" r:id="rId14"/>
    <p:sldLayoutId id="2147483708" r:id="rId15"/>
    <p:sldLayoutId id="2147483707" r:id="rId16"/>
    <p:sldLayoutId id="2147483706" r:id="rId17"/>
    <p:sldLayoutId id="2147483705" r:id="rId18"/>
    <p:sldLayoutId id="2147483704" r:id="rId19"/>
    <p:sldLayoutId id="2147483703" r:id="rId20"/>
    <p:sldLayoutId id="2147483702" r:id="rId21"/>
    <p:sldLayoutId id="2147483701" r:id="rId22"/>
    <p:sldLayoutId id="2147483700" r:id="rId23"/>
    <p:sldLayoutId id="2147483687" r:id="rId24"/>
    <p:sldLayoutId id="2147483686" r:id="rId25"/>
    <p:sldLayoutId id="2147483685" r:id="rId26"/>
    <p:sldLayoutId id="2147483684" r:id="rId27"/>
    <p:sldLayoutId id="2147483683" r:id="rId28"/>
    <p:sldLayoutId id="2147483682" r:id="rId29"/>
    <p:sldLayoutId id="2147483681" r:id="rId30"/>
    <p:sldLayoutId id="2147483680" r:id="rId31"/>
    <p:sldLayoutId id="2147483679" r:id="rId32"/>
    <p:sldLayoutId id="2147483678" r:id="rId33"/>
    <p:sldLayoutId id="2147483677" r:id="rId34"/>
    <p:sldLayoutId id="2147483676" r:id="rId35"/>
    <p:sldLayoutId id="2147483675" r:id="rId36"/>
    <p:sldLayoutId id="2147483674" r:id="rId37"/>
    <p:sldLayoutId id="2147483669" r:id="rId38"/>
    <p:sldLayoutId id="2147483670" r:id="rId39"/>
    <p:sldLayoutId id="2147483671" r:id="rId40"/>
    <p:sldLayoutId id="2147483672" r:id="rId4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7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7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7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7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7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رسم 6" descr="تيك تاك تو مع تعبئة خالصة">
            <a:extLst>
              <a:ext uri="{FF2B5EF4-FFF2-40B4-BE49-F238E27FC236}">
                <a16:creationId xmlns:a16="http://schemas.microsoft.com/office/drawing/2014/main" id="{34B45C10-04D4-4C9E-B4BF-D45696654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599353">
            <a:off x="3362692" y="1473038"/>
            <a:ext cx="5199795" cy="5199795"/>
          </a:xfrm>
          <a:prstGeom prst="rect">
            <a:avLst/>
          </a:prstGeom>
        </p:spPr>
      </p:pic>
      <p:sp>
        <p:nvSpPr>
          <p:cNvPr id="4" name="عنوان 1">
            <a:extLst>
              <a:ext uri="{FF2B5EF4-FFF2-40B4-BE49-F238E27FC236}">
                <a16:creationId xmlns:a16="http://schemas.microsoft.com/office/drawing/2014/main" id="{BBC31E70-727A-4A37-B1B2-FDA87789502B}"/>
              </a:ext>
            </a:extLst>
          </p:cNvPr>
          <p:cNvSpPr txBox="1">
            <a:spLocks/>
          </p:cNvSpPr>
          <p:nvPr/>
        </p:nvSpPr>
        <p:spPr>
          <a:xfrm>
            <a:off x="2471466" y="1856947"/>
            <a:ext cx="6982245" cy="18951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000" dirty="0" err="1">
                <a:solidFill>
                  <a:srgbClr val="776383"/>
                </a:solidFill>
                <a:cs typeface="Sultan bold" pitchFamily="2" charset="-78"/>
              </a:rPr>
              <a:t>تيك</a:t>
            </a:r>
            <a:r>
              <a:rPr lang="en-US" sz="6000" dirty="0">
                <a:solidFill>
                  <a:srgbClr val="776383"/>
                </a:solidFill>
                <a:cs typeface="Sultan bold" pitchFamily="2" charset="-78"/>
              </a:rPr>
              <a:t> تاك توك</a:t>
            </a:r>
          </a:p>
          <a:p>
            <a:pPr algn="ctr">
              <a:lnSpc>
                <a:spcPct val="90000"/>
              </a:lnSpc>
            </a:pPr>
            <a:r>
              <a:rPr lang="ar-SA" sz="3600" dirty="0">
                <a:solidFill>
                  <a:schemeClr val="tx1"/>
                </a:solidFill>
                <a:cs typeface="Sultan bold" pitchFamily="2" charset="-78"/>
              </a:rPr>
              <a:t>إعداد :أ. امل آل داوود</a:t>
            </a:r>
            <a:endParaRPr lang="en-US" sz="3600" dirty="0">
              <a:solidFill>
                <a:schemeClr val="tx1"/>
              </a:solidFill>
              <a:cs typeface="Sultan bold" pitchFamily="2" charset="-78"/>
            </a:endParaRPr>
          </a:p>
        </p:txBody>
      </p:sp>
      <p:sp>
        <p:nvSpPr>
          <p:cNvPr id="9" name="مستطيل: زوايا مستديرة 8">
            <a:hlinkClick r:id="rId4" action="ppaction://hlinksldjump"/>
            <a:extLst>
              <a:ext uri="{FF2B5EF4-FFF2-40B4-BE49-F238E27FC236}">
                <a16:creationId xmlns:a16="http://schemas.microsoft.com/office/drawing/2014/main" id="{F2F9E854-9351-4B32-BF28-FECFAF3A79C8}"/>
              </a:ext>
            </a:extLst>
          </p:cNvPr>
          <p:cNvSpPr/>
          <p:nvPr/>
        </p:nvSpPr>
        <p:spPr>
          <a:xfrm>
            <a:off x="4794969" y="4265047"/>
            <a:ext cx="2335237" cy="745587"/>
          </a:xfrm>
          <a:prstGeom prst="roundRect">
            <a:avLst/>
          </a:prstGeom>
          <a:solidFill>
            <a:srgbClr val="DBAFC5"/>
          </a:solidFill>
          <a:ln w="38100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cs typeface="Sultan bold" pitchFamily="2" charset="-78"/>
              </a:rPr>
              <a:t>ابدأ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4C264A13-6021-48E0-BEF7-7400C895E9C0}"/>
              </a:ext>
            </a:extLst>
          </p:cNvPr>
          <p:cNvSpPr txBox="1"/>
          <p:nvPr/>
        </p:nvSpPr>
        <p:spPr>
          <a:xfrm>
            <a:off x="1670803" y="790000"/>
            <a:ext cx="85835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مراجعة منهج مهارات رقمية </a:t>
            </a:r>
            <a:endParaRPr lang="en-US" sz="660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591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رسم 131" descr="تيك تاك تو مع تعبئة خالصة">
            <a:extLst>
              <a:ext uri="{FF2B5EF4-FFF2-40B4-BE49-F238E27FC236}">
                <a16:creationId xmlns:a16="http://schemas.microsoft.com/office/drawing/2014/main" id="{0DBD6811-D011-4AD0-B9C9-531876D47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599353">
            <a:off x="3362694" y="1001091"/>
            <a:ext cx="5199795" cy="5199795"/>
          </a:xfrm>
          <a:prstGeom prst="rect">
            <a:avLst/>
          </a:prstGeom>
        </p:spPr>
      </p:pic>
      <p:sp>
        <p:nvSpPr>
          <p:cNvPr id="65" name="x">
            <a:extLst>
              <a:ext uri="{FF2B5EF4-FFF2-40B4-BE49-F238E27FC236}">
                <a16:creationId xmlns:a16="http://schemas.microsoft.com/office/drawing/2014/main" id="{E33017AB-96F5-4594-A350-620204760808}"/>
              </a:ext>
            </a:extLst>
          </p:cNvPr>
          <p:cNvSpPr/>
          <p:nvPr/>
        </p:nvSpPr>
        <p:spPr>
          <a:xfrm>
            <a:off x="7474348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4" name="o">
            <a:extLst>
              <a:ext uri="{FF2B5EF4-FFF2-40B4-BE49-F238E27FC236}">
                <a16:creationId xmlns:a16="http://schemas.microsoft.com/office/drawing/2014/main" id="{39EE38BB-1C0E-4E50-A2BD-4ED192A83AEF}"/>
              </a:ext>
            </a:extLst>
          </p:cNvPr>
          <p:cNvSpPr/>
          <p:nvPr/>
        </p:nvSpPr>
        <p:spPr>
          <a:xfrm>
            <a:off x="7474348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" name="نص">
            <a:extLst>
              <a:ext uri="{FF2B5EF4-FFF2-40B4-BE49-F238E27FC236}">
                <a16:creationId xmlns:a16="http://schemas.microsoft.com/office/drawing/2014/main" id="{043D7D96-60B4-45C3-B9DA-39BB121448A7}"/>
              </a:ext>
            </a:extLst>
          </p:cNvPr>
          <p:cNvSpPr/>
          <p:nvPr/>
        </p:nvSpPr>
        <p:spPr>
          <a:xfrm>
            <a:off x="7474348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عبارة عن جهاز الكتروني يمكنه معالجة وتخزين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واسترجاع البيانات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0" name="x">
            <a:extLst>
              <a:ext uri="{FF2B5EF4-FFF2-40B4-BE49-F238E27FC236}">
                <a16:creationId xmlns:a16="http://schemas.microsoft.com/office/drawing/2014/main" id="{17BB19AB-9107-4AD6-9362-0753579ACA2B}"/>
              </a:ext>
            </a:extLst>
          </p:cNvPr>
          <p:cNvSpPr/>
          <p:nvPr/>
        </p:nvSpPr>
        <p:spPr>
          <a:xfrm>
            <a:off x="5213331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" name="o">
            <a:extLst>
              <a:ext uri="{FF2B5EF4-FFF2-40B4-BE49-F238E27FC236}">
                <a16:creationId xmlns:a16="http://schemas.microsoft.com/office/drawing/2014/main" id="{1F2F7191-C278-408F-9681-1DF015F80EC0}"/>
              </a:ext>
            </a:extLst>
          </p:cNvPr>
          <p:cNvSpPr/>
          <p:nvPr/>
        </p:nvSpPr>
        <p:spPr>
          <a:xfrm>
            <a:off x="5213331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نص">
            <a:extLst>
              <a:ext uri="{FF2B5EF4-FFF2-40B4-BE49-F238E27FC236}">
                <a16:creationId xmlns:a16="http://schemas.microsoft.com/office/drawing/2014/main" id="{2B306D15-32AE-4154-B486-56E9168310CC}"/>
              </a:ext>
            </a:extLst>
          </p:cNvPr>
          <p:cNvSpPr/>
          <p:nvPr/>
        </p:nvSpPr>
        <p:spPr>
          <a:xfrm>
            <a:off x="5213331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ماهي الأجهزة الملحقة بالحاسب؟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3" name="x">
            <a:extLst>
              <a:ext uri="{FF2B5EF4-FFF2-40B4-BE49-F238E27FC236}">
                <a16:creationId xmlns:a16="http://schemas.microsoft.com/office/drawing/2014/main" id="{DFADC109-E098-44B6-8AF6-B2971F4FEFFC}"/>
              </a:ext>
            </a:extLst>
          </p:cNvPr>
          <p:cNvSpPr/>
          <p:nvPr/>
        </p:nvSpPr>
        <p:spPr>
          <a:xfrm>
            <a:off x="2952314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o">
            <a:extLst>
              <a:ext uri="{FF2B5EF4-FFF2-40B4-BE49-F238E27FC236}">
                <a16:creationId xmlns:a16="http://schemas.microsoft.com/office/drawing/2014/main" id="{348E3ABA-01B6-4610-81B3-89914391B7C6}"/>
              </a:ext>
            </a:extLst>
          </p:cNvPr>
          <p:cNvSpPr/>
          <p:nvPr/>
        </p:nvSpPr>
        <p:spPr>
          <a:xfrm>
            <a:off x="2952314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" name="نص">
            <a:extLst>
              <a:ext uri="{FF2B5EF4-FFF2-40B4-BE49-F238E27FC236}">
                <a16:creationId xmlns:a16="http://schemas.microsoft.com/office/drawing/2014/main" id="{E7926F01-3A12-4F1B-8145-37CAADC7D84F}"/>
              </a:ext>
            </a:extLst>
          </p:cNvPr>
          <p:cNvSpPr/>
          <p:nvPr/>
        </p:nvSpPr>
        <p:spPr>
          <a:xfrm>
            <a:off x="2952314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شكل من اشكال الحاسبات لا يحتوي</a:t>
            </a: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 على لوحة مفاتيح ويتم ادخال البيانات عن طريق اللمس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6" name="x">
            <a:extLst>
              <a:ext uri="{FF2B5EF4-FFF2-40B4-BE49-F238E27FC236}">
                <a16:creationId xmlns:a16="http://schemas.microsoft.com/office/drawing/2014/main" id="{E95BE64E-4C65-4BC5-99A1-88DD40672335}"/>
              </a:ext>
            </a:extLst>
          </p:cNvPr>
          <p:cNvSpPr/>
          <p:nvPr/>
        </p:nvSpPr>
        <p:spPr>
          <a:xfrm>
            <a:off x="7474348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o">
            <a:extLst>
              <a:ext uri="{FF2B5EF4-FFF2-40B4-BE49-F238E27FC236}">
                <a16:creationId xmlns:a16="http://schemas.microsoft.com/office/drawing/2014/main" id="{DE93FDF5-F59E-41F0-83E4-E4EE40FC9FE7}"/>
              </a:ext>
            </a:extLst>
          </p:cNvPr>
          <p:cNvSpPr/>
          <p:nvPr/>
        </p:nvSpPr>
        <p:spPr>
          <a:xfrm>
            <a:off x="7474348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" name="نص">
            <a:extLst>
              <a:ext uri="{FF2B5EF4-FFF2-40B4-BE49-F238E27FC236}">
                <a16:creationId xmlns:a16="http://schemas.microsoft.com/office/drawing/2014/main" id="{AEE9FB77-EE6F-4143-8CB8-960EC783FF13}"/>
              </a:ext>
            </a:extLst>
          </p:cNvPr>
          <p:cNvSpPr/>
          <p:nvPr/>
        </p:nvSpPr>
        <p:spPr>
          <a:xfrm>
            <a:off x="7474348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تعد شاشة اللمس من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..............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9" name="x">
            <a:extLst>
              <a:ext uri="{FF2B5EF4-FFF2-40B4-BE49-F238E27FC236}">
                <a16:creationId xmlns:a16="http://schemas.microsoft.com/office/drawing/2014/main" id="{07B499A0-0E40-4E02-AC35-B734AF6D553B}"/>
              </a:ext>
            </a:extLst>
          </p:cNvPr>
          <p:cNvSpPr/>
          <p:nvPr/>
        </p:nvSpPr>
        <p:spPr>
          <a:xfrm>
            <a:off x="5213331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" name="o">
            <a:extLst>
              <a:ext uri="{FF2B5EF4-FFF2-40B4-BE49-F238E27FC236}">
                <a16:creationId xmlns:a16="http://schemas.microsoft.com/office/drawing/2014/main" id="{B7DD6C49-7787-472A-A14F-536EABF28DE7}"/>
              </a:ext>
            </a:extLst>
          </p:cNvPr>
          <p:cNvSpPr/>
          <p:nvPr/>
        </p:nvSpPr>
        <p:spPr>
          <a:xfrm>
            <a:off x="5213331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" name="نص">
            <a:extLst>
              <a:ext uri="{FF2B5EF4-FFF2-40B4-BE49-F238E27FC236}">
                <a16:creationId xmlns:a16="http://schemas.microsoft.com/office/drawing/2014/main" id="{827B40D3-957C-4699-8078-A080BEDCB893}"/>
              </a:ext>
            </a:extLst>
          </p:cNvPr>
          <p:cNvSpPr/>
          <p:nvPr/>
        </p:nvSpPr>
        <p:spPr>
          <a:xfrm>
            <a:off x="5213331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مما يتكون الحاسب الآلي؟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42" name="x">
            <a:extLst>
              <a:ext uri="{FF2B5EF4-FFF2-40B4-BE49-F238E27FC236}">
                <a16:creationId xmlns:a16="http://schemas.microsoft.com/office/drawing/2014/main" id="{39C6FA4D-36A7-4937-BB86-60F0BAE2781A}"/>
              </a:ext>
            </a:extLst>
          </p:cNvPr>
          <p:cNvSpPr/>
          <p:nvPr/>
        </p:nvSpPr>
        <p:spPr>
          <a:xfrm>
            <a:off x="2952314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" name="o">
            <a:extLst>
              <a:ext uri="{FF2B5EF4-FFF2-40B4-BE49-F238E27FC236}">
                <a16:creationId xmlns:a16="http://schemas.microsoft.com/office/drawing/2014/main" id="{19303E5B-A773-4659-B3F5-E9F0E3390809}"/>
              </a:ext>
            </a:extLst>
          </p:cNvPr>
          <p:cNvSpPr/>
          <p:nvPr/>
        </p:nvSpPr>
        <p:spPr>
          <a:xfrm>
            <a:off x="2952314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" name="نص">
            <a:extLst>
              <a:ext uri="{FF2B5EF4-FFF2-40B4-BE49-F238E27FC236}">
                <a16:creationId xmlns:a16="http://schemas.microsoft.com/office/drawing/2014/main" id="{2E5A1E1D-78B2-4D85-89F3-72464589FB18}"/>
              </a:ext>
            </a:extLst>
          </p:cNvPr>
          <p:cNvSpPr/>
          <p:nvPr/>
        </p:nvSpPr>
        <p:spPr>
          <a:xfrm>
            <a:off x="2952314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ماهي أجزاء الحاسب الرئيسية؟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45" name="x">
            <a:extLst>
              <a:ext uri="{FF2B5EF4-FFF2-40B4-BE49-F238E27FC236}">
                <a16:creationId xmlns:a16="http://schemas.microsoft.com/office/drawing/2014/main" id="{5795680C-5D2F-41AA-9F40-1BFEA6462F2E}"/>
              </a:ext>
            </a:extLst>
          </p:cNvPr>
          <p:cNvSpPr/>
          <p:nvPr/>
        </p:nvSpPr>
        <p:spPr>
          <a:xfrm>
            <a:off x="7474348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" name="o">
            <a:extLst>
              <a:ext uri="{FF2B5EF4-FFF2-40B4-BE49-F238E27FC236}">
                <a16:creationId xmlns:a16="http://schemas.microsoft.com/office/drawing/2014/main" id="{64B14127-BB84-4C7A-833A-2F44E864FDB1}"/>
              </a:ext>
            </a:extLst>
          </p:cNvPr>
          <p:cNvSpPr/>
          <p:nvPr/>
        </p:nvSpPr>
        <p:spPr>
          <a:xfrm>
            <a:off x="7474348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" name="نص">
            <a:extLst>
              <a:ext uri="{FF2B5EF4-FFF2-40B4-BE49-F238E27FC236}">
                <a16:creationId xmlns:a16="http://schemas.microsoft.com/office/drawing/2014/main" id="{F1E56CD1-DF74-4D6C-A9F7-4D5039670AF2}"/>
              </a:ext>
            </a:extLst>
          </p:cNvPr>
          <p:cNvSpPr/>
          <p:nvPr/>
        </p:nvSpPr>
        <p:spPr>
          <a:xfrm>
            <a:off x="7474348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حاسب خفيف الوزن يسهل حمله وتنقله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من مكان لآخر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48" name="x">
            <a:extLst>
              <a:ext uri="{FF2B5EF4-FFF2-40B4-BE49-F238E27FC236}">
                <a16:creationId xmlns:a16="http://schemas.microsoft.com/office/drawing/2014/main" id="{4EBD7B69-3235-4B50-932F-38B4608EF7E0}"/>
              </a:ext>
            </a:extLst>
          </p:cNvPr>
          <p:cNvSpPr/>
          <p:nvPr/>
        </p:nvSpPr>
        <p:spPr>
          <a:xfrm>
            <a:off x="5213331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9" name="o">
            <a:extLst>
              <a:ext uri="{FF2B5EF4-FFF2-40B4-BE49-F238E27FC236}">
                <a16:creationId xmlns:a16="http://schemas.microsoft.com/office/drawing/2014/main" id="{37095B78-2C1C-4101-B5C0-AC0D490FB8D0}"/>
              </a:ext>
            </a:extLst>
          </p:cNvPr>
          <p:cNvSpPr/>
          <p:nvPr/>
        </p:nvSpPr>
        <p:spPr>
          <a:xfrm>
            <a:off x="5213331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" name="نص">
            <a:extLst>
              <a:ext uri="{FF2B5EF4-FFF2-40B4-BE49-F238E27FC236}">
                <a16:creationId xmlns:a16="http://schemas.microsoft.com/office/drawing/2014/main" id="{28BE6337-E9F7-46E6-ACE7-A45959291A54}"/>
              </a:ext>
            </a:extLst>
          </p:cNvPr>
          <p:cNvSpPr/>
          <p:nvPr/>
        </p:nvSpPr>
        <p:spPr>
          <a:xfrm>
            <a:off x="5213331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جهاز يستخدم في ادخال النصوص وإعطاء الأوامر للحاسب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51" name="x">
            <a:extLst>
              <a:ext uri="{FF2B5EF4-FFF2-40B4-BE49-F238E27FC236}">
                <a16:creationId xmlns:a16="http://schemas.microsoft.com/office/drawing/2014/main" id="{60311A2B-E764-4167-86C0-FC6F6F4819E4}"/>
              </a:ext>
            </a:extLst>
          </p:cNvPr>
          <p:cNvSpPr/>
          <p:nvPr/>
        </p:nvSpPr>
        <p:spPr>
          <a:xfrm>
            <a:off x="2952314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" name="o">
            <a:extLst>
              <a:ext uri="{FF2B5EF4-FFF2-40B4-BE49-F238E27FC236}">
                <a16:creationId xmlns:a16="http://schemas.microsoft.com/office/drawing/2014/main" id="{07A0576F-3288-44D5-8ED9-87583DFAF9F0}"/>
              </a:ext>
            </a:extLst>
          </p:cNvPr>
          <p:cNvSpPr/>
          <p:nvPr/>
        </p:nvSpPr>
        <p:spPr>
          <a:xfrm>
            <a:off x="2952314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" name="نص">
            <a:extLst>
              <a:ext uri="{FF2B5EF4-FFF2-40B4-BE49-F238E27FC236}">
                <a16:creationId xmlns:a16="http://schemas.microsoft.com/office/drawing/2014/main" id="{2972D532-031A-4142-B5D5-4F3A621AEE9A}"/>
              </a:ext>
            </a:extLst>
          </p:cNvPr>
          <p:cNvSpPr/>
          <p:nvPr/>
        </p:nvSpPr>
        <p:spPr>
          <a:xfrm>
            <a:off x="2952314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مما ي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تكون الحاسب المكتبي ؟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55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5" grpId="2" animBg="1"/>
      <p:bldP spid="74" grpId="0" animBg="1"/>
      <p:bldP spid="74" grpId="1" animBg="1"/>
      <p:bldP spid="74" grpId="2" animBg="1"/>
      <p:bldP spid="83" grpId="0" animBg="1"/>
      <p:bldP spid="83" grpId="1" animBg="1"/>
      <p:bldP spid="83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رسم 131" descr="تيك تاك تو مع تعبئة خالصة">
            <a:extLst>
              <a:ext uri="{FF2B5EF4-FFF2-40B4-BE49-F238E27FC236}">
                <a16:creationId xmlns:a16="http://schemas.microsoft.com/office/drawing/2014/main" id="{0DBD6811-D011-4AD0-B9C9-531876D47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599353">
            <a:off x="3362694" y="1001091"/>
            <a:ext cx="5199795" cy="5199795"/>
          </a:xfrm>
          <a:prstGeom prst="rect">
            <a:avLst/>
          </a:prstGeom>
        </p:spPr>
      </p:pic>
      <p:sp>
        <p:nvSpPr>
          <p:cNvPr id="65" name="x">
            <a:extLst>
              <a:ext uri="{FF2B5EF4-FFF2-40B4-BE49-F238E27FC236}">
                <a16:creationId xmlns:a16="http://schemas.microsoft.com/office/drawing/2014/main" id="{E33017AB-96F5-4594-A350-620204760808}"/>
              </a:ext>
            </a:extLst>
          </p:cNvPr>
          <p:cNvSpPr/>
          <p:nvPr/>
        </p:nvSpPr>
        <p:spPr>
          <a:xfrm>
            <a:off x="7474348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4" name="o">
            <a:extLst>
              <a:ext uri="{FF2B5EF4-FFF2-40B4-BE49-F238E27FC236}">
                <a16:creationId xmlns:a16="http://schemas.microsoft.com/office/drawing/2014/main" id="{39EE38BB-1C0E-4E50-A2BD-4ED192A83AEF}"/>
              </a:ext>
            </a:extLst>
          </p:cNvPr>
          <p:cNvSpPr/>
          <p:nvPr/>
        </p:nvSpPr>
        <p:spPr>
          <a:xfrm>
            <a:off x="7474348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" name="نص">
            <a:extLst>
              <a:ext uri="{FF2B5EF4-FFF2-40B4-BE49-F238E27FC236}">
                <a16:creationId xmlns:a16="http://schemas.microsoft.com/office/drawing/2014/main" id="{043D7D96-60B4-45C3-B9DA-39BB121448A7}"/>
              </a:ext>
            </a:extLst>
          </p:cNvPr>
          <p:cNvSpPr/>
          <p:nvPr/>
        </p:nvSpPr>
        <p:spPr>
          <a:xfrm>
            <a:off x="7474348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جهاز يستخدم في التقاط الصور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ومقاطع الفيديو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0" name="x">
            <a:extLst>
              <a:ext uri="{FF2B5EF4-FFF2-40B4-BE49-F238E27FC236}">
                <a16:creationId xmlns:a16="http://schemas.microsoft.com/office/drawing/2014/main" id="{17BB19AB-9107-4AD6-9362-0753579ACA2B}"/>
              </a:ext>
            </a:extLst>
          </p:cNvPr>
          <p:cNvSpPr/>
          <p:nvPr/>
        </p:nvSpPr>
        <p:spPr>
          <a:xfrm>
            <a:off x="5213331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" name="o">
            <a:extLst>
              <a:ext uri="{FF2B5EF4-FFF2-40B4-BE49-F238E27FC236}">
                <a16:creationId xmlns:a16="http://schemas.microsoft.com/office/drawing/2014/main" id="{1F2F7191-C278-408F-9681-1DF015F80EC0}"/>
              </a:ext>
            </a:extLst>
          </p:cNvPr>
          <p:cNvSpPr/>
          <p:nvPr/>
        </p:nvSpPr>
        <p:spPr>
          <a:xfrm>
            <a:off x="5213331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نص">
            <a:extLst>
              <a:ext uri="{FF2B5EF4-FFF2-40B4-BE49-F238E27FC236}">
                <a16:creationId xmlns:a16="http://schemas.microsoft.com/office/drawing/2014/main" id="{2B306D15-32AE-4154-B486-56E9168310CC}"/>
              </a:ext>
            </a:extLst>
          </p:cNvPr>
          <p:cNvSpPr/>
          <p:nvPr/>
        </p:nvSpPr>
        <p:spPr>
          <a:xfrm>
            <a:off x="5213331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من الأمثلة على أجهزة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الاخراج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3" name="x">
            <a:extLst>
              <a:ext uri="{FF2B5EF4-FFF2-40B4-BE49-F238E27FC236}">
                <a16:creationId xmlns:a16="http://schemas.microsoft.com/office/drawing/2014/main" id="{DFADC109-E098-44B6-8AF6-B2971F4FEFFC}"/>
              </a:ext>
            </a:extLst>
          </p:cNvPr>
          <p:cNvSpPr/>
          <p:nvPr/>
        </p:nvSpPr>
        <p:spPr>
          <a:xfrm>
            <a:off x="2952314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o">
            <a:extLst>
              <a:ext uri="{FF2B5EF4-FFF2-40B4-BE49-F238E27FC236}">
                <a16:creationId xmlns:a16="http://schemas.microsoft.com/office/drawing/2014/main" id="{348E3ABA-01B6-4610-81B3-89914391B7C6}"/>
              </a:ext>
            </a:extLst>
          </p:cNvPr>
          <p:cNvSpPr/>
          <p:nvPr/>
        </p:nvSpPr>
        <p:spPr>
          <a:xfrm>
            <a:off x="2952314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" name="نص">
            <a:extLst>
              <a:ext uri="{FF2B5EF4-FFF2-40B4-BE49-F238E27FC236}">
                <a16:creationId xmlns:a16="http://schemas.microsoft.com/office/drawing/2014/main" id="{E7926F01-3A12-4F1B-8145-37CAADC7D84F}"/>
              </a:ext>
            </a:extLst>
          </p:cNvPr>
          <p:cNvSpPr/>
          <p:nvPr/>
        </p:nvSpPr>
        <p:spPr>
          <a:xfrm>
            <a:off x="2952314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تقاس سعة تخزين البيانات في الحاسب بوحدة.............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6" name="x">
            <a:extLst>
              <a:ext uri="{FF2B5EF4-FFF2-40B4-BE49-F238E27FC236}">
                <a16:creationId xmlns:a16="http://schemas.microsoft.com/office/drawing/2014/main" id="{E95BE64E-4C65-4BC5-99A1-88DD40672335}"/>
              </a:ext>
            </a:extLst>
          </p:cNvPr>
          <p:cNvSpPr/>
          <p:nvPr/>
        </p:nvSpPr>
        <p:spPr>
          <a:xfrm>
            <a:off x="7474348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o">
            <a:extLst>
              <a:ext uri="{FF2B5EF4-FFF2-40B4-BE49-F238E27FC236}">
                <a16:creationId xmlns:a16="http://schemas.microsoft.com/office/drawing/2014/main" id="{DE93FDF5-F59E-41F0-83E4-E4EE40FC9FE7}"/>
              </a:ext>
            </a:extLst>
          </p:cNvPr>
          <p:cNvSpPr/>
          <p:nvPr/>
        </p:nvSpPr>
        <p:spPr>
          <a:xfrm>
            <a:off x="7474348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" name="نص">
            <a:extLst>
              <a:ext uri="{FF2B5EF4-FFF2-40B4-BE49-F238E27FC236}">
                <a16:creationId xmlns:a16="http://schemas.microsoft.com/office/drawing/2014/main" id="{AEE9FB77-EE6F-4143-8CB8-960EC783FF13}"/>
              </a:ext>
            </a:extLst>
          </p:cNvPr>
          <p:cNvSpPr/>
          <p:nvPr/>
        </p:nvSpPr>
        <p:spPr>
          <a:xfrm>
            <a:off x="7474348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تقاس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سرعة المعالج بوحدة...............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9" name="x">
            <a:extLst>
              <a:ext uri="{FF2B5EF4-FFF2-40B4-BE49-F238E27FC236}">
                <a16:creationId xmlns:a16="http://schemas.microsoft.com/office/drawing/2014/main" id="{07B499A0-0E40-4E02-AC35-B734AF6D553B}"/>
              </a:ext>
            </a:extLst>
          </p:cNvPr>
          <p:cNvSpPr/>
          <p:nvPr/>
        </p:nvSpPr>
        <p:spPr>
          <a:xfrm>
            <a:off x="5213331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" name="o">
            <a:extLst>
              <a:ext uri="{FF2B5EF4-FFF2-40B4-BE49-F238E27FC236}">
                <a16:creationId xmlns:a16="http://schemas.microsoft.com/office/drawing/2014/main" id="{B7DD6C49-7787-472A-A14F-536EABF28DE7}"/>
              </a:ext>
            </a:extLst>
          </p:cNvPr>
          <p:cNvSpPr/>
          <p:nvPr/>
        </p:nvSpPr>
        <p:spPr>
          <a:xfrm>
            <a:off x="5213331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" name="نص">
            <a:extLst>
              <a:ext uri="{FF2B5EF4-FFF2-40B4-BE49-F238E27FC236}">
                <a16:creationId xmlns:a16="http://schemas.microsoft.com/office/drawing/2014/main" id="{827B40D3-957C-4699-8078-A080BEDCB893}"/>
              </a:ext>
            </a:extLst>
          </p:cNvPr>
          <p:cNvSpPr/>
          <p:nvPr/>
        </p:nvSpPr>
        <p:spPr>
          <a:xfrm>
            <a:off x="5213331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تسمى الوحدة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التي تستخدم في حفظ البيانات على الحاسب او الأجهزة الخارجية بـ ....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42" name="x">
            <a:extLst>
              <a:ext uri="{FF2B5EF4-FFF2-40B4-BE49-F238E27FC236}">
                <a16:creationId xmlns:a16="http://schemas.microsoft.com/office/drawing/2014/main" id="{39C6FA4D-36A7-4937-BB86-60F0BAE2781A}"/>
              </a:ext>
            </a:extLst>
          </p:cNvPr>
          <p:cNvSpPr/>
          <p:nvPr/>
        </p:nvSpPr>
        <p:spPr>
          <a:xfrm>
            <a:off x="2952314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" name="o">
            <a:extLst>
              <a:ext uri="{FF2B5EF4-FFF2-40B4-BE49-F238E27FC236}">
                <a16:creationId xmlns:a16="http://schemas.microsoft.com/office/drawing/2014/main" id="{19303E5B-A773-4659-B3F5-E9F0E3390809}"/>
              </a:ext>
            </a:extLst>
          </p:cNvPr>
          <p:cNvSpPr/>
          <p:nvPr/>
        </p:nvSpPr>
        <p:spPr>
          <a:xfrm>
            <a:off x="2952314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" name="نص">
            <a:extLst>
              <a:ext uri="{FF2B5EF4-FFF2-40B4-BE49-F238E27FC236}">
                <a16:creationId xmlns:a16="http://schemas.microsoft.com/office/drawing/2014/main" id="{2E5A1E1D-78B2-4D85-89F3-72464589FB18}"/>
              </a:ext>
            </a:extLst>
          </p:cNvPr>
          <p:cNvSpPr/>
          <p:nvPr/>
        </p:nvSpPr>
        <p:spPr>
          <a:xfrm>
            <a:off x="2952314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من اصغر وحدات التخزين حجماً ويمكن نقلها من مكان </a:t>
            </a:r>
            <a:r>
              <a:rPr lang="ar-SA" sz="2400" b="1" dirty="0" err="1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لاخر</a:t>
            </a: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45" name="x">
            <a:extLst>
              <a:ext uri="{FF2B5EF4-FFF2-40B4-BE49-F238E27FC236}">
                <a16:creationId xmlns:a16="http://schemas.microsoft.com/office/drawing/2014/main" id="{5795680C-5D2F-41AA-9F40-1BFEA6462F2E}"/>
              </a:ext>
            </a:extLst>
          </p:cNvPr>
          <p:cNvSpPr/>
          <p:nvPr/>
        </p:nvSpPr>
        <p:spPr>
          <a:xfrm>
            <a:off x="7474348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" name="o">
            <a:extLst>
              <a:ext uri="{FF2B5EF4-FFF2-40B4-BE49-F238E27FC236}">
                <a16:creationId xmlns:a16="http://schemas.microsoft.com/office/drawing/2014/main" id="{64B14127-BB84-4C7A-833A-2F44E864FDB1}"/>
              </a:ext>
            </a:extLst>
          </p:cNvPr>
          <p:cNvSpPr/>
          <p:nvPr/>
        </p:nvSpPr>
        <p:spPr>
          <a:xfrm>
            <a:off x="7474348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" name="نص">
            <a:extLst>
              <a:ext uri="{FF2B5EF4-FFF2-40B4-BE49-F238E27FC236}">
                <a16:creationId xmlns:a16="http://schemas.microsoft.com/office/drawing/2014/main" id="{F1E56CD1-DF74-4D6C-A9F7-4D5039670AF2}"/>
              </a:ext>
            </a:extLst>
          </p:cNvPr>
          <p:cNvSpPr/>
          <p:nvPr/>
        </p:nvSpPr>
        <p:spPr>
          <a:xfrm>
            <a:off x="7474348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ماهي أنواع البرامج؟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48" name="x">
            <a:extLst>
              <a:ext uri="{FF2B5EF4-FFF2-40B4-BE49-F238E27FC236}">
                <a16:creationId xmlns:a16="http://schemas.microsoft.com/office/drawing/2014/main" id="{4EBD7B69-3235-4B50-932F-38B4608EF7E0}"/>
              </a:ext>
            </a:extLst>
          </p:cNvPr>
          <p:cNvSpPr/>
          <p:nvPr/>
        </p:nvSpPr>
        <p:spPr>
          <a:xfrm>
            <a:off x="5213331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9" name="o">
            <a:extLst>
              <a:ext uri="{FF2B5EF4-FFF2-40B4-BE49-F238E27FC236}">
                <a16:creationId xmlns:a16="http://schemas.microsoft.com/office/drawing/2014/main" id="{37095B78-2C1C-4101-B5C0-AC0D490FB8D0}"/>
              </a:ext>
            </a:extLst>
          </p:cNvPr>
          <p:cNvSpPr/>
          <p:nvPr/>
        </p:nvSpPr>
        <p:spPr>
          <a:xfrm>
            <a:off x="5213331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" name="نص">
            <a:extLst>
              <a:ext uri="{FF2B5EF4-FFF2-40B4-BE49-F238E27FC236}">
                <a16:creationId xmlns:a16="http://schemas.microsoft.com/office/drawing/2014/main" id="{28BE6337-E9F7-46E6-ACE7-A45959291A54}"/>
              </a:ext>
            </a:extLst>
          </p:cNvPr>
          <p:cNvSpPr/>
          <p:nvPr/>
        </p:nvSpPr>
        <p:spPr>
          <a:xfrm>
            <a:off x="5213331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................. هي برمجيات تقوم بالتحكم بجهاز الحاسب الآلي وتدير موارده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51" name="x">
            <a:extLst>
              <a:ext uri="{FF2B5EF4-FFF2-40B4-BE49-F238E27FC236}">
                <a16:creationId xmlns:a16="http://schemas.microsoft.com/office/drawing/2014/main" id="{60311A2B-E764-4167-86C0-FC6F6F4819E4}"/>
              </a:ext>
            </a:extLst>
          </p:cNvPr>
          <p:cNvSpPr/>
          <p:nvPr/>
        </p:nvSpPr>
        <p:spPr>
          <a:xfrm>
            <a:off x="2952314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" name="o">
            <a:extLst>
              <a:ext uri="{FF2B5EF4-FFF2-40B4-BE49-F238E27FC236}">
                <a16:creationId xmlns:a16="http://schemas.microsoft.com/office/drawing/2014/main" id="{07A0576F-3288-44D5-8ED9-87583DFAF9F0}"/>
              </a:ext>
            </a:extLst>
          </p:cNvPr>
          <p:cNvSpPr/>
          <p:nvPr/>
        </p:nvSpPr>
        <p:spPr>
          <a:xfrm>
            <a:off x="2952314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" name="نص">
            <a:extLst>
              <a:ext uri="{FF2B5EF4-FFF2-40B4-BE49-F238E27FC236}">
                <a16:creationId xmlns:a16="http://schemas.microsoft.com/office/drawing/2014/main" id="{2972D532-031A-4142-B5D5-4F3A621AEE9A}"/>
              </a:ext>
            </a:extLst>
          </p:cNvPr>
          <p:cNvSpPr/>
          <p:nvPr/>
        </p:nvSpPr>
        <p:spPr>
          <a:xfrm>
            <a:off x="2952314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ما هو الفرق بين الملف والمجلد؟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21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5" grpId="2" animBg="1"/>
      <p:bldP spid="74" grpId="0" animBg="1"/>
      <p:bldP spid="74" grpId="1" animBg="1"/>
      <p:bldP spid="74" grpId="2" animBg="1"/>
      <p:bldP spid="83" grpId="0" animBg="1"/>
      <p:bldP spid="83" grpId="1" animBg="1"/>
      <p:bldP spid="83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رسم 131" descr="تيك تاك تو مع تعبئة خالصة">
            <a:extLst>
              <a:ext uri="{FF2B5EF4-FFF2-40B4-BE49-F238E27FC236}">
                <a16:creationId xmlns:a16="http://schemas.microsoft.com/office/drawing/2014/main" id="{0DBD6811-D011-4AD0-B9C9-531876D47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599353">
            <a:off x="3362694" y="1001091"/>
            <a:ext cx="5199795" cy="5199795"/>
          </a:xfrm>
          <a:prstGeom prst="rect">
            <a:avLst/>
          </a:prstGeom>
        </p:spPr>
      </p:pic>
      <p:sp>
        <p:nvSpPr>
          <p:cNvPr id="65" name="x">
            <a:extLst>
              <a:ext uri="{FF2B5EF4-FFF2-40B4-BE49-F238E27FC236}">
                <a16:creationId xmlns:a16="http://schemas.microsoft.com/office/drawing/2014/main" id="{E33017AB-96F5-4594-A350-620204760808}"/>
              </a:ext>
            </a:extLst>
          </p:cNvPr>
          <p:cNvSpPr/>
          <p:nvPr/>
        </p:nvSpPr>
        <p:spPr>
          <a:xfrm>
            <a:off x="7474348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4" name="o">
            <a:extLst>
              <a:ext uri="{FF2B5EF4-FFF2-40B4-BE49-F238E27FC236}">
                <a16:creationId xmlns:a16="http://schemas.microsoft.com/office/drawing/2014/main" id="{39EE38BB-1C0E-4E50-A2BD-4ED192A83AEF}"/>
              </a:ext>
            </a:extLst>
          </p:cNvPr>
          <p:cNvSpPr/>
          <p:nvPr/>
        </p:nvSpPr>
        <p:spPr>
          <a:xfrm>
            <a:off x="7474348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" name="نص">
            <a:extLst>
              <a:ext uri="{FF2B5EF4-FFF2-40B4-BE49-F238E27FC236}">
                <a16:creationId xmlns:a16="http://schemas.microsoft.com/office/drawing/2014/main" id="{043D7D96-60B4-45C3-B9DA-39BB121448A7}"/>
              </a:ext>
            </a:extLst>
          </p:cNvPr>
          <p:cNvSpPr/>
          <p:nvPr/>
        </p:nvSpPr>
        <p:spPr>
          <a:xfrm>
            <a:off x="7474348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يعد برنامج مايكروسوفت وورد من برامج .................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0" name="x">
            <a:extLst>
              <a:ext uri="{FF2B5EF4-FFF2-40B4-BE49-F238E27FC236}">
                <a16:creationId xmlns:a16="http://schemas.microsoft.com/office/drawing/2014/main" id="{17BB19AB-9107-4AD6-9362-0753579ACA2B}"/>
              </a:ext>
            </a:extLst>
          </p:cNvPr>
          <p:cNvSpPr/>
          <p:nvPr/>
        </p:nvSpPr>
        <p:spPr>
          <a:xfrm>
            <a:off x="5213331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" name="o">
            <a:extLst>
              <a:ext uri="{FF2B5EF4-FFF2-40B4-BE49-F238E27FC236}">
                <a16:creationId xmlns:a16="http://schemas.microsoft.com/office/drawing/2014/main" id="{1F2F7191-C278-408F-9681-1DF015F80EC0}"/>
              </a:ext>
            </a:extLst>
          </p:cNvPr>
          <p:cNvSpPr/>
          <p:nvPr/>
        </p:nvSpPr>
        <p:spPr>
          <a:xfrm>
            <a:off x="5213331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نص">
            <a:extLst>
              <a:ext uri="{FF2B5EF4-FFF2-40B4-BE49-F238E27FC236}">
                <a16:creationId xmlns:a16="http://schemas.microsoft.com/office/drawing/2014/main" id="{2B306D15-32AE-4154-B486-56E9168310CC}"/>
              </a:ext>
            </a:extLst>
          </p:cNvPr>
          <p:cNvSpPr/>
          <p:nvPr/>
        </p:nvSpPr>
        <p:spPr>
          <a:xfrm>
            <a:off x="5213331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noProof="0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.............. هي برامج تسمح للمستخدم بإضافة النصوص والصور والجداول وإمكانية طباعتها على الورق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3" name="x">
            <a:extLst>
              <a:ext uri="{FF2B5EF4-FFF2-40B4-BE49-F238E27FC236}">
                <a16:creationId xmlns:a16="http://schemas.microsoft.com/office/drawing/2014/main" id="{DFADC109-E098-44B6-8AF6-B2971F4FEFFC}"/>
              </a:ext>
            </a:extLst>
          </p:cNvPr>
          <p:cNvSpPr/>
          <p:nvPr/>
        </p:nvSpPr>
        <p:spPr>
          <a:xfrm>
            <a:off x="2952314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o">
            <a:extLst>
              <a:ext uri="{FF2B5EF4-FFF2-40B4-BE49-F238E27FC236}">
                <a16:creationId xmlns:a16="http://schemas.microsoft.com/office/drawing/2014/main" id="{348E3ABA-01B6-4610-81B3-89914391B7C6}"/>
              </a:ext>
            </a:extLst>
          </p:cNvPr>
          <p:cNvSpPr/>
          <p:nvPr/>
        </p:nvSpPr>
        <p:spPr>
          <a:xfrm>
            <a:off x="2952314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" name="نص">
            <a:extLst>
              <a:ext uri="{FF2B5EF4-FFF2-40B4-BE49-F238E27FC236}">
                <a16:creationId xmlns:a16="http://schemas.microsoft.com/office/drawing/2014/main" id="{E7926F01-3A12-4F1B-8145-37CAADC7D84F}"/>
              </a:ext>
            </a:extLst>
          </p:cNvPr>
          <p:cNvSpPr/>
          <p:nvPr/>
        </p:nvSpPr>
        <p:spPr>
          <a:xfrm>
            <a:off x="2952314" y="112541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............. هو الشخص الذي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يكتب البرنامج </a:t>
            </a:r>
            <a:r>
              <a:rPr kumimoji="0" lang="ar-SA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بأحدى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لغات البرمجة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6" name="x">
            <a:extLst>
              <a:ext uri="{FF2B5EF4-FFF2-40B4-BE49-F238E27FC236}">
                <a16:creationId xmlns:a16="http://schemas.microsoft.com/office/drawing/2014/main" id="{E95BE64E-4C65-4BC5-99A1-88DD40672335}"/>
              </a:ext>
            </a:extLst>
          </p:cNvPr>
          <p:cNvSpPr/>
          <p:nvPr/>
        </p:nvSpPr>
        <p:spPr>
          <a:xfrm>
            <a:off x="7474348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o">
            <a:extLst>
              <a:ext uri="{FF2B5EF4-FFF2-40B4-BE49-F238E27FC236}">
                <a16:creationId xmlns:a16="http://schemas.microsoft.com/office/drawing/2014/main" id="{DE93FDF5-F59E-41F0-83E4-E4EE40FC9FE7}"/>
              </a:ext>
            </a:extLst>
          </p:cNvPr>
          <p:cNvSpPr/>
          <p:nvPr/>
        </p:nvSpPr>
        <p:spPr>
          <a:xfrm>
            <a:off x="7474348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" name="نص">
            <a:extLst>
              <a:ext uri="{FF2B5EF4-FFF2-40B4-BE49-F238E27FC236}">
                <a16:creationId xmlns:a16="http://schemas.microsoft.com/office/drawing/2014/main" id="{AEE9FB77-EE6F-4143-8CB8-960EC783FF13}"/>
              </a:ext>
            </a:extLst>
          </p:cNvPr>
          <p:cNvSpPr/>
          <p:nvPr/>
        </p:nvSpPr>
        <p:spPr>
          <a:xfrm>
            <a:off x="7474348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لغة الحاسب هي ....................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39" name="x">
            <a:extLst>
              <a:ext uri="{FF2B5EF4-FFF2-40B4-BE49-F238E27FC236}">
                <a16:creationId xmlns:a16="http://schemas.microsoft.com/office/drawing/2014/main" id="{07B499A0-0E40-4E02-AC35-B734AF6D553B}"/>
              </a:ext>
            </a:extLst>
          </p:cNvPr>
          <p:cNvSpPr/>
          <p:nvPr/>
        </p:nvSpPr>
        <p:spPr>
          <a:xfrm>
            <a:off x="5213331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" name="o">
            <a:extLst>
              <a:ext uri="{FF2B5EF4-FFF2-40B4-BE49-F238E27FC236}">
                <a16:creationId xmlns:a16="http://schemas.microsoft.com/office/drawing/2014/main" id="{B7DD6C49-7787-472A-A14F-536EABF28DE7}"/>
              </a:ext>
            </a:extLst>
          </p:cNvPr>
          <p:cNvSpPr/>
          <p:nvPr/>
        </p:nvSpPr>
        <p:spPr>
          <a:xfrm>
            <a:off x="5213331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" name="نص">
            <a:extLst>
              <a:ext uri="{FF2B5EF4-FFF2-40B4-BE49-F238E27FC236}">
                <a16:creationId xmlns:a16="http://schemas.microsoft.com/office/drawing/2014/main" id="{827B40D3-957C-4699-8078-A080BEDCB893}"/>
              </a:ext>
            </a:extLst>
          </p:cNvPr>
          <p:cNvSpPr/>
          <p:nvPr/>
        </p:nvSpPr>
        <p:spPr>
          <a:xfrm>
            <a:off x="5213331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البايثون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هي لغة برمجة عالمية تعتمد على كتابة الاكواد 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D6658F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صح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srgbClr val="D6658F"/>
                </a:solidFill>
                <a:effectLst/>
                <a:uLnTx/>
                <a:uFillTx/>
                <a:latin typeface="A Jannat LT" pitchFamily="2" charset="-78"/>
                <a:ea typeface="+mn-ea"/>
                <a:cs typeface="Arial" panose="020B0604020202020204" pitchFamily="34" charset="0"/>
              </a:rPr>
              <a:t> أو خطأ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D6658F"/>
              </a:solidFill>
              <a:effectLst/>
              <a:uLnTx/>
              <a:uFillTx/>
              <a:latin typeface="A Jannat LT" pitchFamily="2" charset="-78"/>
              <a:ea typeface="+mn-ea"/>
            </a:endParaRPr>
          </a:p>
        </p:txBody>
      </p:sp>
      <p:sp>
        <p:nvSpPr>
          <p:cNvPr id="42" name="x">
            <a:extLst>
              <a:ext uri="{FF2B5EF4-FFF2-40B4-BE49-F238E27FC236}">
                <a16:creationId xmlns:a16="http://schemas.microsoft.com/office/drawing/2014/main" id="{39C6FA4D-36A7-4937-BB86-60F0BAE2781A}"/>
              </a:ext>
            </a:extLst>
          </p:cNvPr>
          <p:cNvSpPr/>
          <p:nvPr/>
        </p:nvSpPr>
        <p:spPr>
          <a:xfrm>
            <a:off x="2952314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" name="o">
            <a:extLst>
              <a:ext uri="{FF2B5EF4-FFF2-40B4-BE49-F238E27FC236}">
                <a16:creationId xmlns:a16="http://schemas.microsoft.com/office/drawing/2014/main" id="{19303E5B-A773-4659-B3F5-E9F0E3390809}"/>
              </a:ext>
            </a:extLst>
          </p:cNvPr>
          <p:cNvSpPr/>
          <p:nvPr/>
        </p:nvSpPr>
        <p:spPr>
          <a:xfrm>
            <a:off x="2952314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" name="نص">
            <a:extLst>
              <a:ext uri="{FF2B5EF4-FFF2-40B4-BE49-F238E27FC236}">
                <a16:creationId xmlns:a16="http://schemas.microsoft.com/office/drawing/2014/main" id="{2E5A1E1D-78B2-4D85-89F3-72464589FB18}"/>
              </a:ext>
            </a:extLst>
          </p:cNvPr>
          <p:cNvSpPr/>
          <p:nvPr/>
        </p:nvSpPr>
        <p:spPr>
          <a:xfrm>
            <a:off x="2952314" y="2326338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هي مجموعة من الأوامر المكتوبة بلغة برمجة معينه لتنفيذ مهمه محددة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45" name="x">
            <a:extLst>
              <a:ext uri="{FF2B5EF4-FFF2-40B4-BE49-F238E27FC236}">
                <a16:creationId xmlns:a16="http://schemas.microsoft.com/office/drawing/2014/main" id="{5795680C-5D2F-41AA-9F40-1BFEA6462F2E}"/>
              </a:ext>
            </a:extLst>
          </p:cNvPr>
          <p:cNvSpPr/>
          <p:nvPr/>
        </p:nvSpPr>
        <p:spPr>
          <a:xfrm>
            <a:off x="7474348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" name="o">
            <a:extLst>
              <a:ext uri="{FF2B5EF4-FFF2-40B4-BE49-F238E27FC236}">
                <a16:creationId xmlns:a16="http://schemas.microsoft.com/office/drawing/2014/main" id="{64B14127-BB84-4C7A-833A-2F44E864FDB1}"/>
              </a:ext>
            </a:extLst>
          </p:cNvPr>
          <p:cNvSpPr/>
          <p:nvPr/>
        </p:nvSpPr>
        <p:spPr>
          <a:xfrm>
            <a:off x="7474348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" name="نص">
            <a:extLst>
              <a:ext uri="{FF2B5EF4-FFF2-40B4-BE49-F238E27FC236}">
                <a16:creationId xmlns:a16="http://schemas.microsoft.com/office/drawing/2014/main" id="{F1E56CD1-DF74-4D6C-A9F7-4D5039670AF2}"/>
              </a:ext>
            </a:extLst>
          </p:cNvPr>
          <p:cNvSpPr/>
          <p:nvPr/>
        </p:nvSpPr>
        <p:spPr>
          <a:xfrm>
            <a:off x="7474348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..................... هي قائمة من التعليمات او الخطوات يتم اتباعها لحل مشكلة معينة خطوة بخطوة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48" name="x">
            <a:extLst>
              <a:ext uri="{FF2B5EF4-FFF2-40B4-BE49-F238E27FC236}">
                <a16:creationId xmlns:a16="http://schemas.microsoft.com/office/drawing/2014/main" id="{4EBD7B69-3235-4B50-932F-38B4608EF7E0}"/>
              </a:ext>
            </a:extLst>
          </p:cNvPr>
          <p:cNvSpPr/>
          <p:nvPr/>
        </p:nvSpPr>
        <p:spPr>
          <a:xfrm>
            <a:off x="5213331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9" name="o">
            <a:extLst>
              <a:ext uri="{FF2B5EF4-FFF2-40B4-BE49-F238E27FC236}">
                <a16:creationId xmlns:a16="http://schemas.microsoft.com/office/drawing/2014/main" id="{37095B78-2C1C-4101-B5C0-AC0D490FB8D0}"/>
              </a:ext>
            </a:extLst>
          </p:cNvPr>
          <p:cNvSpPr/>
          <p:nvPr/>
        </p:nvSpPr>
        <p:spPr>
          <a:xfrm>
            <a:off x="5213331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" name="نص">
            <a:extLst>
              <a:ext uri="{FF2B5EF4-FFF2-40B4-BE49-F238E27FC236}">
                <a16:creationId xmlns:a16="http://schemas.microsoft.com/office/drawing/2014/main" id="{28BE6337-E9F7-46E6-ACE7-A45959291A54}"/>
              </a:ext>
            </a:extLst>
          </p:cNvPr>
          <p:cNvSpPr/>
          <p:nvPr/>
        </p:nvSpPr>
        <p:spPr>
          <a:xfrm>
            <a:off x="5213331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............. هو تمثيل بياني لخطوات الخوارزمية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+mn-cs"/>
            </a:endParaRPr>
          </a:p>
        </p:txBody>
      </p:sp>
      <p:sp>
        <p:nvSpPr>
          <p:cNvPr id="51" name="x">
            <a:extLst>
              <a:ext uri="{FF2B5EF4-FFF2-40B4-BE49-F238E27FC236}">
                <a16:creationId xmlns:a16="http://schemas.microsoft.com/office/drawing/2014/main" id="{60311A2B-E764-4167-86C0-FC6F6F4819E4}"/>
              </a:ext>
            </a:extLst>
          </p:cNvPr>
          <p:cNvSpPr/>
          <p:nvPr/>
        </p:nvSpPr>
        <p:spPr>
          <a:xfrm>
            <a:off x="2952314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A7E5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GB" sz="3200" b="1" i="0" u="none" strike="noStrike" kern="1200" normalizeH="0" baseline="0" noProof="0" dirty="0">
              <a:solidFill>
                <a:srgbClr val="A7E5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" name="o">
            <a:extLst>
              <a:ext uri="{FF2B5EF4-FFF2-40B4-BE49-F238E27FC236}">
                <a16:creationId xmlns:a16="http://schemas.microsoft.com/office/drawing/2014/main" id="{07A0576F-3288-44D5-8ED9-87583DFAF9F0}"/>
              </a:ext>
            </a:extLst>
          </p:cNvPr>
          <p:cNvSpPr/>
          <p:nvPr/>
        </p:nvSpPr>
        <p:spPr>
          <a:xfrm>
            <a:off x="2952314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normalizeH="0" baseline="0" noProof="0" dirty="0">
                <a:solidFill>
                  <a:srgbClr val="D665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endParaRPr kumimoji="0" lang="en-GB" sz="3200" b="1" i="0" u="none" strike="noStrike" kern="1200" normalizeH="0" baseline="0" noProof="0" dirty="0">
              <a:solidFill>
                <a:srgbClr val="D665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" name="نص">
            <a:extLst>
              <a:ext uri="{FF2B5EF4-FFF2-40B4-BE49-F238E27FC236}">
                <a16:creationId xmlns:a16="http://schemas.microsoft.com/office/drawing/2014/main" id="{2972D532-031A-4142-B5D5-4F3A621AEE9A}"/>
              </a:ext>
            </a:extLst>
          </p:cNvPr>
          <p:cNvSpPr/>
          <p:nvPr/>
        </p:nvSpPr>
        <p:spPr>
          <a:xfrm>
            <a:off x="2952314" y="4525145"/>
            <a:ext cx="2006665" cy="2025444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28575">
            <a:solidFill>
              <a:srgbClr val="77638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في المخطط الانسيابي يشير الشكل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 Jannat LT" pitchFamily="2" charset="-78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2400" b="1" dirty="0">
              <a:solidFill>
                <a:prstClr val="black"/>
              </a:solidFill>
              <a:latin typeface="A Jannat LT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>
                <a:solidFill>
                  <a:prstClr val="black"/>
                </a:solidFill>
                <a:latin typeface="A Jannat LT" pitchFamily="2" charset="-78"/>
                <a:cs typeface="Arial" panose="020B0604020202020204" pitchFamily="34" charset="0"/>
              </a:rPr>
              <a:t>إلى ............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C594B73D-1D87-43E5-A32B-DD59B2BB3DA7}"/>
              </a:ext>
            </a:extLst>
          </p:cNvPr>
          <p:cNvSpPr/>
          <p:nvPr/>
        </p:nvSpPr>
        <p:spPr>
          <a:xfrm>
            <a:off x="3170903" y="5427406"/>
            <a:ext cx="1533832" cy="560439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6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5" grpId="2" animBg="1"/>
      <p:bldP spid="74" grpId="0" animBg="1"/>
      <p:bldP spid="74" grpId="1" animBg="1"/>
      <p:bldP spid="74" grpId="2" animBg="1"/>
      <p:bldP spid="83" grpId="0" animBg="1"/>
      <p:bldP spid="83" grpId="1" animBg="1"/>
      <p:bldP spid="83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598288917"/>
</p:tagLst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345</Words>
  <Application>Microsoft Office PowerPoint</Application>
  <PresentationFormat>شاشة عريضة</PresentationFormat>
  <Paragraphs>94</Paragraphs>
  <Slides>4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 Jannat LT</vt:lpstr>
      <vt:lpstr>Arial</vt:lpstr>
      <vt:lpstr>Calibri</vt:lpstr>
      <vt:lpstr>Segoe UI</vt:lpstr>
      <vt:lpstr>ConfettiVTI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استراتيجية  تيك تاك توك</dc:title>
  <dc:creator>abeer saleh</dc:creator>
  <cp:lastModifiedBy>أمل ناصر حمد ال داوود</cp:lastModifiedBy>
  <cp:revision>16</cp:revision>
  <dcterms:created xsi:type="dcterms:W3CDTF">2021-09-07T16:26:43Z</dcterms:created>
  <dcterms:modified xsi:type="dcterms:W3CDTF">2021-11-06T23:55:31Z</dcterms:modified>
</cp:coreProperties>
</file>