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3" r:id="rId1"/>
  </p:sldMasterIdLst>
  <p:notesMasterIdLst>
    <p:notesMasterId r:id="rId6"/>
  </p:notesMasterIdLst>
  <p:sldIdLst>
    <p:sldId id="257" r:id="rId2"/>
    <p:sldId id="259" r:id="rId3"/>
    <p:sldId id="258" r:id="rId4"/>
    <p:sldId id="260" r:id="rId5"/>
  </p:sldIdLst>
  <p:sldSz cx="12192000" cy="6858000"/>
  <p:notesSz cx="6858000" cy="9144000"/>
  <p:custDataLst>
    <p:tags r:id="rId7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658F"/>
    <a:srgbClr val="776383"/>
    <a:srgbClr val="DBAFC5"/>
    <a:srgbClr val="BCAAB9"/>
    <a:srgbClr val="A7E5F8"/>
    <a:srgbClr val="F6C7B9"/>
    <a:srgbClr val="E89E76"/>
    <a:srgbClr val="FAF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52C8503-826F-41E6-B002-A61399BAEB00}" type="datetimeFigureOut">
              <a:rPr lang="ar-SA" smtClean="0"/>
              <a:t>02/04/43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09DE2FC-D74E-4E0B-AB0A-834C2C058C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18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ملاحظة : لظهور </a:t>
            </a:r>
            <a:r>
              <a:rPr lang="en-US" dirty="0"/>
              <a:t>(o) </a:t>
            </a:r>
            <a:r>
              <a:rPr lang="ar-SA" dirty="0"/>
              <a:t> نضغط مرة واحدة . اما لظهور (</a:t>
            </a:r>
            <a:r>
              <a:rPr lang="en-US" dirty="0"/>
              <a:t>x </a:t>
            </a:r>
            <a:r>
              <a:rPr lang="ar-SA" dirty="0"/>
              <a:t> ) نضغط مرتين.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9DE2FC-D74E-4E0B-AB0A-834C2C058CFA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8247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ملاحظة : لظهور </a:t>
            </a:r>
            <a:r>
              <a:rPr lang="en-US" dirty="0"/>
              <a:t>(o) </a:t>
            </a:r>
            <a:r>
              <a:rPr lang="ar-SA" dirty="0"/>
              <a:t> نضغط مرة واحدة . اما لظهور (</a:t>
            </a:r>
            <a:r>
              <a:rPr lang="en-US" dirty="0"/>
              <a:t>x </a:t>
            </a:r>
            <a:r>
              <a:rPr lang="ar-SA" dirty="0"/>
              <a:t> ) نضغط مرتين.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9DE2FC-D74E-4E0B-AB0A-834C2C058CFA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90791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ملاحظة : لظهور </a:t>
            </a:r>
            <a:r>
              <a:rPr lang="en-US" dirty="0"/>
              <a:t>(o) </a:t>
            </a:r>
            <a:r>
              <a:rPr lang="ar-SA" dirty="0"/>
              <a:t> نضغط مرة واحدة . اما لظهور (</a:t>
            </a:r>
            <a:r>
              <a:rPr lang="en-US" dirty="0"/>
              <a:t>x </a:t>
            </a:r>
            <a:r>
              <a:rPr lang="ar-SA" dirty="0"/>
              <a:t> ) نضغط مرتين.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9DE2FC-D74E-4E0B-AB0A-834C2C058CFA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51894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76A3-ADC8-4477-8FC1-B9DD55D84908}" type="datetime1">
              <a:rPr lang="en-US" smtClean="0"/>
              <a:t>11/7/2021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709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633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619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38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921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470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1495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6082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2559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395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49BE-398D-479A-8A7E-5DDBCA61EDCB}" type="datetime1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992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2271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7442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8419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7165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547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7027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708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3817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909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06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1709738"/>
            <a:ext cx="10570210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4589463"/>
            <a:ext cx="1057021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C193-4974-4A1F-9C63-07D595E30D66}" type="datetime1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6104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207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02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7794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5800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54463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8166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31439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8422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1900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92450"/>
            <a:ext cx="3994785" cy="27765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7011-1FFC-4EF8-9A2E-53B4AD2ADBD4}" type="datetime1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1514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5456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81275"/>
            <a:ext cx="3994785" cy="277977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EB47-45B4-4EF5-A743-B4885DD2F060}" type="datetime1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256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A87F-28D4-4BF0-B81F-877A89DFD5AC}" type="datetime1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83525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2538-DC4D-4667-96E5-B3278DDF8B12}" type="datetime1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34891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0548-5C08-4BE3-B63E-F2BB63B0B00C}" type="datetime1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250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1812"/>
            <a:ext cx="5220335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825749"/>
            <a:ext cx="5220335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1812"/>
            <a:ext cx="5183188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25749"/>
            <a:ext cx="5183188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F1F3-208B-49A3-B337-9C8ACEB3E0E1}" type="datetime1">
              <a:rPr lang="en-US" smtClean="0"/>
              <a:t>11/7/2021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925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6CA6-7293-4AA2-A0E0-A3BF4416E786}" type="datetime1">
              <a:rPr lang="en-US" smtClean="0"/>
              <a:t>11/7/2021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969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53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174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117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9B5B3C5-A599-465B-B2B9-866E8B2087CE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5C84982-7DD0-43B1-8A2D-BFA4DF1B4E60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8" name="Decorative Circles">
            <a:extLst>
              <a:ext uri="{FF2B5EF4-FFF2-40B4-BE49-F238E27FC236}">
                <a16:creationId xmlns:a16="http://schemas.microsoft.com/office/drawing/2014/main" id="{1D912E1C-3BBA-42F0-A3EE-FEC382E7230A}"/>
              </a:ext>
            </a:extLst>
          </p:cNvPr>
          <p:cNvGrpSpPr/>
          <p:nvPr/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FEEAC76-E273-46A8-8F8E-CE59860FE70D}"/>
                </a:ext>
              </a:extLst>
            </p:cNvPr>
            <p:cNvSpPr/>
            <p:nvPr/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6594A0E-9400-45AD-A431-1DA1C0B28966}"/>
                </a:ext>
              </a:extLst>
            </p:cNvPr>
            <p:cNvSpPr/>
            <p:nvPr/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0916D6C-D32F-42B6-8512-CD5EDB8F2B9B}"/>
                </a:ext>
              </a:extLst>
            </p:cNvPr>
            <p:cNvSpPr/>
            <p:nvPr/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834846D-59C6-40F4-907C-F1A4689B58F1}"/>
                </a:ext>
              </a:extLst>
            </p:cNvPr>
            <p:cNvSpPr/>
            <p:nvPr/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5A257CDF-2E36-4DC7-8EE4-5CD8F8ECAC87}"/>
                </a:ext>
              </a:extLst>
            </p:cNvPr>
            <p:cNvSpPr/>
            <p:nvPr/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5B26E0E-A115-4AE2-82D8-76BB93CC494F}"/>
                </a:ext>
              </a:extLst>
            </p:cNvPr>
            <p:cNvSpPr/>
            <p:nvPr/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55058DB-7E01-4E95-BF59-983AA1BBB38E}"/>
                </a:ext>
              </a:extLst>
            </p:cNvPr>
            <p:cNvSpPr/>
            <p:nvPr/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A810F7E2-23F3-44D6-B09E-71E556536052}"/>
                </a:ext>
              </a:extLst>
            </p:cNvPr>
            <p:cNvSpPr/>
            <p:nvPr/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59D5C391-E1DB-410A-A78C-ED3BBDFF0758}"/>
                </a:ext>
              </a:extLst>
            </p:cNvPr>
            <p:cNvSpPr/>
            <p:nvPr/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7C4944D-9373-4283-BCAA-927A0316659E}"/>
                </a:ext>
              </a:extLst>
            </p:cNvPr>
            <p:cNvSpPr/>
            <p:nvPr/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804C521-2D9F-4CE4-AFD3-D4F1551FEC6A}"/>
                </a:ext>
              </a:extLst>
            </p:cNvPr>
            <p:cNvSpPr/>
            <p:nvPr/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755AC65C-13EF-4182-AA3C-62BE165CC033}"/>
                </a:ext>
              </a:extLst>
            </p:cNvPr>
            <p:cNvSpPr/>
            <p:nvPr/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E40DA8D2-FA4B-4282-9D44-48C27B63A153}"/>
                </a:ext>
              </a:extLst>
            </p:cNvPr>
            <p:cNvSpPr/>
            <p:nvPr/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9065014-CB18-414D-A527-31ECC45700AB}"/>
                </a:ext>
              </a:extLst>
            </p:cNvPr>
            <p:cNvSpPr/>
            <p:nvPr/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8F39E27A-56C1-4328-8DF1-2DA147C78483}"/>
                </a:ext>
              </a:extLst>
            </p:cNvPr>
            <p:cNvSpPr/>
            <p:nvPr/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0" y="6488268"/>
            <a:ext cx="2743200" cy="233209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D24A4-5FEC-4062-8995-EB21925B3B40}" type="datetime1">
              <a:rPr lang="en-US" smtClean="0"/>
              <a:t>11/7/2021</a:t>
            </a:fld>
            <a:endParaRPr lang="en-US" sz="1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93150" y="6488268"/>
            <a:ext cx="2743200" cy="233209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  <a:prstGeom prst="rect">
            <a:avLst/>
          </a:prstGeom>
        </p:spPr>
        <p:txBody>
          <a:bodyPr lIns="91440" tIns="45720" rIns="91440" bIns="45720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25625"/>
            <a:ext cx="10659110" cy="4351338"/>
          </a:xfrm>
          <a:prstGeom prst="rect">
            <a:avLst/>
          </a:prstGeom>
        </p:spPr>
        <p:txBody>
          <a:bodyPr lIns="91440" tIns="45720" rIns="91440" bIns="4572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7222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715" r:id="rId8"/>
    <p:sldLayoutId id="2147483714" r:id="rId9"/>
    <p:sldLayoutId id="2147483713" r:id="rId10"/>
    <p:sldLayoutId id="2147483712" r:id="rId11"/>
    <p:sldLayoutId id="2147483711" r:id="rId12"/>
    <p:sldLayoutId id="2147483710" r:id="rId13"/>
    <p:sldLayoutId id="2147483709" r:id="rId14"/>
    <p:sldLayoutId id="2147483708" r:id="rId15"/>
    <p:sldLayoutId id="2147483707" r:id="rId16"/>
    <p:sldLayoutId id="2147483706" r:id="rId17"/>
    <p:sldLayoutId id="2147483705" r:id="rId18"/>
    <p:sldLayoutId id="2147483704" r:id="rId19"/>
    <p:sldLayoutId id="2147483703" r:id="rId20"/>
    <p:sldLayoutId id="2147483702" r:id="rId21"/>
    <p:sldLayoutId id="2147483701" r:id="rId22"/>
    <p:sldLayoutId id="2147483700" r:id="rId23"/>
    <p:sldLayoutId id="2147483687" r:id="rId24"/>
    <p:sldLayoutId id="2147483686" r:id="rId25"/>
    <p:sldLayoutId id="2147483685" r:id="rId26"/>
    <p:sldLayoutId id="2147483684" r:id="rId27"/>
    <p:sldLayoutId id="2147483683" r:id="rId28"/>
    <p:sldLayoutId id="2147483682" r:id="rId29"/>
    <p:sldLayoutId id="2147483681" r:id="rId30"/>
    <p:sldLayoutId id="2147483680" r:id="rId31"/>
    <p:sldLayoutId id="2147483679" r:id="rId32"/>
    <p:sldLayoutId id="2147483678" r:id="rId33"/>
    <p:sldLayoutId id="2147483677" r:id="rId34"/>
    <p:sldLayoutId id="2147483676" r:id="rId35"/>
    <p:sldLayoutId id="2147483675" r:id="rId36"/>
    <p:sldLayoutId id="2147483674" r:id="rId37"/>
    <p:sldLayoutId id="2147483669" r:id="rId38"/>
    <p:sldLayoutId id="2147483670" r:id="rId39"/>
    <p:sldLayoutId id="2147483671" r:id="rId40"/>
    <p:sldLayoutId id="2147483672" r:id="rId41"/>
  </p:sldLayoutIdLst>
  <p:hf sldNum="0" hdr="0" ftr="0" dt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7000"/>
        </a:lnSpc>
        <a:spcBef>
          <a:spcPts val="10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7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7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7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7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رسم 6" descr="تيك تاك تو مع تعبئة خالصة">
            <a:extLst>
              <a:ext uri="{FF2B5EF4-FFF2-40B4-BE49-F238E27FC236}">
                <a16:creationId xmlns:a16="http://schemas.microsoft.com/office/drawing/2014/main" id="{34B45C10-04D4-4C9E-B4BF-D456966544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9599353">
            <a:off x="3362692" y="1473038"/>
            <a:ext cx="5199795" cy="5199795"/>
          </a:xfrm>
          <a:prstGeom prst="rect">
            <a:avLst/>
          </a:prstGeom>
        </p:spPr>
      </p:pic>
      <p:sp>
        <p:nvSpPr>
          <p:cNvPr id="4" name="عنوان 1">
            <a:extLst>
              <a:ext uri="{FF2B5EF4-FFF2-40B4-BE49-F238E27FC236}">
                <a16:creationId xmlns:a16="http://schemas.microsoft.com/office/drawing/2014/main" id="{BBC31E70-727A-4A37-B1B2-FDA87789502B}"/>
              </a:ext>
            </a:extLst>
          </p:cNvPr>
          <p:cNvSpPr txBox="1">
            <a:spLocks/>
          </p:cNvSpPr>
          <p:nvPr/>
        </p:nvSpPr>
        <p:spPr>
          <a:xfrm>
            <a:off x="2471466" y="1856947"/>
            <a:ext cx="6982245" cy="189515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90000"/>
              </a:lnSpc>
            </a:pPr>
            <a:r>
              <a:rPr lang="en-US" sz="6000" dirty="0" err="1">
                <a:solidFill>
                  <a:srgbClr val="776383"/>
                </a:solidFill>
                <a:cs typeface="Sultan bold" pitchFamily="2" charset="-78"/>
              </a:rPr>
              <a:t>تيك</a:t>
            </a:r>
            <a:r>
              <a:rPr lang="en-US" sz="6000" dirty="0">
                <a:solidFill>
                  <a:srgbClr val="776383"/>
                </a:solidFill>
                <a:cs typeface="Sultan bold" pitchFamily="2" charset="-78"/>
              </a:rPr>
              <a:t> تاك توك</a:t>
            </a:r>
          </a:p>
          <a:p>
            <a:pPr algn="ctr">
              <a:lnSpc>
                <a:spcPct val="90000"/>
              </a:lnSpc>
            </a:pPr>
            <a:r>
              <a:rPr lang="ar-SA" sz="3600" dirty="0">
                <a:solidFill>
                  <a:schemeClr val="tx1"/>
                </a:solidFill>
                <a:cs typeface="Sultan bold" pitchFamily="2" charset="-78"/>
              </a:rPr>
              <a:t>إعداد :أ. امل آل داوود</a:t>
            </a:r>
            <a:endParaRPr lang="en-US" sz="3600" dirty="0">
              <a:solidFill>
                <a:schemeClr val="tx1"/>
              </a:solidFill>
              <a:cs typeface="Sultan bold" pitchFamily="2" charset="-78"/>
            </a:endParaRPr>
          </a:p>
        </p:txBody>
      </p:sp>
      <p:sp>
        <p:nvSpPr>
          <p:cNvPr id="9" name="مستطيل: زوايا مستديرة 8">
            <a:hlinkClick r:id="rId4" action="ppaction://hlinksldjump"/>
            <a:extLst>
              <a:ext uri="{FF2B5EF4-FFF2-40B4-BE49-F238E27FC236}">
                <a16:creationId xmlns:a16="http://schemas.microsoft.com/office/drawing/2014/main" id="{F2F9E854-9351-4B32-BF28-FECFAF3A79C8}"/>
              </a:ext>
            </a:extLst>
          </p:cNvPr>
          <p:cNvSpPr/>
          <p:nvPr/>
        </p:nvSpPr>
        <p:spPr>
          <a:xfrm>
            <a:off x="4794969" y="4265047"/>
            <a:ext cx="2335237" cy="745587"/>
          </a:xfrm>
          <a:prstGeom prst="roundRect">
            <a:avLst/>
          </a:prstGeom>
          <a:solidFill>
            <a:srgbClr val="DBAFC5"/>
          </a:solidFill>
          <a:ln w="38100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>
                <a:cs typeface="Sultan bold" pitchFamily="2" charset="-78"/>
              </a:rPr>
              <a:t>ابدأ</a:t>
            </a: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4C264A13-6021-48E0-BEF7-7400C895E9C0}"/>
              </a:ext>
            </a:extLst>
          </p:cNvPr>
          <p:cNvSpPr txBox="1"/>
          <p:nvPr/>
        </p:nvSpPr>
        <p:spPr>
          <a:xfrm>
            <a:off x="1670803" y="790000"/>
            <a:ext cx="858356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660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مراجعة منهج مهارات رقمية </a:t>
            </a:r>
            <a:endParaRPr lang="en-US" sz="660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95916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رسم 131" descr="تيك تاك تو مع تعبئة خالصة">
            <a:extLst>
              <a:ext uri="{FF2B5EF4-FFF2-40B4-BE49-F238E27FC236}">
                <a16:creationId xmlns:a16="http://schemas.microsoft.com/office/drawing/2014/main" id="{0DBD6811-D011-4AD0-B9C9-531876D47D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9599353">
            <a:off x="3362694" y="1001091"/>
            <a:ext cx="5199795" cy="5199795"/>
          </a:xfrm>
          <a:prstGeom prst="rect">
            <a:avLst/>
          </a:prstGeom>
        </p:spPr>
      </p:pic>
      <p:sp>
        <p:nvSpPr>
          <p:cNvPr id="65" name="x">
            <a:extLst>
              <a:ext uri="{FF2B5EF4-FFF2-40B4-BE49-F238E27FC236}">
                <a16:creationId xmlns:a16="http://schemas.microsoft.com/office/drawing/2014/main" id="{E33017AB-96F5-4594-A350-620204760808}"/>
              </a:ext>
            </a:extLst>
          </p:cNvPr>
          <p:cNvSpPr/>
          <p:nvPr/>
        </p:nvSpPr>
        <p:spPr>
          <a:xfrm>
            <a:off x="7474348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4" name="o">
            <a:extLst>
              <a:ext uri="{FF2B5EF4-FFF2-40B4-BE49-F238E27FC236}">
                <a16:creationId xmlns:a16="http://schemas.microsoft.com/office/drawing/2014/main" id="{39EE38BB-1C0E-4E50-A2BD-4ED192A83AEF}"/>
              </a:ext>
            </a:extLst>
          </p:cNvPr>
          <p:cNvSpPr/>
          <p:nvPr/>
        </p:nvSpPr>
        <p:spPr>
          <a:xfrm>
            <a:off x="7474348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3" name="نص">
            <a:extLst>
              <a:ext uri="{FF2B5EF4-FFF2-40B4-BE49-F238E27FC236}">
                <a16:creationId xmlns:a16="http://schemas.microsoft.com/office/drawing/2014/main" id="{043D7D96-60B4-45C3-B9DA-39BB121448A7}"/>
              </a:ext>
            </a:extLst>
          </p:cNvPr>
          <p:cNvSpPr/>
          <p:nvPr/>
        </p:nvSpPr>
        <p:spPr>
          <a:xfrm>
            <a:off x="7474348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عبارة عن جهاز الكتروني يمكنه معالجة وتخزين</a:t>
            </a:r>
            <a:r>
              <a:rPr kumimoji="0" lang="ar-SA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 واسترجاع البيانات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  <p:sp>
        <p:nvSpPr>
          <p:cNvPr id="30" name="x">
            <a:extLst>
              <a:ext uri="{FF2B5EF4-FFF2-40B4-BE49-F238E27FC236}">
                <a16:creationId xmlns:a16="http://schemas.microsoft.com/office/drawing/2014/main" id="{17BB19AB-9107-4AD6-9362-0753579ACA2B}"/>
              </a:ext>
            </a:extLst>
          </p:cNvPr>
          <p:cNvSpPr/>
          <p:nvPr/>
        </p:nvSpPr>
        <p:spPr>
          <a:xfrm>
            <a:off x="5213331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1" name="o">
            <a:extLst>
              <a:ext uri="{FF2B5EF4-FFF2-40B4-BE49-F238E27FC236}">
                <a16:creationId xmlns:a16="http://schemas.microsoft.com/office/drawing/2014/main" id="{1F2F7191-C278-408F-9681-1DF015F80EC0}"/>
              </a:ext>
            </a:extLst>
          </p:cNvPr>
          <p:cNvSpPr/>
          <p:nvPr/>
        </p:nvSpPr>
        <p:spPr>
          <a:xfrm>
            <a:off x="5213331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" name="نص">
            <a:extLst>
              <a:ext uri="{FF2B5EF4-FFF2-40B4-BE49-F238E27FC236}">
                <a16:creationId xmlns:a16="http://schemas.microsoft.com/office/drawing/2014/main" id="{2B306D15-32AE-4154-B486-56E9168310CC}"/>
              </a:ext>
            </a:extLst>
          </p:cNvPr>
          <p:cNvSpPr/>
          <p:nvPr/>
        </p:nvSpPr>
        <p:spPr>
          <a:xfrm>
            <a:off x="5213331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ماهي الأجهزة الملحقة بالحاسب؟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  <p:sp>
        <p:nvSpPr>
          <p:cNvPr id="33" name="x">
            <a:extLst>
              <a:ext uri="{FF2B5EF4-FFF2-40B4-BE49-F238E27FC236}">
                <a16:creationId xmlns:a16="http://schemas.microsoft.com/office/drawing/2014/main" id="{DFADC109-E098-44B6-8AF6-B2971F4FEFFC}"/>
              </a:ext>
            </a:extLst>
          </p:cNvPr>
          <p:cNvSpPr/>
          <p:nvPr/>
        </p:nvSpPr>
        <p:spPr>
          <a:xfrm>
            <a:off x="2952314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" name="o">
            <a:extLst>
              <a:ext uri="{FF2B5EF4-FFF2-40B4-BE49-F238E27FC236}">
                <a16:creationId xmlns:a16="http://schemas.microsoft.com/office/drawing/2014/main" id="{348E3ABA-01B6-4610-81B3-89914391B7C6}"/>
              </a:ext>
            </a:extLst>
          </p:cNvPr>
          <p:cNvSpPr/>
          <p:nvPr/>
        </p:nvSpPr>
        <p:spPr>
          <a:xfrm>
            <a:off x="2952314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5" name="نص">
            <a:extLst>
              <a:ext uri="{FF2B5EF4-FFF2-40B4-BE49-F238E27FC236}">
                <a16:creationId xmlns:a16="http://schemas.microsoft.com/office/drawing/2014/main" id="{E7926F01-3A12-4F1B-8145-37CAADC7D84F}"/>
              </a:ext>
            </a:extLst>
          </p:cNvPr>
          <p:cNvSpPr/>
          <p:nvPr/>
        </p:nvSpPr>
        <p:spPr>
          <a:xfrm>
            <a:off x="2952314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شكل من اشكال الحاسبات لا يحتوي</a:t>
            </a:r>
            <a:r>
              <a:rPr lang="ar-SA" sz="2400" b="1" dirty="0">
                <a:solidFill>
                  <a:prstClr val="black"/>
                </a:solidFill>
                <a:latin typeface="A Jannat LT" pitchFamily="2" charset="-78"/>
                <a:cs typeface="Arial" panose="020B0604020202020204" pitchFamily="34" charset="0"/>
              </a:rPr>
              <a:t> على لوحة مفاتيح ويتم ادخال البيانات عن طريق اللمس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  <p:sp>
        <p:nvSpPr>
          <p:cNvPr id="36" name="x">
            <a:extLst>
              <a:ext uri="{FF2B5EF4-FFF2-40B4-BE49-F238E27FC236}">
                <a16:creationId xmlns:a16="http://schemas.microsoft.com/office/drawing/2014/main" id="{E95BE64E-4C65-4BC5-99A1-88DD40672335}"/>
              </a:ext>
            </a:extLst>
          </p:cNvPr>
          <p:cNvSpPr/>
          <p:nvPr/>
        </p:nvSpPr>
        <p:spPr>
          <a:xfrm>
            <a:off x="7474348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7" name="o">
            <a:extLst>
              <a:ext uri="{FF2B5EF4-FFF2-40B4-BE49-F238E27FC236}">
                <a16:creationId xmlns:a16="http://schemas.microsoft.com/office/drawing/2014/main" id="{DE93FDF5-F59E-41F0-83E4-E4EE40FC9FE7}"/>
              </a:ext>
            </a:extLst>
          </p:cNvPr>
          <p:cNvSpPr/>
          <p:nvPr/>
        </p:nvSpPr>
        <p:spPr>
          <a:xfrm>
            <a:off x="7474348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8" name="نص">
            <a:extLst>
              <a:ext uri="{FF2B5EF4-FFF2-40B4-BE49-F238E27FC236}">
                <a16:creationId xmlns:a16="http://schemas.microsoft.com/office/drawing/2014/main" id="{AEE9FB77-EE6F-4143-8CB8-960EC783FF13}"/>
              </a:ext>
            </a:extLst>
          </p:cNvPr>
          <p:cNvSpPr/>
          <p:nvPr/>
        </p:nvSpPr>
        <p:spPr>
          <a:xfrm>
            <a:off x="7474348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تعد شاشة اللمس من</a:t>
            </a:r>
            <a:r>
              <a:rPr kumimoji="0" lang="ar-SA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 ..............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  <p:sp>
        <p:nvSpPr>
          <p:cNvPr id="39" name="x">
            <a:extLst>
              <a:ext uri="{FF2B5EF4-FFF2-40B4-BE49-F238E27FC236}">
                <a16:creationId xmlns:a16="http://schemas.microsoft.com/office/drawing/2014/main" id="{07B499A0-0E40-4E02-AC35-B734AF6D553B}"/>
              </a:ext>
            </a:extLst>
          </p:cNvPr>
          <p:cNvSpPr/>
          <p:nvPr/>
        </p:nvSpPr>
        <p:spPr>
          <a:xfrm>
            <a:off x="5213331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" name="o">
            <a:extLst>
              <a:ext uri="{FF2B5EF4-FFF2-40B4-BE49-F238E27FC236}">
                <a16:creationId xmlns:a16="http://schemas.microsoft.com/office/drawing/2014/main" id="{B7DD6C49-7787-472A-A14F-536EABF28DE7}"/>
              </a:ext>
            </a:extLst>
          </p:cNvPr>
          <p:cNvSpPr/>
          <p:nvPr/>
        </p:nvSpPr>
        <p:spPr>
          <a:xfrm>
            <a:off x="5213331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1" name="نص">
            <a:extLst>
              <a:ext uri="{FF2B5EF4-FFF2-40B4-BE49-F238E27FC236}">
                <a16:creationId xmlns:a16="http://schemas.microsoft.com/office/drawing/2014/main" id="{827B40D3-957C-4699-8078-A080BEDCB893}"/>
              </a:ext>
            </a:extLst>
          </p:cNvPr>
          <p:cNvSpPr/>
          <p:nvPr/>
        </p:nvSpPr>
        <p:spPr>
          <a:xfrm>
            <a:off x="5213331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مما يتكون الحاسب الآلي؟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  <p:sp>
        <p:nvSpPr>
          <p:cNvPr id="42" name="x">
            <a:extLst>
              <a:ext uri="{FF2B5EF4-FFF2-40B4-BE49-F238E27FC236}">
                <a16:creationId xmlns:a16="http://schemas.microsoft.com/office/drawing/2014/main" id="{39C6FA4D-36A7-4937-BB86-60F0BAE2781A}"/>
              </a:ext>
            </a:extLst>
          </p:cNvPr>
          <p:cNvSpPr/>
          <p:nvPr/>
        </p:nvSpPr>
        <p:spPr>
          <a:xfrm>
            <a:off x="2952314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3" name="o">
            <a:extLst>
              <a:ext uri="{FF2B5EF4-FFF2-40B4-BE49-F238E27FC236}">
                <a16:creationId xmlns:a16="http://schemas.microsoft.com/office/drawing/2014/main" id="{19303E5B-A773-4659-B3F5-E9F0E3390809}"/>
              </a:ext>
            </a:extLst>
          </p:cNvPr>
          <p:cNvSpPr/>
          <p:nvPr/>
        </p:nvSpPr>
        <p:spPr>
          <a:xfrm>
            <a:off x="2952314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4" name="نص">
            <a:extLst>
              <a:ext uri="{FF2B5EF4-FFF2-40B4-BE49-F238E27FC236}">
                <a16:creationId xmlns:a16="http://schemas.microsoft.com/office/drawing/2014/main" id="{2E5A1E1D-78B2-4D85-89F3-72464589FB18}"/>
              </a:ext>
            </a:extLst>
          </p:cNvPr>
          <p:cNvSpPr/>
          <p:nvPr/>
        </p:nvSpPr>
        <p:spPr>
          <a:xfrm>
            <a:off x="2952314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ماهي أجزاء الحاسب الرئيسية؟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  <p:sp>
        <p:nvSpPr>
          <p:cNvPr id="45" name="x">
            <a:extLst>
              <a:ext uri="{FF2B5EF4-FFF2-40B4-BE49-F238E27FC236}">
                <a16:creationId xmlns:a16="http://schemas.microsoft.com/office/drawing/2014/main" id="{5795680C-5D2F-41AA-9F40-1BFEA6462F2E}"/>
              </a:ext>
            </a:extLst>
          </p:cNvPr>
          <p:cNvSpPr/>
          <p:nvPr/>
        </p:nvSpPr>
        <p:spPr>
          <a:xfrm>
            <a:off x="7474348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6" name="o">
            <a:extLst>
              <a:ext uri="{FF2B5EF4-FFF2-40B4-BE49-F238E27FC236}">
                <a16:creationId xmlns:a16="http://schemas.microsoft.com/office/drawing/2014/main" id="{64B14127-BB84-4C7A-833A-2F44E864FDB1}"/>
              </a:ext>
            </a:extLst>
          </p:cNvPr>
          <p:cNvSpPr/>
          <p:nvPr/>
        </p:nvSpPr>
        <p:spPr>
          <a:xfrm>
            <a:off x="7474348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" name="نص">
            <a:extLst>
              <a:ext uri="{FF2B5EF4-FFF2-40B4-BE49-F238E27FC236}">
                <a16:creationId xmlns:a16="http://schemas.microsoft.com/office/drawing/2014/main" id="{F1E56CD1-DF74-4D6C-A9F7-4D5039670AF2}"/>
              </a:ext>
            </a:extLst>
          </p:cNvPr>
          <p:cNvSpPr/>
          <p:nvPr/>
        </p:nvSpPr>
        <p:spPr>
          <a:xfrm>
            <a:off x="7474348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حاسب خفيف الوزن يسهل حمله وتنقله</a:t>
            </a:r>
            <a:r>
              <a:rPr kumimoji="0" lang="ar-SA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 من مكان لآخر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  <p:sp>
        <p:nvSpPr>
          <p:cNvPr id="48" name="x">
            <a:extLst>
              <a:ext uri="{FF2B5EF4-FFF2-40B4-BE49-F238E27FC236}">
                <a16:creationId xmlns:a16="http://schemas.microsoft.com/office/drawing/2014/main" id="{4EBD7B69-3235-4B50-932F-38B4608EF7E0}"/>
              </a:ext>
            </a:extLst>
          </p:cNvPr>
          <p:cNvSpPr/>
          <p:nvPr/>
        </p:nvSpPr>
        <p:spPr>
          <a:xfrm>
            <a:off x="5213331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9" name="o">
            <a:extLst>
              <a:ext uri="{FF2B5EF4-FFF2-40B4-BE49-F238E27FC236}">
                <a16:creationId xmlns:a16="http://schemas.microsoft.com/office/drawing/2014/main" id="{37095B78-2C1C-4101-B5C0-AC0D490FB8D0}"/>
              </a:ext>
            </a:extLst>
          </p:cNvPr>
          <p:cNvSpPr/>
          <p:nvPr/>
        </p:nvSpPr>
        <p:spPr>
          <a:xfrm>
            <a:off x="5213331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0" name="نص">
            <a:extLst>
              <a:ext uri="{FF2B5EF4-FFF2-40B4-BE49-F238E27FC236}">
                <a16:creationId xmlns:a16="http://schemas.microsoft.com/office/drawing/2014/main" id="{28BE6337-E9F7-46E6-ACE7-A45959291A54}"/>
              </a:ext>
            </a:extLst>
          </p:cNvPr>
          <p:cNvSpPr/>
          <p:nvPr/>
        </p:nvSpPr>
        <p:spPr>
          <a:xfrm>
            <a:off x="5213331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جهاز يستخدم في ادخال النصوص وإعطاء الأوامر للحاسب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  <p:sp>
        <p:nvSpPr>
          <p:cNvPr id="51" name="x">
            <a:extLst>
              <a:ext uri="{FF2B5EF4-FFF2-40B4-BE49-F238E27FC236}">
                <a16:creationId xmlns:a16="http://schemas.microsoft.com/office/drawing/2014/main" id="{60311A2B-E764-4167-86C0-FC6F6F4819E4}"/>
              </a:ext>
            </a:extLst>
          </p:cNvPr>
          <p:cNvSpPr/>
          <p:nvPr/>
        </p:nvSpPr>
        <p:spPr>
          <a:xfrm>
            <a:off x="2952314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2" name="o">
            <a:extLst>
              <a:ext uri="{FF2B5EF4-FFF2-40B4-BE49-F238E27FC236}">
                <a16:creationId xmlns:a16="http://schemas.microsoft.com/office/drawing/2014/main" id="{07A0576F-3288-44D5-8ED9-87583DFAF9F0}"/>
              </a:ext>
            </a:extLst>
          </p:cNvPr>
          <p:cNvSpPr/>
          <p:nvPr/>
        </p:nvSpPr>
        <p:spPr>
          <a:xfrm>
            <a:off x="2952314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3" name="نص">
            <a:extLst>
              <a:ext uri="{FF2B5EF4-FFF2-40B4-BE49-F238E27FC236}">
                <a16:creationId xmlns:a16="http://schemas.microsoft.com/office/drawing/2014/main" id="{2972D532-031A-4142-B5D5-4F3A621AEE9A}"/>
              </a:ext>
            </a:extLst>
          </p:cNvPr>
          <p:cNvSpPr/>
          <p:nvPr/>
        </p:nvSpPr>
        <p:spPr>
          <a:xfrm>
            <a:off x="2952314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400" b="1" dirty="0">
                <a:solidFill>
                  <a:prstClr val="black"/>
                </a:solidFill>
                <a:latin typeface="A Jannat LT" pitchFamily="2" charset="-78"/>
                <a:cs typeface="Arial" panose="020B0604020202020204" pitchFamily="34" charset="0"/>
              </a:rPr>
              <a:t>مما ي</a:t>
            </a: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تكون الحاسب المكتبي ؟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7550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>
                      <p:stCondLst>
                        <p:cond delay="0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43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4" fill="hold">
                      <p:stCondLst>
                        <p:cond delay="0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50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1" fill="hold">
                      <p:stCondLst>
                        <p:cond delay="0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>
                      <p:stCondLst>
                        <p:cond delay="0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>
                      <p:stCondLst>
                        <p:cond delay="0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85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6" fill="hold">
                      <p:stCondLst>
                        <p:cond delay="0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9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3" fill="hold">
                      <p:stCondLst>
                        <p:cond delay="0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99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0" fill="hold">
                      <p:stCondLst>
                        <p:cond delay="0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>
                      <p:stCondLst>
                        <p:cond delay="0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20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1" fill="hold">
                      <p:stCondLst>
                        <p:cond delay="0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241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2" fill="hold">
                      <p:stCondLst>
                        <p:cond delay="0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</p:childTnLst>
        </p:cTn>
      </p:par>
    </p:tnLst>
    <p:bldLst>
      <p:bldP spid="65" grpId="0" animBg="1"/>
      <p:bldP spid="65" grpId="1" animBg="1"/>
      <p:bldP spid="65" grpId="2" animBg="1"/>
      <p:bldP spid="74" grpId="0" animBg="1"/>
      <p:bldP spid="74" grpId="1" animBg="1"/>
      <p:bldP spid="74" grpId="2" animBg="1"/>
      <p:bldP spid="83" grpId="0" animBg="1"/>
      <p:bldP spid="83" grpId="1" animBg="1"/>
      <p:bldP spid="83" grpId="2" animBg="1"/>
      <p:bldP spid="30" grpId="0" animBg="1"/>
      <p:bldP spid="30" grpId="1" animBg="1"/>
      <p:bldP spid="30" grpId="2" animBg="1"/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  <p:bldP spid="33" grpId="0" animBg="1"/>
      <p:bldP spid="33" grpId="1" animBg="1"/>
      <p:bldP spid="33" grpId="2" animBg="1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38" grpId="0" animBg="1"/>
      <p:bldP spid="38" grpId="1" animBg="1"/>
      <p:bldP spid="38" grpId="2" animBg="1"/>
      <p:bldP spid="39" grpId="0" animBg="1"/>
      <p:bldP spid="39" grpId="1" animBg="1"/>
      <p:bldP spid="39" grpId="2" animBg="1"/>
      <p:bldP spid="40" grpId="0" animBg="1"/>
      <p:bldP spid="40" grpId="1" animBg="1"/>
      <p:bldP spid="40" grpId="2" animBg="1"/>
      <p:bldP spid="41" grpId="0" animBg="1"/>
      <p:bldP spid="41" grpId="1" animBg="1"/>
      <p:bldP spid="41" grpId="2" animBg="1"/>
      <p:bldP spid="42" grpId="0" animBg="1"/>
      <p:bldP spid="42" grpId="1" animBg="1"/>
      <p:bldP spid="42" grpId="2" animBg="1"/>
      <p:bldP spid="43" grpId="0" animBg="1"/>
      <p:bldP spid="43" grpId="1" animBg="1"/>
      <p:bldP spid="43" grpId="2" animBg="1"/>
      <p:bldP spid="44" grpId="0" animBg="1"/>
      <p:bldP spid="44" grpId="1" animBg="1"/>
      <p:bldP spid="44" grpId="2" animBg="1"/>
      <p:bldP spid="45" grpId="0" animBg="1"/>
      <p:bldP spid="45" grpId="1" animBg="1"/>
      <p:bldP spid="45" grpId="2" animBg="1"/>
      <p:bldP spid="46" grpId="0" animBg="1"/>
      <p:bldP spid="46" grpId="1" animBg="1"/>
      <p:bldP spid="46" grpId="2" animBg="1"/>
      <p:bldP spid="47" grpId="0" animBg="1"/>
      <p:bldP spid="47" grpId="1" animBg="1"/>
      <p:bldP spid="47" grpId="2" animBg="1"/>
      <p:bldP spid="48" grpId="0" animBg="1"/>
      <p:bldP spid="48" grpId="1" animBg="1"/>
      <p:bldP spid="48" grpId="2" animBg="1"/>
      <p:bldP spid="49" grpId="0" animBg="1"/>
      <p:bldP spid="49" grpId="1" animBg="1"/>
      <p:bldP spid="49" grpId="2" animBg="1"/>
      <p:bldP spid="50" grpId="0" animBg="1"/>
      <p:bldP spid="50" grpId="1" animBg="1"/>
      <p:bldP spid="50" grpId="2" animBg="1"/>
      <p:bldP spid="51" grpId="0" animBg="1"/>
      <p:bldP spid="51" grpId="1" animBg="1"/>
      <p:bldP spid="51" grpId="2" animBg="1"/>
      <p:bldP spid="52" grpId="0" animBg="1"/>
      <p:bldP spid="52" grpId="1" animBg="1"/>
      <p:bldP spid="52" grpId="2" animBg="1"/>
      <p:bldP spid="53" grpId="0" animBg="1"/>
      <p:bldP spid="53" grpId="1" animBg="1"/>
      <p:bldP spid="53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رسم 131" descr="تيك تاك تو مع تعبئة خالصة">
            <a:extLst>
              <a:ext uri="{FF2B5EF4-FFF2-40B4-BE49-F238E27FC236}">
                <a16:creationId xmlns:a16="http://schemas.microsoft.com/office/drawing/2014/main" id="{0DBD6811-D011-4AD0-B9C9-531876D47D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9599353">
            <a:off x="3362694" y="1001091"/>
            <a:ext cx="5199795" cy="5199795"/>
          </a:xfrm>
          <a:prstGeom prst="rect">
            <a:avLst/>
          </a:prstGeom>
        </p:spPr>
      </p:pic>
      <p:sp>
        <p:nvSpPr>
          <p:cNvPr id="65" name="x">
            <a:extLst>
              <a:ext uri="{FF2B5EF4-FFF2-40B4-BE49-F238E27FC236}">
                <a16:creationId xmlns:a16="http://schemas.microsoft.com/office/drawing/2014/main" id="{E33017AB-96F5-4594-A350-620204760808}"/>
              </a:ext>
            </a:extLst>
          </p:cNvPr>
          <p:cNvSpPr/>
          <p:nvPr/>
        </p:nvSpPr>
        <p:spPr>
          <a:xfrm>
            <a:off x="7474348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4" name="o">
            <a:extLst>
              <a:ext uri="{FF2B5EF4-FFF2-40B4-BE49-F238E27FC236}">
                <a16:creationId xmlns:a16="http://schemas.microsoft.com/office/drawing/2014/main" id="{39EE38BB-1C0E-4E50-A2BD-4ED192A83AEF}"/>
              </a:ext>
            </a:extLst>
          </p:cNvPr>
          <p:cNvSpPr/>
          <p:nvPr/>
        </p:nvSpPr>
        <p:spPr>
          <a:xfrm>
            <a:off x="7474348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3" name="نص">
            <a:extLst>
              <a:ext uri="{FF2B5EF4-FFF2-40B4-BE49-F238E27FC236}">
                <a16:creationId xmlns:a16="http://schemas.microsoft.com/office/drawing/2014/main" id="{043D7D96-60B4-45C3-B9DA-39BB121448A7}"/>
              </a:ext>
            </a:extLst>
          </p:cNvPr>
          <p:cNvSpPr/>
          <p:nvPr/>
        </p:nvSpPr>
        <p:spPr>
          <a:xfrm>
            <a:off x="7474348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جهاز يستخدم في التقاط الصور</a:t>
            </a:r>
            <a:r>
              <a:rPr kumimoji="0" lang="ar-SA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 ومقاطع الفيديو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  <p:sp>
        <p:nvSpPr>
          <p:cNvPr id="30" name="x">
            <a:extLst>
              <a:ext uri="{FF2B5EF4-FFF2-40B4-BE49-F238E27FC236}">
                <a16:creationId xmlns:a16="http://schemas.microsoft.com/office/drawing/2014/main" id="{17BB19AB-9107-4AD6-9362-0753579ACA2B}"/>
              </a:ext>
            </a:extLst>
          </p:cNvPr>
          <p:cNvSpPr/>
          <p:nvPr/>
        </p:nvSpPr>
        <p:spPr>
          <a:xfrm>
            <a:off x="5213331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1" name="o">
            <a:extLst>
              <a:ext uri="{FF2B5EF4-FFF2-40B4-BE49-F238E27FC236}">
                <a16:creationId xmlns:a16="http://schemas.microsoft.com/office/drawing/2014/main" id="{1F2F7191-C278-408F-9681-1DF015F80EC0}"/>
              </a:ext>
            </a:extLst>
          </p:cNvPr>
          <p:cNvSpPr/>
          <p:nvPr/>
        </p:nvSpPr>
        <p:spPr>
          <a:xfrm>
            <a:off x="5213331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" name="نص">
            <a:extLst>
              <a:ext uri="{FF2B5EF4-FFF2-40B4-BE49-F238E27FC236}">
                <a16:creationId xmlns:a16="http://schemas.microsoft.com/office/drawing/2014/main" id="{2B306D15-32AE-4154-B486-56E9168310CC}"/>
              </a:ext>
            </a:extLst>
          </p:cNvPr>
          <p:cNvSpPr/>
          <p:nvPr/>
        </p:nvSpPr>
        <p:spPr>
          <a:xfrm>
            <a:off x="5213331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من الأمثلة على أجهزة</a:t>
            </a:r>
            <a:r>
              <a:rPr kumimoji="0" lang="ar-SA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 الاخراج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  <p:sp>
        <p:nvSpPr>
          <p:cNvPr id="33" name="x">
            <a:extLst>
              <a:ext uri="{FF2B5EF4-FFF2-40B4-BE49-F238E27FC236}">
                <a16:creationId xmlns:a16="http://schemas.microsoft.com/office/drawing/2014/main" id="{DFADC109-E098-44B6-8AF6-B2971F4FEFFC}"/>
              </a:ext>
            </a:extLst>
          </p:cNvPr>
          <p:cNvSpPr/>
          <p:nvPr/>
        </p:nvSpPr>
        <p:spPr>
          <a:xfrm>
            <a:off x="2952314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" name="o">
            <a:extLst>
              <a:ext uri="{FF2B5EF4-FFF2-40B4-BE49-F238E27FC236}">
                <a16:creationId xmlns:a16="http://schemas.microsoft.com/office/drawing/2014/main" id="{348E3ABA-01B6-4610-81B3-89914391B7C6}"/>
              </a:ext>
            </a:extLst>
          </p:cNvPr>
          <p:cNvSpPr/>
          <p:nvPr/>
        </p:nvSpPr>
        <p:spPr>
          <a:xfrm>
            <a:off x="2952314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5" name="نص">
            <a:extLst>
              <a:ext uri="{FF2B5EF4-FFF2-40B4-BE49-F238E27FC236}">
                <a16:creationId xmlns:a16="http://schemas.microsoft.com/office/drawing/2014/main" id="{E7926F01-3A12-4F1B-8145-37CAADC7D84F}"/>
              </a:ext>
            </a:extLst>
          </p:cNvPr>
          <p:cNvSpPr/>
          <p:nvPr/>
        </p:nvSpPr>
        <p:spPr>
          <a:xfrm>
            <a:off x="2952314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تقاس سعة تخزين البيانات في الحاسب بوحدة.............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  <p:sp>
        <p:nvSpPr>
          <p:cNvPr id="36" name="x">
            <a:extLst>
              <a:ext uri="{FF2B5EF4-FFF2-40B4-BE49-F238E27FC236}">
                <a16:creationId xmlns:a16="http://schemas.microsoft.com/office/drawing/2014/main" id="{E95BE64E-4C65-4BC5-99A1-88DD40672335}"/>
              </a:ext>
            </a:extLst>
          </p:cNvPr>
          <p:cNvSpPr/>
          <p:nvPr/>
        </p:nvSpPr>
        <p:spPr>
          <a:xfrm>
            <a:off x="7474348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7" name="o">
            <a:extLst>
              <a:ext uri="{FF2B5EF4-FFF2-40B4-BE49-F238E27FC236}">
                <a16:creationId xmlns:a16="http://schemas.microsoft.com/office/drawing/2014/main" id="{DE93FDF5-F59E-41F0-83E4-E4EE40FC9FE7}"/>
              </a:ext>
            </a:extLst>
          </p:cNvPr>
          <p:cNvSpPr/>
          <p:nvPr/>
        </p:nvSpPr>
        <p:spPr>
          <a:xfrm>
            <a:off x="7474348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8" name="نص">
            <a:extLst>
              <a:ext uri="{FF2B5EF4-FFF2-40B4-BE49-F238E27FC236}">
                <a16:creationId xmlns:a16="http://schemas.microsoft.com/office/drawing/2014/main" id="{AEE9FB77-EE6F-4143-8CB8-960EC783FF13}"/>
              </a:ext>
            </a:extLst>
          </p:cNvPr>
          <p:cNvSpPr/>
          <p:nvPr/>
        </p:nvSpPr>
        <p:spPr>
          <a:xfrm>
            <a:off x="7474348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تقاس</a:t>
            </a:r>
            <a:r>
              <a:rPr kumimoji="0" lang="ar-SA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 سرعة المعالج بوحدة...............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  <p:sp>
        <p:nvSpPr>
          <p:cNvPr id="39" name="x">
            <a:extLst>
              <a:ext uri="{FF2B5EF4-FFF2-40B4-BE49-F238E27FC236}">
                <a16:creationId xmlns:a16="http://schemas.microsoft.com/office/drawing/2014/main" id="{07B499A0-0E40-4E02-AC35-B734AF6D553B}"/>
              </a:ext>
            </a:extLst>
          </p:cNvPr>
          <p:cNvSpPr/>
          <p:nvPr/>
        </p:nvSpPr>
        <p:spPr>
          <a:xfrm>
            <a:off x="5213331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" name="o">
            <a:extLst>
              <a:ext uri="{FF2B5EF4-FFF2-40B4-BE49-F238E27FC236}">
                <a16:creationId xmlns:a16="http://schemas.microsoft.com/office/drawing/2014/main" id="{B7DD6C49-7787-472A-A14F-536EABF28DE7}"/>
              </a:ext>
            </a:extLst>
          </p:cNvPr>
          <p:cNvSpPr/>
          <p:nvPr/>
        </p:nvSpPr>
        <p:spPr>
          <a:xfrm>
            <a:off x="5213331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1" name="نص">
            <a:extLst>
              <a:ext uri="{FF2B5EF4-FFF2-40B4-BE49-F238E27FC236}">
                <a16:creationId xmlns:a16="http://schemas.microsoft.com/office/drawing/2014/main" id="{827B40D3-957C-4699-8078-A080BEDCB893}"/>
              </a:ext>
            </a:extLst>
          </p:cNvPr>
          <p:cNvSpPr/>
          <p:nvPr/>
        </p:nvSpPr>
        <p:spPr>
          <a:xfrm>
            <a:off x="5213331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تسمى الوحدة</a:t>
            </a:r>
            <a:r>
              <a:rPr kumimoji="0" lang="ar-SA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 التي تستخدم في حفظ البيانات على الحاسب او الأجهزة الخارجية بـ ....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  <p:sp>
        <p:nvSpPr>
          <p:cNvPr id="42" name="x">
            <a:extLst>
              <a:ext uri="{FF2B5EF4-FFF2-40B4-BE49-F238E27FC236}">
                <a16:creationId xmlns:a16="http://schemas.microsoft.com/office/drawing/2014/main" id="{39C6FA4D-36A7-4937-BB86-60F0BAE2781A}"/>
              </a:ext>
            </a:extLst>
          </p:cNvPr>
          <p:cNvSpPr/>
          <p:nvPr/>
        </p:nvSpPr>
        <p:spPr>
          <a:xfrm>
            <a:off x="2952314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3" name="o">
            <a:extLst>
              <a:ext uri="{FF2B5EF4-FFF2-40B4-BE49-F238E27FC236}">
                <a16:creationId xmlns:a16="http://schemas.microsoft.com/office/drawing/2014/main" id="{19303E5B-A773-4659-B3F5-E9F0E3390809}"/>
              </a:ext>
            </a:extLst>
          </p:cNvPr>
          <p:cNvSpPr/>
          <p:nvPr/>
        </p:nvSpPr>
        <p:spPr>
          <a:xfrm>
            <a:off x="2952314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4" name="نص">
            <a:extLst>
              <a:ext uri="{FF2B5EF4-FFF2-40B4-BE49-F238E27FC236}">
                <a16:creationId xmlns:a16="http://schemas.microsoft.com/office/drawing/2014/main" id="{2E5A1E1D-78B2-4D85-89F3-72464589FB18}"/>
              </a:ext>
            </a:extLst>
          </p:cNvPr>
          <p:cNvSpPr/>
          <p:nvPr/>
        </p:nvSpPr>
        <p:spPr>
          <a:xfrm>
            <a:off x="2952314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400" b="1" dirty="0">
                <a:solidFill>
                  <a:prstClr val="black"/>
                </a:solidFill>
                <a:latin typeface="A Jannat LT" pitchFamily="2" charset="-78"/>
                <a:cs typeface="Arial" panose="020B0604020202020204" pitchFamily="34" charset="0"/>
              </a:rPr>
              <a:t>من اصغر وحدات التخزين حجماً ويمكن نقلها من مكان </a:t>
            </a:r>
            <a:r>
              <a:rPr lang="ar-SA" sz="2400" b="1" dirty="0" err="1">
                <a:solidFill>
                  <a:prstClr val="black"/>
                </a:solidFill>
                <a:latin typeface="A Jannat LT" pitchFamily="2" charset="-78"/>
                <a:cs typeface="Arial" panose="020B0604020202020204" pitchFamily="34" charset="0"/>
              </a:rPr>
              <a:t>لاخر</a:t>
            </a:r>
            <a:r>
              <a:rPr lang="ar-SA" sz="2400" b="1" dirty="0">
                <a:solidFill>
                  <a:prstClr val="black"/>
                </a:solidFill>
                <a:latin typeface="A Jannat LT" pitchFamily="2" charset="-78"/>
                <a:cs typeface="Arial" panose="020B0604020202020204" pitchFamily="34" charset="0"/>
              </a:rPr>
              <a:t>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  <p:sp>
        <p:nvSpPr>
          <p:cNvPr id="45" name="x">
            <a:extLst>
              <a:ext uri="{FF2B5EF4-FFF2-40B4-BE49-F238E27FC236}">
                <a16:creationId xmlns:a16="http://schemas.microsoft.com/office/drawing/2014/main" id="{5795680C-5D2F-41AA-9F40-1BFEA6462F2E}"/>
              </a:ext>
            </a:extLst>
          </p:cNvPr>
          <p:cNvSpPr/>
          <p:nvPr/>
        </p:nvSpPr>
        <p:spPr>
          <a:xfrm>
            <a:off x="7474348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6" name="o">
            <a:extLst>
              <a:ext uri="{FF2B5EF4-FFF2-40B4-BE49-F238E27FC236}">
                <a16:creationId xmlns:a16="http://schemas.microsoft.com/office/drawing/2014/main" id="{64B14127-BB84-4C7A-833A-2F44E864FDB1}"/>
              </a:ext>
            </a:extLst>
          </p:cNvPr>
          <p:cNvSpPr/>
          <p:nvPr/>
        </p:nvSpPr>
        <p:spPr>
          <a:xfrm>
            <a:off x="7474348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" name="نص">
            <a:extLst>
              <a:ext uri="{FF2B5EF4-FFF2-40B4-BE49-F238E27FC236}">
                <a16:creationId xmlns:a16="http://schemas.microsoft.com/office/drawing/2014/main" id="{F1E56CD1-DF74-4D6C-A9F7-4D5039670AF2}"/>
              </a:ext>
            </a:extLst>
          </p:cNvPr>
          <p:cNvSpPr/>
          <p:nvPr/>
        </p:nvSpPr>
        <p:spPr>
          <a:xfrm>
            <a:off x="7474348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ماهي أنواع البرامج؟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  <p:sp>
        <p:nvSpPr>
          <p:cNvPr id="48" name="x">
            <a:extLst>
              <a:ext uri="{FF2B5EF4-FFF2-40B4-BE49-F238E27FC236}">
                <a16:creationId xmlns:a16="http://schemas.microsoft.com/office/drawing/2014/main" id="{4EBD7B69-3235-4B50-932F-38B4608EF7E0}"/>
              </a:ext>
            </a:extLst>
          </p:cNvPr>
          <p:cNvSpPr/>
          <p:nvPr/>
        </p:nvSpPr>
        <p:spPr>
          <a:xfrm>
            <a:off x="5213331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9" name="o">
            <a:extLst>
              <a:ext uri="{FF2B5EF4-FFF2-40B4-BE49-F238E27FC236}">
                <a16:creationId xmlns:a16="http://schemas.microsoft.com/office/drawing/2014/main" id="{37095B78-2C1C-4101-B5C0-AC0D490FB8D0}"/>
              </a:ext>
            </a:extLst>
          </p:cNvPr>
          <p:cNvSpPr/>
          <p:nvPr/>
        </p:nvSpPr>
        <p:spPr>
          <a:xfrm>
            <a:off x="5213331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0" name="نص">
            <a:extLst>
              <a:ext uri="{FF2B5EF4-FFF2-40B4-BE49-F238E27FC236}">
                <a16:creationId xmlns:a16="http://schemas.microsoft.com/office/drawing/2014/main" id="{28BE6337-E9F7-46E6-ACE7-A45959291A54}"/>
              </a:ext>
            </a:extLst>
          </p:cNvPr>
          <p:cNvSpPr/>
          <p:nvPr/>
        </p:nvSpPr>
        <p:spPr>
          <a:xfrm>
            <a:off x="5213331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400" b="1" dirty="0">
                <a:solidFill>
                  <a:prstClr val="black"/>
                </a:solidFill>
                <a:latin typeface="A Jannat LT" pitchFamily="2" charset="-78"/>
                <a:cs typeface="Arial" panose="020B0604020202020204" pitchFamily="34" charset="0"/>
              </a:rPr>
              <a:t>................. هي برمجيات تقوم بالتحكم بجهاز الحاسب الآلي وتدير موارده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  <p:sp>
        <p:nvSpPr>
          <p:cNvPr id="51" name="x">
            <a:extLst>
              <a:ext uri="{FF2B5EF4-FFF2-40B4-BE49-F238E27FC236}">
                <a16:creationId xmlns:a16="http://schemas.microsoft.com/office/drawing/2014/main" id="{60311A2B-E764-4167-86C0-FC6F6F4819E4}"/>
              </a:ext>
            </a:extLst>
          </p:cNvPr>
          <p:cNvSpPr/>
          <p:nvPr/>
        </p:nvSpPr>
        <p:spPr>
          <a:xfrm>
            <a:off x="2952314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2" name="o">
            <a:extLst>
              <a:ext uri="{FF2B5EF4-FFF2-40B4-BE49-F238E27FC236}">
                <a16:creationId xmlns:a16="http://schemas.microsoft.com/office/drawing/2014/main" id="{07A0576F-3288-44D5-8ED9-87583DFAF9F0}"/>
              </a:ext>
            </a:extLst>
          </p:cNvPr>
          <p:cNvSpPr/>
          <p:nvPr/>
        </p:nvSpPr>
        <p:spPr>
          <a:xfrm>
            <a:off x="2952314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3" name="نص">
            <a:extLst>
              <a:ext uri="{FF2B5EF4-FFF2-40B4-BE49-F238E27FC236}">
                <a16:creationId xmlns:a16="http://schemas.microsoft.com/office/drawing/2014/main" id="{2972D532-031A-4142-B5D5-4F3A621AEE9A}"/>
              </a:ext>
            </a:extLst>
          </p:cNvPr>
          <p:cNvSpPr/>
          <p:nvPr/>
        </p:nvSpPr>
        <p:spPr>
          <a:xfrm>
            <a:off x="2952314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400" b="1" dirty="0">
                <a:solidFill>
                  <a:prstClr val="black"/>
                </a:solidFill>
                <a:latin typeface="A Jannat LT" pitchFamily="2" charset="-78"/>
                <a:cs typeface="Arial" panose="020B0604020202020204" pitchFamily="34" charset="0"/>
              </a:rPr>
              <a:t>ما هو الفرق بين الملف والمجلد؟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8219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>
                      <p:stCondLst>
                        <p:cond delay="0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43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4" fill="hold">
                      <p:stCondLst>
                        <p:cond delay="0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50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1" fill="hold">
                      <p:stCondLst>
                        <p:cond delay="0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>
                      <p:stCondLst>
                        <p:cond delay="0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>
                      <p:stCondLst>
                        <p:cond delay="0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85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6" fill="hold">
                      <p:stCondLst>
                        <p:cond delay="0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9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3" fill="hold">
                      <p:stCondLst>
                        <p:cond delay="0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99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0" fill="hold">
                      <p:stCondLst>
                        <p:cond delay="0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>
                      <p:stCondLst>
                        <p:cond delay="0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20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1" fill="hold">
                      <p:stCondLst>
                        <p:cond delay="0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241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2" fill="hold">
                      <p:stCondLst>
                        <p:cond delay="0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</p:childTnLst>
        </p:cTn>
      </p:par>
    </p:tnLst>
    <p:bldLst>
      <p:bldP spid="65" grpId="0" animBg="1"/>
      <p:bldP spid="65" grpId="1" animBg="1"/>
      <p:bldP spid="65" grpId="2" animBg="1"/>
      <p:bldP spid="74" grpId="0" animBg="1"/>
      <p:bldP spid="74" grpId="1" animBg="1"/>
      <p:bldP spid="74" grpId="2" animBg="1"/>
      <p:bldP spid="83" grpId="0" animBg="1"/>
      <p:bldP spid="83" grpId="1" animBg="1"/>
      <p:bldP spid="83" grpId="2" animBg="1"/>
      <p:bldP spid="30" grpId="0" animBg="1"/>
      <p:bldP spid="30" grpId="1" animBg="1"/>
      <p:bldP spid="30" grpId="2" animBg="1"/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  <p:bldP spid="33" grpId="0" animBg="1"/>
      <p:bldP spid="33" grpId="1" animBg="1"/>
      <p:bldP spid="33" grpId="2" animBg="1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38" grpId="0" animBg="1"/>
      <p:bldP spid="38" grpId="1" animBg="1"/>
      <p:bldP spid="38" grpId="2" animBg="1"/>
      <p:bldP spid="39" grpId="0" animBg="1"/>
      <p:bldP spid="39" grpId="1" animBg="1"/>
      <p:bldP spid="39" grpId="2" animBg="1"/>
      <p:bldP spid="40" grpId="0" animBg="1"/>
      <p:bldP spid="40" grpId="1" animBg="1"/>
      <p:bldP spid="40" grpId="2" animBg="1"/>
      <p:bldP spid="41" grpId="0" animBg="1"/>
      <p:bldP spid="41" grpId="1" animBg="1"/>
      <p:bldP spid="41" grpId="2" animBg="1"/>
      <p:bldP spid="42" grpId="0" animBg="1"/>
      <p:bldP spid="42" grpId="1" animBg="1"/>
      <p:bldP spid="42" grpId="2" animBg="1"/>
      <p:bldP spid="43" grpId="0" animBg="1"/>
      <p:bldP spid="43" grpId="1" animBg="1"/>
      <p:bldP spid="43" grpId="2" animBg="1"/>
      <p:bldP spid="44" grpId="0" animBg="1"/>
      <p:bldP spid="44" grpId="1" animBg="1"/>
      <p:bldP spid="44" grpId="2" animBg="1"/>
      <p:bldP spid="45" grpId="0" animBg="1"/>
      <p:bldP spid="45" grpId="1" animBg="1"/>
      <p:bldP spid="45" grpId="2" animBg="1"/>
      <p:bldP spid="46" grpId="0" animBg="1"/>
      <p:bldP spid="46" grpId="1" animBg="1"/>
      <p:bldP spid="46" grpId="2" animBg="1"/>
      <p:bldP spid="47" grpId="0" animBg="1"/>
      <p:bldP spid="47" grpId="1" animBg="1"/>
      <p:bldP spid="47" grpId="2" animBg="1"/>
      <p:bldP spid="48" grpId="0" animBg="1"/>
      <p:bldP spid="48" grpId="1" animBg="1"/>
      <p:bldP spid="48" grpId="2" animBg="1"/>
      <p:bldP spid="49" grpId="0" animBg="1"/>
      <p:bldP spid="49" grpId="1" animBg="1"/>
      <p:bldP spid="49" grpId="2" animBg="1"/>
      <p:bldP spid="50" grpId="0" animBg="1"/>
      <p:bldP spid="50" grpId="1" animBg="1"/>
      <p:bldP spid="50" grpId="2" animBg="1"/>
      <p:bldP spid="51" grpId="0" animBg="1"/>
      <p:bldP spid="51" grpId="1" animBg="1"/>
      <p:bldP spid="51" grpId="2" animBg="1"/>
      <p:bldP spid="52" grpId="0" animBg="1"/>
      <p:bldP spid="52" grpId="1" animBg="1"/>
      <p:bldP spid="52" grpId="2" animBg="1"/>
      <p:bldP spid="53" grpId="0" animBg="1"/>
      <p:bldP spid="53" grpId="1" animBg="1"/>
      <p:bldP spid="53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رسم 131" descr="تيك تاك تو مع تعبئة خالصة">
            <a:extLst>
              <a:ext uri="{FF2B5EF4-FFF2-40B4-BE49-F238E27FC236}">
                <a16:creationId xmlns:a16="http://schemas.microsoft.com/office/drawing/2014/main" id="{0DBD6811-D011-4AD0-B9C9-531876D47D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9599353">
            <a:off x="3362694" y="1001091"/>
            <a:ext cx="5199795" cy="5199795"/>
          </a:xfrm>
          <a:prstGeom prst="rect">
            <a:avLst/>
          </a:prstGeom>
        </p:spPr>
      </p:pic>
      <p:sp>
        <p:nvSpPr>
          <p:cNvPr id="65" name="x">
            <a:extLst>
              <a:ext uri="{FF2B5EF4-FFF2-40B4-BE49-F238E27FC236}">
                <a16:creationId xmlns:a16="http://schemas.microsoft.com/office/drawing/2014/main" id="{E33017AB-96F5-4594-A350-620204760808}"/>
              </a:ext>
            </a:extLst>
          </p:cNvPr>
          <p:cNvSpPr/>
          <p:nvPr/>
        </p:nvSpPr>
        <p:spPr>
          <a:xfrm>
            <a:off x="7474348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4" name="o">
            <a:extLst>
              <a:ext uri="{FF2B5EF4-FFF2-40B4-BE49-F238E27FC236}">
                <a16:creationId xmlns:a16="http://schemas.microsoft.com/office/drawing/2014/main" id="{39EE38BB-1C0E-4E50-A2BD-4ED192A83AEF}"/>
              </a:ext>
            </a:extLst>
          </p:cNvPr>
          <p:cNvSpPr/>
          <p:nvPr/>
        </p:nvSpPr>
        <p:spPr>
          <a:xfrm>
            <a:off x="7474348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3" name="نص">
            <a:extLst>
              <a:ext uri="{FF2B5EF4-FFF2-40B4-BE49-F238E27FC236}">
                <a16:creationId xmlns:a16="http://schemas.microsoft.com/office/drawing/2014/main" id="{043D7D96-60B4-45C3-B9DA-39BB121448A7}"/>
              </a:ext>
            </a:extLst>
          </p:cNvPr>
          <p:cNvSpPr/>
          <p:nvPr/>
        </p:nvSpPr>
        <p:spPr>
          <a:xfrm>
            <a:off x="7474348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400" b="1" dirty="0">
                <a:solidFill>
                  <a:prstClr val="black"/>
                </a:solidFill>
                <a:latin typeface="A Jannat LT" pitchFamily="2" charset="-78"/>
                <a:cs typeface="Arial" panose="020B0604020202020204" pitchFamily="34" charset="0"/>
              </a:rPr>
              <a:t>يعد برنامج مايكروسوفت وورد من برامج .................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  <p:sp>
        <p:nvSpPr>
          <p:cNvPr id="30" name="x">
            <a:extLst>
              <a:ext uri="{FF2B5EF4-FFF2-40B4-BE49-F238E27FC236}">
                <a16:creationId xmlns:a16="http://schemas.microsoft.com/office/drawing/2014/main" id="{17BB19AB-9107-4AD6-9362-0753579ACA2B}"/>
              </a:ext>
            </a:extLst>
          </p:cNvPr>
          <p:cNvSpPr/>
          <p:nvPr/>
        </p:nvSpPr>
        <p:spPr>
          <a:xfrm>
            <a:off x="5213331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1" name="o">
            <a:extLst>
              <a:ext uri="{FF2B5EF4-FFF2-40B4-BE49-F238E27FC236}">
                <a16:creationId xmlns:a16="http://schemas.microsoft.com/office/drawing/2014/main" id="{1F2F7191-C278-408F-9681-1DF015F80EC0}"/>
              </a:ext>
            </a:extLst>
          </p:cNvPr>
          <p:cNvSpPr/>
          <p:nvPr/>
        </p:nvSpPr>
        <p:spPr>
          <a:xfrm>
            <a:off x="5213331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2" name="نص">
            <a:extLst>
              <a:ext uri="{FF2B5EF4-FFF2-40B4-BE49-F238E27FC236}">
                <a16:creationId xmlns:a16="http://schemas.microsoft.com/office/drawing/2014/main" id="{2B306D15-32AE-4154-B486-56E9168310CC}"/>
              </a:ext>
            </a:extLst>
          </p:cNvPr>
          <p:cNvSpPr/>
          <p:nvPr/>
        </p:nvSpPr>
        <p:spPr>
          <a:xfrm>
            <a:off x="5213331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400" b="1" noProof="0" dirty="0">
                <a:solidFill>
                  <a:prstClr val="black"/>
                </a:solidFill>
                <a:latin typeface="A Jannat LT" pitchFamily="2" charset="-78"/>
                <a:cs typeface="Arial" panose="020B0604020202020204" pitchFamily="34" charset="0"/>
              </a:rPr>
              <a:t>.............. هي برامج تسمح للمستخدم بإضافة النصوص والصور والجداول وإمكانية طباعتها على الورق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  <p:sp>
        <p:nvSpPr>
          <p:cNvPr id="33" name="x">
            <a:extLst>
              <a:ext uri="{FF2B5EF4-FFF2-40B4-BE49-F238E27FC236}">
                <a16:creationId xmlns:a16="http://schemas.microsoft.com/office/drawing/2014/main" id="{DFADC109-E098-44B6-8AF6-B2971F4FEFFC}"/>
              </a:ext>
            </a:extLst>
          </p:cNvPr>
          <p:cNvSpPr/>
          <p:nvPr/>
        </p:nvSpPr>
        <p:spPr>
          <a:xfrm>
            <a:off x="2952314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" name="o">
            <a:extLst>
              <a:ext uri="{FF2B5EF4-FFF2-40B4-BE49-F238E27FC236}">
                <a16:creationId xmlns:a16="http://schemas.microsoft.com/office/drawing/2014/main" id="{348E3ABA-01B6-4610-81B3-89914391B7C6}"/>
              </a:ext>
            </a:extLst>
          </p:cNvPr>
          <p:cNvSpPr/>
          <p:nvPr/>
        </p:nvSpPr>
        <p:spPr>
          <a:xfrm>
            <a:off x="2952314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5" name="نص">
            <a:extLst>
              <a:ext uri="{FF2B5EF4-FFF2-40B4-BE49-F238E27FC236}">
                <a16:creationId xmlns:a16="http://schemas.microsoft.com/office/drawing/2014/main" id="{E7926F01-3A12-4F1B-8145-37CAADC7D84F}"/>
              </a:ext>
            </a:extLst>
          </p:cNvPr>
          <p:cNvSpPr/>
          <p:nvPr/>
        </p:nvSpPr>
        <p:spPr>
          <a:xfrm>
            <a:off x="2952314" y="112541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............. هو الشخص الذي</a:t>
            </a:r>
            <a:r>
              <a:rPr kumimoji="0" lang="ar-SA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 يكتب البرنامج </a:t>
            </a:r>
            <a:r>
              <a:rPr kumimoji="0" lang="ar-SA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بأحدى</a:t>
            </a:r>
            <a:r>
              <a:rPr kumimoji="0" lang="ar-SA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 لغات البرمجة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  <p:sp>
        <p:nvSpPr>
          <p:cNvPr id="36" name="x">
            <a:extLst>
              <a:ext uri="{FF2B5EF4-FFF2-40B4-BE49-F238E27FC236}">
                <a16:creationId xmlns:a16="http://schemas.microsoft.com/office/drawing/2014/main" id="{E95BE64E-4C65-4BC5-99A1-88DD40672335}"/>
              </a:ext>
            </a:extLst>
          </p:cNvPr>
          <p:cNvSpPr/>
          <p:nvPr/>
        </p:nvSpPr>
        <p:spPr>
          <a:xfrm>
            <a:off x="7474348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7" name="o">
            <a:extLst>
              <a:ext uri="{FF2B5EF4-FFF2-40B4-BE49-F238E27FC236}">
                <a16:creationId xmlns:a16="http://schemas.microsoft.com/office/drawing/2014/main" id="{DE93FDF5-F59E-41F0-83E4-E4EE40FC9FE7}"/>
              </a:ext>
            </a:extLst>
          </p:cNvPr>
          <p:cNvSpPr/>
          <p:nvPr/>
        </p:nvSpPr>
        <p:spPr>
          <a:xfrm>
            <a:off x="7474348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8" name="نص">
            <a:extLst>
              <a:ext uri="{FF2B5EF4-FFF2-40B4-BE49-F238E27FC236}">
                <a16:creationId xmlns:a16="http://schemas.microsoft.com/office/drawing/2014/main" id="{AEE9FB77-EE6F-4143-8CB8-960EC783FF13}"/>
              </a:ext>
            </a:extLst>
          </p:cNvPr>
          <p:cNvSpPr/>
          <p:nvPr/>
        </p:nvSpPr>
        <p:spPr>
          <a:xfrm>
            <a:off x="7474348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لغة الحاسب هي ....................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  <p:sp>
        <p:nvSpPr>
          <p:cNvPr id="39" name="x">
            <a:extLst>
              <a:ext uri="{FF2B5EF4-FFF2-40B4-BE49-F238E27FC236}">
                <a16:creationId xmlns:a16="http://schemas.microsoft.com/office/drawing/2014/main" id="{07B499A0-0E40-4E02-AC35-B734AF6D553B}"/>
              </a:ext>
            </a:extLst>
          </p:cNvPr>
          <p:cNvSpPr/>
          <p:nvPr/>
        </p:nvSpPr>
        <p:spPr>
          <a:xfrm>
            <a:off x="5213331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" name="o">
            <a:extLst>
              <a:ext uri="{FF2B5EF4-FFF2-40B4-BE49-F238E27FC236}">
                <a16:creationId xmlns:a16="http://schemas.microsoft.com/office/drawing/2014/main" id="{B7DD6C49-7787-472A-A14F-536EABF28DE7}"/>
              </a:ext>
            </a:extLst>
          </p:cNvPr>
          <p:cNvSpPr/>
          <p:nvPr/>
        </p:nvSpPr>
        <p:spPr>
          <a:xfrm>
            <a:off x="5213331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1" name="نص">
            <a:extLst>
              <a:ext uri="{FF2B5EF4-FFF2-40B4-BE49-F238E27FC236}">
                <a16:creationId xmlns:a16="http://schemas.microsoft.com/office/drawing/2014/main" id="{827B40D3-957C-4699-8078-A080BEDCB893}"/>
              </a:ext>
            </a:extLst>
          </p:cNvPr>
          <p:cNvSpPr/>
          <p:nvPr/>
        </p:nvSpPr>
        <p:spPr>
          <a:xfrm>
            <a:off x="5213331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البايثون</a:t>
            </a: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 هي لغة برمجة عالمية تعتمد على كتابة الاكواد </a:t>
            </a:r>
            <a:r>
              <a:rPr kumimoji="0" lang="ar-SA" sz="2400" b="1" i="0" u="none" strike="noStrike" kern="1200" cap="none" spc="0" normalizeH="0" baseline="0" noProof="0" dirty="0">
                <a:ln>
                  <a:noFill/>
                </a:ln>
                <a:solidFill>
                  <a:srgbClr val="D6658F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صح</a:t>
            </a:r>
            <a:r>
              <a:rPr kumimoji="0" lang="ar-SA" sz="2400" b="1" i="0" u="none" strike="noStrike" kern="1200" cap="none" spc="0" normalizeH="0" noProof="0" dirty="0">
                <a:ln>
                  <a:noFill/>
                </a:ln>
                <a:solidFill>
                  <a:srgbClr val="D6658F"/>
                </a:solidFill>
                <a:effectLst/>
                <a:uLnTx/>
                <a:uFillTx/>
                <a:latin typeface="A Jannat LT" pitchFamily="2" charset="-78"/>
                <a:ea typeface="+mn-ea"/>
                <a:cs typeface="Arial" panose="020B0604020202020204" pitchFamily="34" charset="0"/>
              </a:rPr>
              <a:t> أو خطأ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D6658F"/>
              </a:solidFill>
              <a:effectLst/>
              <a:uLnTx/>
              <a:uFillTx/>
              <a:latin typeface="A Jannat LT" pitchFamily="2" charset="-78"/>
              <a:ea typeface="+mn-ea"/>
            </a:endParaRPr>
          </a:p>
        </p:txBody>
      </p:sp>
      <p:sp>
        <p:nvSpPr>
          <p:cNvPr id="42" name="x">
            <a:extLst>
              <a:ext uri="{FF2B5EF4-FFF2-40B4-BE49-F238E27FC236}">
                <a16:creationId xmlns:a16="http://schemas.microsoft.com/office/drawing/2014/main" id="{39C6FA4D-36A7-4937-BB86-60F0BAE2781A}"/>
              </a:ext>
            </a:extLst>
          </p:cNvPr>
          <p:cNvSpPr/>
          <p:nvPr/>
        </p:nvSpPr>
        <p:spPr>
          <a:xfrm>
            <a:off x="2952314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3" name="o">
            <a:extLst>
              <a:ext uri="{FF2B5EF4-FFF2-40B4-BE49-F238E27FC236}">
                <a16:creationId xmlns:a16="http://schemas.microsoft.com/office/drawing/2014/main" id="{19303E5B-A773-4659-B3F5-E9F0E3390809}"/>
              </a:ext>
            </a:extLst>
          </p:cNvPr>
          <p:cNvSpPr/>
          <p:nvPr/>
        </p:nvSpPr>
        <p:spPr>
          <a:xfrm>
            <a:off x="2952314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4" name="نص">
            <a:extLst>
              <a:ext uri="{FF2B5EF4-FFF2-40B4-BE49-F238E27FC236}">
                <a16:creationId xmlns:a16="http://schemas.microsoft.com/office/drawing/2014/main" id="{2E5A1E1D-78B2-4D85-89F3-72464589FB18}"/>
              </a:ext>
            </a:extLst>
          </p:cNvPr>
          <p:cNvSpPr/>
          <p:nvPr/>
        </p:nvSpPr>
        <p:spPr>
          <a:xfrm>
            <a:off x="2952314" y="2326338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400" b="1" dirty="0">
                <a:solidFill>
                  <a:prstClr val="black"/>
                </a:solidFill>
                <a:latin typeface="A Jannat LT" pitchFamily="2" charset="-78"/>
                <a:cs typeface="Arial" panose="020B0604020202020204" pitchFamily="34" charset="0"/>
              </a:rPr>
              <a:t>هي مجموعة من الأوامر المكتوبة بلغة برمجة معينه لتنفيذ مهمه محددة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  <p:sp>
        <p:nvSpPr>
          <p:cNvPr id="45" name="x">
            <a:extLst>
              <a:ext uri="{FF2B5EF4-FFF2-40B4-BE49-F238E27FC236}">
                <a16:creationId xmlns:a16="http://schemas.microsoft.com/office/drawing/2014/main" id="{5795680C-5D2F-41AA-9F40-1BFEA6462F2E}"/>
              </a:ext>
            </a:extLst>
          </p:cNvPr>
          <p:cNvSpPr/>
          <p:nvPr/>
        </p:nvSpPr>
        <p:spPr>
          <a:xfrm>
            <a:off x="7474348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6" name="o">
            <a:extLst>
              <a:ext uri="{FF2B5EF4-FFF2-40B4-BE49-F238E27FC236}">
                <a16:creationId xmlns:a16="http://schemas.microsoft.com/office/drawing/2014/main" id="{64B14127-BB84-4C7A-833A-2F44E864FDB1}"/>
              </a:ext>
            </a:extLst>
          </p:cNvPr>
          <p:cNvSpPr/>
          <p:nvPr/>
        </p:nvSpPr>
        <p:spPr>
          <a:xfrm>
            <a:off x="7474348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" name="نص">
            <a:extLst>
              <a:ext uri="{FF2B5EF4-FFF2-40B4-BE49-F238E27FC236}">
                <a16:creationId xmlns:a16="http://schemas.microsoft.com/office/drawing/2014/main" id="{F1E56CD1-DF74-4D6C-A9F7-4D5039670AF2}"/>
              </a:ext>
            </a:extLst>
          </p:cNvPr>
          <p:cNvSpPr/>
          <p:nvPr/>
        </p:nvSpPr>
        <p:spPr>
          <a:xfrm>
            <a:off x="7474348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400" b="1" dirty="0">
                <a:solidFill>
                  <a:prstClr val="black"/>
                </a:solidFill>
                <a:latin typeface="A Jannat LT" pitchFamily="2" charset="-78"/>
                <a:cs typeface="Arial" panose="020B0604020202020204" pitchFamily="34" charset="0"/>
              </a:rPr>
              <a:t>..................... هي قائمة من التعليمات او الخطوات يتم اتباعها لحل مشكلة معينة خطوة بخطوة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  <p:sp>
        <p:nvSpPr>
          <p:cNvPr id="48" name="x">
            <a:extLst>
              <a:ext uri="{FF2B5EF4-FFF2-40B4-BE49-F238E27FC236}">
                <a16:creationId xmlns:a16="http://schemas.microsoft.com/office/drawing/2014/main" id="{4EBD7B69-3235-4B50-932F-38B4608EF7E0}"/>
              </a:ext>
            </a:extLst>
          </p:cNvPr>
          <p:cNvSpPr/>
          <p:nvPr/>
        </p:nvSpPr>
        <p:spPr>
          <a:xfrm>
            <a:off x="5213331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9" name="o">
            <a:extLst>
              <a:ext uri="{FF2B5EF4-FFF2-40B4-BE49-F238E27FC236}">
                <a16:creationId xmlns:a16="http://schemas.microsoft.com/office/drawing/2014/main" id="{37095B78-2C1C-4101-B5C0-AC0D490FB8D0}"/>
              </a:ext>
            </a:extLst>
          </p:cNvPr>
          <p:cNvSpPr/>
          <p:nvPr/>
        </p:nvSpPr>
        <p:spPr>
          <a:xfrm>
            <a:off x="5213331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0" name="نص">
            <a:extLst>
              <a:ext uri="{FF2B5EF4-FFF2-40B4-BE49-F238E27FC236}">
                <a16:creationId xmlns:a16="http://schemas.microsoft.com/office/drawing/2014/main" id="{28BE6337-E9F7-46E6-ACE7-A45959291A54}"/>
              </a:ext>
            </a:extLst>
          </p:cNvPr>
          <p:cNvSpPr/>
          <p:nvPr/>
        </p:nvSpPr>
        <p:spPr>
          <a:xfrm>
            <a:off x="5213331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400" b="1" dirty="0">
                <a:solidFill>
                  <a:prstClr val="black"/>
                </a:solidFill>
                <a:latin typeface="A Jannat LT" pitchFamily="2" charset="-78"/>
                <a:cs typeface="Arial" panose="020B0604020202020204" pitchFamily="34" charset="0"/>
              </a:rPr>
              <a:t>............. هو تمثيل بياني لخطوات الخوارزمية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+mn-cs"/>
            </a:endParaRPr>
          </a:p>
        </p:txBody>
      </p:sp>
      <p:sp>
        <p:nvSpPr>
          <p:cNvPr id="51" name="x">
            <a:extLst>
              <a:ext uri="{FF2B5EF4-FFF2-40B4-BE49-F238E27FC236}">
                <a16:creationId xmlns:a16="http://schemas.microsoft.com/office/drawing/2014/main" id="{60311A2B-E764-4167-86C0-FC6F6F4819E4}"/>
              </a:ext>
            </a:extLst>
          </p:cNvPr>
          <p:cNvSpPr/>
          <p:nvPr/>
        </p:nvSpPr>
        <p:spPr>
          <a:xfrm>
            <a:off x="2952314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A7E5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X</a:t>
            </a:r>
            <a:endParaRPr kumimoji="0" lang="en-GB" sz="3200" b="1" i="0" u="none" strike="noStrike" kern="1200" normalizeH="0" baseline="0" noProof="0" dirty="0">
              <a:solidFill>
                <a:srgbClr val="A7E5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2" name="o">
            <a:extLst>
              <a:ext uri="{FF2B5EF4-FFF2-40B4-BE49-F238E27FC236}">
                <a16:creationId xmlns:a16="http://schemas.microsoft.com/office/drawing/2014/main" id="{07A0576F-3288-44D5-8ED9-87583DFAF9F0}"/>
              </a:ext>
            </a:extLst>
          </p:cNvPr>
          <p:cNvSpPr/>
          <p:nvPr/>
        </p:nvSpPr>
        <p:spPr>
          <a:xfrm>
            <a:off x="2952314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1200" normalizeH="0" baseline="0" noProof="0" dirty="0">
                <a:solidFill>
                  <a:srgbClr val="D665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</a:t>
            </a:r>
            <a:endParaRPr kumimoji="0" lang="en-GB" sz="3200" b="1" i="0" u="none" strike="noStrike" kern="1200" normalizeH="0" baseline="0" noProof="0" dirty="0">
              <a:solidFill>
                <a:srgbClr val="D665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3" name="نص">
            <a:extLst>
              <a:ext uri="{FF2B5EF4-FFF2-40B4-BE49-F238E27FC236}">
                <a16:creationId xmlns:a16="http://schemas.microsoft.com/office/drawing/2014/main" id="{2972D532-031A-4142-B5D5-4F3A621AEE9A}"/>
              </a:ext>
            </a:extLst>
          </p:cNvPr>
          <p:cNvSpPr/>
          <p:nvPr/>
        </p:nvSpPr>
        <p:spPr>
          <a:xfrm>
            <a:off x="2952314" y="4525145"/>
            <a:ext cx="2006665" cy="2025444"/>
          </a:xfrm>
          <a:prstGeom prst="rect">
            <a:avLst/>
          </a:prstGeom>
          <a:solidFill>
            <a:schemeClr val="accent4">
              <a:lumMod val="20000"/>
              <a:lumOff val="80000"/>
              <a:alpha val="65000"/>
            </a:schemeClr>
          </a:solidFill>
          <a:ln w="28575">
            <a:solidFill>
              <a:srgbClr val="77638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400" b="1" dirty="0">
                <a:solidFill>
                  <a:prstClr val="black"/>
                </a:solidFill>
                <a:latin typeface="A Jannat LT" pitchFamily="2" charset="-78"/>
                <a:cs typeface="Arial" panose="020B0604020202020204" pitchFamily="34" charset="0"/>
              </a:rPr>
              <a:t>في المخطط الانسيابي يشير الشكل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 Jannat LT" pitchFamily="2" charset="-78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SA" sz="2400" b="1" dirty="0">
              <a:solidFill>
                <a:prstClr val="black"/>
              </a:solidFill>
              <a:latin typeface="A Jannat LT" pitchFamily="2" charset="-7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400" b="1" dirty="0">
                <a:solidFill>
                  <a:prstClr val="black"/>
                </a:solidFill>
                <a:latin typeface="A Jannat LT" pitchFamily="2" charset="-78"/>
                <a:cs typeface="Arial" panose="020B0604020202020204" pitchFamily="34" charset="0"/>
              </a:rPr>
              <a:t>إلى ............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C594B73D-1D87-43E5-A32B-DD59B2BB3DA7}"/>
              </a:ext>
            </a:extLst>
          </p:cNvPr>
          <p:cNvSpPr/>
          <p:nvPr/>
        </p:nvSpPr>
        <p:spPr>
          <a:xfrm>
            <a:off x="3170903" y="5427406"/>
            <a:ext cx="1533832" cy="560439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661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0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9" fill="hold">
                      <p:stCondLst>
                        <p:cond delay="0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15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6" fill="hold">
                      <p:stCondLst>
                        <p:cond delay="0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43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4" fill="hold">
                      <p:stCondLst>
                        <p:cond delay="0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50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1" fill="hold">
                      <p:stCondLst>
                        <p:cond delay="0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>
                      <p:stCondLst>
                        <p:cond delay="0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>
                      <p:stCondLst>
                        <p:cond delay="0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85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6" fill="hold">
                      <p:stCondLst>
                        <p:cond delay="0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9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3" fill="hold">
                      <p:stCondLst>
                        <p:cond delay="0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99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0" fill="hold">
                      <p:stCondLst>
                        <p:cond delay="0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>
                      <p:stCondLst>
                        <p:cond delay="0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220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1" fill="hold">
                      <p:stCondLst>
                        <p:cond delay="0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241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2" fill="hold">
                      <p:stCondLst>
                        <p:cond delay="0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</p:childTnLst>
        </p:cTn>
      </p:par>
    </p:tnLst>
    <p:bldLst>
      <p:bldP spid="65" grpId="0" animBg="1"/>
      <p:bldP spid="65" grpId="1" animBg="1"/>
      <p:bldP spid="65" grpId="2" animBg="1"/>
      <p:bldP spid="74" grpId="0" animBg="1"/>
      <p:bldP spid="74" grpId="1" animBg="1"/>
      <p:bldP spid="74" grpId="2" animBg="1"/>
      <p:bldP spid="83" grpId="0" animBg="1"/>
      <p:bldP spid="83" grpId="1" animBg="1"/>
      <p:bldP spid="83" grpId="2" animBg="1"/>
      <p:bldP spid="30" grpId="0" animBg="1"/>
      <p:bldP spid="30" grpId="1" animBg="1"/>
      <p:bldP spid="30" grpId="2" animBg="1"/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  <p:bldP spid="33" grpId="0" animBg="1"/>
      <p:bldP spid="33" grpId="1" animBg="1"/>
      <p:bldP spid="33" grpId="2" animBg="1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  <p:bldP spid="37" grpId="0" animBg="1"/>
      <p:bldP spid="37" grpId="1" animBg="1"/>
      <p:bldP spid="37" grpId="2" animBg="1"/>
      <p:bldP spid="38" grpId="0" animBg="1"/>
      <p:bldP spid="38" grpId="1" animBg="1"/>
      <p:bldP spid="38" grpId="2" animBg="1"/>
      <p:bldP spid="39" grpId="0" animBg="1"/>
      <p:bldP spid="39" grpId="1" animBg="1"/>
      <p:bldP spid="39" grpId="2" animBg="1"/>
      <p:bldP spid="40" grpId="0" animBg="1"/>
      <p:bldP spid="40" grpId="1" animBg="1"/>
      <p:bldP spid="40" grpId="2" animBg="1"/>
      <p:bldP spid="41" grpId="0" animBg="1"/>
      <p:bldP spid="41" grpId="1" animBg="1"/>
      <p:bldP spid="41" grpId="2" animBg="1"/>
      <p:bldP spid="42" grpId="0" animBg="1"/>
      <p:bldP spid="42" grpId="1" animBg="1"/>
      <p:bldP spid="42" grpId="2" animBg="1"/>
      <p:bldP spid="43" grpId="0" animBg="1"/>
      <p:bldP spid="43" grpId="1" animBg="1"/>
      <p:bldP spid="43" grpId="2" animBg="1"/>
      <p:bldP spid="44" grpId="0" animBg="1"/>
      <p:bldP spid="44" grpId="1" animBg="1"/>
      <p:bldP spid="44" grpId="2" animBg="1"/>
      <p:bldP spid="45" grpId="0" animBg="1"/>
      <p:bldP spid="45" grpId="1" animBg="1"/>
      <p:bldP spid="45" grpId="2" animBg="1"/>
      <p:bldP spid="46" grpId="0" animBg="1"/>
      <p:bldP spid="46" grpId="1" animBg="1"/>
      <p:bldP spid="46" grpId="2" animBg="1"/>
      <p:bldP spid="47" grpId="0" animBg="1"/>
      <p:bldP spid="47" grpId="1" animBg="1"/>
      <p:bldP spid="47" grpId="2" animBg="1"/>
      <p:bldP spid="48" grpId="0" animBg="1"/>
      <p:bldP spid="48" grpId="1" animBg="1"/>
      <p:bldP spid="48" grpId="2" animBg="1"/>
      <p:bldP spid="49" grpId="0" animBg="1"/>
      <p:bldP spid="49" grpId="1" animBg="1"/>
      <p:bldP spid="49" grpId="2" animBg="1"/>
      <p:bldP spid="50" grpId="0" animBg="1"/>
      <p:bldP spid="50" grpId="1" animBg="1"/>
      <p:bldP spid="50" grpId="2" animBg="1"/>
      <p:bldP spid="51" grpId="0" animBg="1"/>
      <p:bldP spid="51" grpId="1" animBg="1"/>
      <p:bldP spid="51" grpId="2" animBg="1"/>
      <p:bldP spid="52" grpId="0" animBg="1"/>
      <p:bldP spid="52" grpId="1" animBg="1"/>
      <p:bldP spid="52" grpId="2" animBg="1"/>
      <p:bldP spid="53" grpId="0" animBg="1"/>
      <p:bldP spid="53" grpId="1" animBg="1"/>
      <p:bldP spid="53" grpId="2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598288917"/>
</p:tagLst>
</file>

<file path=ppt/theme/theme1.xml><?xml version="1.0" encoding="utf-8"?>
<a:theme xmlns:a="http://schemas.openxmlformats.org/drawingml/2006/main" name="ConfettiVTI">
  <a:themeElements>
    <a:clrScheme name="Custom 30">
      <a:dk1>
        <a:sysClr val="windowText" lastClr="000000"/>
      </a:dk1>
      <a:lt1>
        <a:sysClr val="window" lastClr="FFFFFF"/>
      </a:lt1>
      <a:dk2>
        <a:srgbClr val="420023"/>
      </a:dk2>
      <a:lt2>
        <a:srgbClr val="FDFBF9"/>
      </a:lt2>
      <a:accent1>
        <a:srgbClr val="97446E"/>
      </a:accent1>
      <a:accent2>
        <a:srgbClr val="A40056"/>
      </a:accent2>
      <a:accent3>
        <a:srgbClr val="24BEEE"/>
      </a:accent3>
      <a:accent4>
        <a:srgbClr val="91274F"/>
      </a:accent4>
      <a:accent5>
        <a:srgbClr val="F39E29"/>
      </a:accent5>
      <a:accent6>
        <a:srgbClr val="E87450"/>
      </a:accent6>
      <a:hlink>
        <a:srgbClr val="F55D5D"/>
      </a:hlink>
      <a:folHlink>
        <a:srgbClr val="EA3A60"/>
      </a:folHlink>
    </a:clrScheme>
    <a:fontScheme name="Custom 10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fettiVTI" id="{B5618F7C-B4F0-4D28-83B4-440D0519681F}" vid="{5F84EFDF-E14E-48C6-955C-990A32085A7F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345</Words>
  <Application>Microsoft Office PowerPoint</Application>
  <PresentationFormat>شاشة عريضة</PresentationFormat>
  <Paragraphs>94</Paragraphs>
  <Slides>4</Slides>
  <Notes>3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 Jannat LT</vt:lpstr>
      <vt:lpstr>Arial</vt:lpstr>
      <vt:lpstr>Calibri</vt:lpstr>
      <vt:lpstr>Segoe UI</vt:lpstr>
      <vt:lpstr>ConfettiVTI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استراتيجية  تيك تاك توك</dc:title>
  <dc:creator>abeer saleh</dc:creator>
  <cp:lastModifiedBy>أمل ناصر حمد ال داوود</cp:lastModifiedBy>
  <cp:revision>16</cp:revision>
  <dcterms:created xsi:type="dcterms:W3CDTF">2021-09-07T16:26:43Z</dcterms:created>
  <dcterms:modified xsi:type="dcterms:W3CDTF">2021-11-06T23:55:31Z</dcterms:modified>
</cp:coreProperties>
</file>