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Lst>
  <p:sldIdLst>
    <p:sldId id="257" r:id="rId2"/>
    <p:sldId id="273" r:id="rId3"/>
    <p:sldId id="260" r:id="rId4"/>
    <p:sldId id="256" r:id="rId5"/>
    <p:sldId id="309" r:id="rId6"/>
    <p:sldId id="289" r:id="rId7"/>
    <p:sldId id="296" r:id="rId8"/>
    <p:sldId id="290" r:id="rId9"/>
    <p:sldId id="288" r:id="rId10"/>
    <p:sldId id="310" r:id="rId11"/>
    <p:sldId id="303" r:id="rId12"/>
    <p:sldId id="318" r:id="rId13"/>
    <p:sldId id="311" r:id="rId14"/>
    <p:sldId id="312" r:id="rId15"/>
    <p:sldId id="298" r:id="rId16"/>
    <p:sldId id="313" r:id="rId17"/>
    <p:sldId id="314" r:id="rId18"/>
    <p:sldId id="323" r:id="rId19"/>
    <p:sldId id="324" r:id="rId20"/>
    <p:sldId id="315" r:id="rId21"/>
    <p:sldId id="319" r:id="rId22"/>
    <p:sldId id="316" r:id="rId23"/>
    <p:sldId id="321" r:id="rId24"/>
    <p:sldId id="322" r:id="rId25"/>
    <p:sldId id="320" r:id="rId26"/>
    <p:sldId id="307" r:id="rId27"/>
    <p:sldId id="306" r:id="rId28"/>
    <p:sldId id="266" r:id="rId29"/>
    <p:sldId id="268" r:id="rId30"/>
    <p:sldId id="269" r:id="rId31"/>
  </p:sldIdLst>
  <p:sldSz cx="12192000" cy="6858000"/>
  <p:notesSz cx="7104063" cy="10234613"/>
  <p:embeddedFontLst>
    <p:embeddedFont>
      <p:font typeface="(A) Arslan Wessam B" panose="03020402040406030203" pitchFamily="66" charset="-78"/>
      <p:regular r:id="rId32"/>
    </p:embeddedFont>
    <p:embeddedFont>
      <p:font typeface="Aldhabi" panose="01000000000000000000" pitchFamily="2" charset="-78"/>
      <p:regular r:id="rId33"/>
    </p:embeddedFont>
    <p:embeddedFont>
      <p:font typeface="Aref Ruqaa" panose="02000503000000000000" pitchFamily="2" charset="-78"/>
      <p:regular r:id="rId34"/>
      <p:bold r:id="rId35"/>
    </p:embeddedFont>
    <p:embeddedFont>
      <p:font typeface="Calibri" panose="020F0502020204030204" pitchFamily="34" charset="0"/>
      <p:regular r:id="rId36"/>
      <p:bold r:id="rId37"/>
    </p:embeddedFont>
    <p:embeddedFont>
      <p:font typeface="Calibri Light" panose="020F0302020204030204" pitchFamily="34" charset="0"/>
      <p:regular r:id="rId38"/>
    </p:embeddedFont>
    <p:embeddedFont>
      <p:font typeface="Just Another Hand" panose="020B0604020202020204" charset="0"/>
      <p:regular r:id="rId39"/>
    </p:embeddedFont>
    <p:embeddedFont>
      <p:font typeface="Monotype Koufi" pitchFamily="2" charset="-78"/>
      <p:bold r:id="rId40"/>
    </p:embeddedFont>
    <p:embeddedFont>
      <p:font typeface="Sakkal Majalla" panose="02000000000000000000" pitchFamily="2" charset="-78"/>
      <p:regular r:id="rId41"/>
      <p:bold r:id="rId42"/>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868D"/>
    <a:srgbClr val="BFC8B4"/>
    <a:srgbClr val="F8F7F8"/>
    <a:srgbClr val="B89752"/>
    <a:srgbClr val="627436"/>
    <a:srgbClr val="F4DAC4"/>
    <a:srgbClr val="DC833C"/>
    <a:srgbClr val="D1EFF7"/>
    <a:srgbClr val="008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35" autoAdjust="0"/>
    <p:restoredTop sz="94660"/>
  </p:normalViewPr>
  <p:slideViewPr>
    <p:cSldViewPr snapToGrid="0">
      <p:cViewPr varScale="1">
        <p:scale>
          <a:sx n="63" d="100"/>
          <a:sy n="63" d="100"/>
        </p:scale>
        <p:origin x="73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92960D3-6441-45F4-86A9-7363EBA1DB89}"/>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6DD4AF1-2732-4728-BDFB-B4F87917D18F}"/>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F34C34B5-1948-4FB0-A964-9C622EA2E85D}"/>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5" name="عنصر نائب للتذييل 4">
            <a:extLst>
              <a:ext uri="{FF2B5EF4-FFF2-40B4-BE49-F238E27FC236}">
                <a16:creationId xmlns:a16="http://schemas.microsoft.com/office/drawing/2014/main" id="{C320C366-D9C6-4BAC-88F5-FF1E89D3BBC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61DD469D-E73C-4CF6-AA57-91E716E00066}"/>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25506418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4411337-FE4C-4503-A1F1-FF616A2C5A76}"/>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AB2BF79-219C-4AEC-8142-C77FF068FC35}"/>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BE2E51D2-3A4C-4DE2-92C4-8819A1D6E3C0}"/>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5" name="عنصر نائب للتذييل 4">
            <a:extLst>
              <a:ext uri="{FF2B5EF4-FFF2-40B4-BE49-F238E27FC236}">
                <a16:creationId xmlns:a16="http://schemas.microsoft.com/office/drawing/2014/main" id="{2923FE37-D049-4DC1-991E-5088F0EF65A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2FA46A9-BE96-44EC-98F9-9C377998A846}"/>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302069386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9C135E4A-0F90-4394-91B9-1F5844D09BBA}"/>
              </a:ext>
            </a:extLst>
          </p:cNvPr>
          <p:cNvSpPr>
            <a:spLocks noGrp="1"/>
          </p:cNvSpPr>
          <p:nvPr>
            <p:ph type="title" orient="vert"/>
          </p:nvPr>
        </p:nvSpPr>
        <p:spPr>
          <a:xfrm>
            <a:off x="8724899"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F2A151D-506D-4820-8746-EC7BD092A459}"/>
              </a:ext>
            </a:extLst>
          </p:cNvPr>
          <p:cNvSpPr>
            <a:spLocks noGrp="1"/>
          </p:cNvSpPr>
          <p:nvPr>
            <p:ph type="body" orient="vert" idx="1"/>
          </p:nvPr>
        </p:nvSpPr>
        <p:spPr>
          <a:xfrm>
            <a:off x="838199"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42C46D2B-25DD-41AA-A60B-5A52C061ACB4}"/>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5" name="عنصر نائب للتذييل 4">
            <a:extLst>
              <a:ext uri="{FF2B5EF4-FFF2-40B4-BE49-F238E27FC236}">
                <a16:creationId xmlns:a16="http://schemas.microsoft.com/office/drawing/2014/main" id="{29944F9B-90FF-4E9C-A810-5F8A8C006C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F1E0497-FF8C-4F86-9B78-C7C332F32C9B}"/>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10340051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81F6416-C108-471C-8D3A-785D8896B335}"/>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19E1BC9-FB30-4C63-A80C-7324196192F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F6D2285-4EAF-482B-BED7-82D635E50B95}"/>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5" name="عنصر نائب للتذييل 4">
            <a:extLst>
              <a:ext uri="{FF2B5EF4-FFF2-40B4-BE49-F238E27FC236}">
                <a16:creationId xmlns:a16="http://schemas.microsoft.com/office/drawing/2014/main" id="{F307AF0B-DE0E-401E-A475-4E927DD90129}"/>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C52F49F-CED4-4228-BEB1-CFC9DBD08A15}"/>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262578008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02ED61-F79F-4ABE-BDAA-8115F1561B0F}"/>
              </a:ext>
            </a:extLst>
          </p:cNvPr>
          <p:cNvSpPr>
            <a:spLocks noGrp="1"/>
          </p:cNvSpPr>
          <p:nvPr>
            <p:ph type="title"/>
          </p:nvPr>
        </p:nvSpPr>
        <p:spPr>
          <a:xfrm>
            <a:off x="831852"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1F1B882-819D-4601-9918-17EB55365812}"/>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08F8E81-8CE3-4C8E-880D-36A69D6390DA}"/>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5" name="عنصر نائب للتذييل 4">
            <a:extLst>
              <a:ext uri="{FF2B5EF4-FFF2-40B4-BE49-F238E27FC236}">
                <a16:creationId xmlns:a16="http://schemas.microsoft.com/office/drawing/2014/main" id="{F6E38614-AEED-4D8C-A923-48B27DA6941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75C615D-7027-4566-8C0C-E0D5E85F3FB7}"/>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164232196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C4B680-25D9-4E91-9166-96A1AAE39754}"/>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86B10ED-3540-4C2F-B316-96DF4E34AD8D}"/>
              </a:ext>
            </a:extLst>
          </p:cNvPr>
          <p:cNvSpPr>
            <a:spLocks noGrp="1"/>
          </p:cNvSpPr>
          <p:nvPr>
            <p:ph sz="half" idx="1"/>
          </p:nvPr>
        </p:nvSpPr>
        <p:spPr>
          <a:xfrm>
            <a:off x="838201"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C69B0352-FCBA-49B3-A2E8-DEEA39F76DE5}"/>
              </a:ext>
            </a:extLst>
          </p:cNvPr>
          <p:cNvSpPr>
            <a:spLocks noGrp="1"/>
          </p:cNvSpPr>
          <p:nvPr>
            <p:ph sz="half" idx="2"/>
          </p:nvPr>
        </p:nvSpPr>
        <p:spPr>
          <a:xfrm>
            <a:off x="6172201"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416E2514-BDF4-46E5-93A9-F5B4D196FF41}"/>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6" name="عنصر نائب للتذييل 5">
            <a:extLst>
              <a:ext uri="{FF2B5EF4-FFF2-40B4-BE49-F238E27FC236}">
                <a16:creationId xmlns:a16="http://schemas.microsoft.com/office/drawing/2014/main" id="{A473C091-E66A-4081-B4AC-227E87979D59}"/>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090F2BBC-D851-47C9-9196-625B276E7E09}"/>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127164213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81AEFD-4E68-4137-B915-CD0E884E5EED}"/>
              </a:ext>
            </a:extLst>
          </p:cNvPr>
          <p:cNvSpPr>
            <a:spLocks noGrp="1"/>
          </p:cNvSpPr>
          <p:nvPr>
            <p:ph type="title"/>
          </p:nvPr>
        </p:nvSpPr>
        <p:spPr>
          <a:xfrm>
            <a:off x="839789" y="365126"/>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8C6C906-437A-4EE9-97DF-4DADF791242F}"/>
              </a:ext>
            </a:extLst>
          </p:cNvPr>
          <p:cNvSpPr>
            <a:spLocks noGrp="1"/>
          </p:cNvSpPr>
          <p:nvPr>
            <p:ph type="body" idx="1"/>
          </p:nvPr>
        </p:nvSpPr>
        <p:spPr>
          <a:xfrm>
            <a:off x="839789" y="1681164"/>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0537E434-52DA-48E2-9029-8EF26459D8F0}"/>
              </a:ext>
            </a:extLst>
          </p:cNvPr>
          <p:cNvSpPr>
            <a:spLocks noGrp="1"/>
          </p:cNvSpPr>
          <p:nvPr>
            <p:ph sz="half" idx="2"/>
          </p:nvPr>
        </p:nvSpPr>
        <p:spPr>
          <a:xfrm>
            <a:off x="839789" y="2505076"/>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8541F55E-C1CE-4C8C-8737-361AD03B1469}"/>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64339539-E768-431A-BBEF-A2437E8B9980}"/>
              </a:ext>
            </a:extLst>
          </p:cNvPr>
          <p:cNvSpPr>
            <a:spLocks noGrp="1"/>
          </p:cNvSpPr>
          <p:nvPr>
            <p:ph sz="quarter" idx="4"/>
          </p:nvPr>
        </p:nvSpPr>
        <p:spPr>
          <a:xfrm>
            <a:off x="6172202" y="2505076"/>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1B48503A-6580-4E5B-AAC2-0CDB33F9216B}"/>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8" name="عنصر نائب للتذييل 7">
            <a:extLst>
              <a:ext uri="{FF2B5EF4-FFF2-40B4-BE49-F238E27FC236}">
                <a16:creationId xmlns:a16="http://schemas.microsoft.com/office/drawing/2014/main" id="{79F7D7D7-F871-4CE1-AD32-37527E869B73}"/>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9F02874-B72D-4671-B961-803DF1FFF535}"/>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884623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00F5C7-8349-4D24-A9E6-464DAC7CEF20}"/>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2AE915D-BD5D-42B1-B86C-81F86484091D}"/>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4" name="عنصر نائب للتذييل 3">
            <a:extLst>
              <a:ext uri="{FF2B5EF4-FFF2-40B4-BE49-F238E27FC236}">
                <a16:creationId xmlns:a16="http://schemas.microsoft.com/office/drawing/2014/main" id="{2CE19BC6-DDB8-44EA-A48D-3400B69FCFDB}"/>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674C7CAD-56DE-462D-B409-BAA5BBDD2ED7}"/>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251581662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7F5FE49-1516-40CE-8386-0B3B095951D3}"/>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3" name="عنصر نائب للتذييل 2">
            <a:extLst>
              <a:ext uri="{FF2B5EF4-FFF2-40B4-BE49-F238E27FC236}">
                <a16:creationId xmlns:a16="http://schemas.microsoft.com/office/drawing/2014/main" id="{54F8F5BD-A083-4475-AC56-8E585303FB8E}"/>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F06A39BD-B237-40B5-969F-858B06C2E71F}"/>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32878628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7469883-A60B-4424-A6A9-8B33F2FA24D8}"/>
              </a:ext>
            </a:extLst>
          </p:cNvPr>
          <p:cNvSpPr>
            <a:spLocks noGrp="1"/>
          </p:cNvSpPr>
          <p:nvPr>
            <p:ph type="title"/>
          </p:nvPr>
        </p:nvSpPr>
        <p:spPr>
          <a:xfrm>
            <a:off x="839790" y="457200"/>
            <a:ext cx="3932236"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DF8BDE7-57B0-4270-AB14-E1EE54FA7E32}"/>
              </a:ext>
            </a:extLst>
          </p:cNvPr>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2AEE6882-BDA9-4D92-B8F9-AE8C35BD65A2}"/>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999C4BDE-D303-425B-BA05-993C326C7C10}"/>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6" name="عنصر نائب للتذييل 5">
            <a:extLst>
              <a:ext uri="{FF2B5EF4-FFF2-40B4-BE49-F238E27FC236}">
                <a16:creationId xmlns:a16="http://schemas.microsoft.com/office/drawing/2014/main" id="{FBB855DF-E2BA-42E8-9BE6-262AD3CC3CD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E2FE766C-B1D4-4333-AAD1-551992F1AB83}"/>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104849535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9EA0ACC-FFBA-403A-92A6-E7F376DB745D}"/>
              </a:ext>
            </a:extLst>
          </p:cNvPr>
          <p:cNvSpPr>
            <a:spLocks noGrp="1"/>
          </p:cNvSpPr>
          <p:nvPr>
            <p:ph type="title"/>
          </p:nvPr>
        </p:nvSpPr>
        <p:spPr>
          <a:xfrm>
            <a:off x="839790" y="457200"/>
            <a:ext cx="3932236"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57B176D7-59C0-4AAE-8982-DD24102345E9}"/>
              </a:ext>
            </a:extLst>
          </p:cNvPr>
          <p:cNvSpPr>
            <a:spLocks noGrp="1"/>
          </p:cNvSpPr>
          <p:nvPr>
            <p:ph type="pic" idx="1"/>
          </p:nvPr>
        </p:nvSpPr>
        <p:spPr>
          <a:xfrm>
            <a:off x="5183188" y="987426"/>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ar-SA"/>
          </a:p>
        </p:txBody>
      </p:sp>
      <p:sp>
        <p:nvSpPr>
          <p:cNvPr id="4" name="عنصر نائب للنص 3">
            <a:extLst>
              <a:ext uri="{FF2B5EF4-FFF2-40B4-BE49-F238E27FC236}">
                <a16:creationId xmlns:a16="http://schemas.microsoft.com/office/drawing/2014/main" id="{4D71B64F-6FA3-47C2-9B6C-A64543E569FD}"/>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09B2BED-D071-4560-A2AC-8A9D94F77A1E}"/>
              </a:ext>
            </a:extLst>
          </p:cNvPr>
          <p:cNvSpPr>
            <a:spLocks noGrp="1"/>
          </p:cNvSpPr>
          <p:nvPr>
            <p:ph type="dt" sz="half" idx="10"/>
          </p:nvPr>
        </p:nvSpPr>
        <p:spPr/>
        <p:txBody>
          <a:bodyPr/>
          <a:lstStyle/>
          <a:p>
            <a:fld id="{17164342-456A-40F5-AEE6-1B1C7D3ACD0F}" type="datetimeFigureOut">
              <a:rPr lang="ar-SA" smtClean="0"/>
              <a:t>10/02/45</a:t>
            </a:fld>
            <a:endParaRPr lang="ar-SA"/>
          </a:p>
        </p:txBody>
      </p:sp>
      <p:sp>
        <p:nvSpPr>
          <p:cNvPr id="6" name="عنصر نائب للتذييل 5">
            <a:extLst>
              <a:ext uri="{FF2B5EF4-FFF2-40B4-BE49-F238E27FC236}">
                <a16:creationId xmlns:a16="http://schemas.microsoft.com/office/drawing/2014/main" id="{1EF2A867-C33A-4C43-860B-65BA146857C4}"/>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99FDF54F-9E92-498B-9A13-10E09709A8EB}"/>
              </a:ext>
            </a:extLst>
          </p:cNvPr>
          <p:cNvSpPr>
            <a:spLocks noGrp="1"/>
          </p:cNvSpPr>
          <p:nvPr>
            <p:ph type="sldNum" sz="quarter" idx="12"/>
          </p:nvPr>
        </p:nvSpPr>
        <p:spPr/>
        <p:txBody>
          <a:bodyPr/>
          <a:lstStyle/>
          <a:p>
            <a:fld id="{EF63687A-4996-48B6-AFBE-25B88D449C2B}" type="slidenum">
              <a:rPr lang="ar-SA" smtClean="0"/>
              <a:t>‹#›</a:t>
            </a:fld>
            <a:endParaRPr lang="ar-SA"/>
          </a:p>
        </p:txBody>
      </p:sp>
    </p:spTree>
    <p:extLst>
      <p:ext uri="{BB962C8B-B14F-4D97-AF65-F5344CB8AC3E}">
        <p14:creationId xmlns:p14="http://schemas.microsoft.com/office/powerpoint/2010/main" val="315118459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C039A984-E586-4FD0-A5FA-2C5F414B827F}"/>
              </a:ext>
            </a:extLst>
          </p:cNvPr>
          <p:cNvSpPr>
            <a:spLocks noGrp="1"/>
          </p:cNvSpPr>
          <p:nvPr>
            <p:ph type="title"/>
          </p:nvPr>
        </p:nvSpPr>
        <p:spPr>
          <a:xfrm>
            <a:off x="838202" y="365126"/>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83909257-C454-49DB-8ECC-3E2D06E3CA92}"/>
              </a:ext>
            </a:extLst>
          </p:cNvPr>
          <p:cNvSpPr>
            <a:spLocks noGrp="1"/>
          </p:cNvSpPr>
          <p:nvPr>
            <p:ph type="body" idx="1"/>
          </p:nvPr>
        </p:nvSpPr>
        <p:spPr>
          <a:xfrm>
            <a:off x="838202"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183B95BA-598A-4E14-A9FF-5EFA8D585447}"/>
              </a:ext>
            </a:extLst>
          </p:cNvPr>
          <p:cNvSpPr>
            <a:spLocks noGrp="1"/>
          </p:cNvSpPr>
          <p:nvPr>
            <p:ph type="dt" sz="half" idx="2"/>
          </p:nvPr>
        </p:nvSpPr>
        <p:spPr>
          <a:xfrm>
            <a:off x="8610601" y="6356351"/>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7164342-456A-40F5-AEE6-1B1C7D3ACD0F}" type="datetimeFigureOut">
              <a:rPr lang="ar-SA" smtClean="0"/>
              <a:t>10/02/45</a:t>
            </a:fld>
            <a:endParaRPr lang="ar-SA"/>
          </a:p>
        </p:txBody>
      </p:sp>
      <p:sp>
        <p:nvSpPr>
          <p:cNvPr id="5" name="عنصر نائب للتذييل 4">
            <a:extLst>
              <a:ext uri="{FF2B5EF4-FFF2-40B4-BE49-F238E27FC236}">
                <a16:creationId xmlns:a16="http://schemas.microsoft.com/office/drawing/2014/main" id="{4CC148F5-8DB6-405A-88CF-B41FA5AD117E}"/>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4DF1229B-F700-4836-963F-AB721BEBE504}"/>
              </a:ext>
            </a:extLst>
          </p:cNvPr>
          <p:cNvSpPr>
            <a:spLocks noGrp="1"/>
          </p:cNvSpPr>
          <p:nvPr>
            <p:ph type="sldNum" sz="quarter" idx="4"/>
          </p:nvPr>
        </p:nvSpPr>
        <p:spPr>
          <a:xfrm>
            <a:off x="838201" y="6356351"/>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63687A-4996-48B6-AFBE-25B88D449C2B}" type="slidenum">
              <a:rPr lang="ar-SA" smtClean="0"/>
              <a:t>‹#›</a:t>
            </a:fld>
            <a:endParaRPr lang="ar-SA"/>
          </a:p>
        </p:txBody>
      </p:sp>
    </p:spTree>
    <p:extLst>
      <p:ext uri="{BB962C8B-B14F-4D97-AF65-F5344CB8AC3E}">
        <p14:creationId xmlns:p14="http://schemas.microsoft.com/office/powerpoint/2010/main" val="840199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r" defTabSz="914411"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r" defTabSz="914411" rtl="1"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r" defTabSz="914411"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r" defTabSz="914411"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r" defTabSz="914411" rtl="1"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r" defTabSz="914411" rtl="1"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r" defTabSz="914411" rtl="1"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r" defTabSz="914411" rtl="1"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r" defTabSz="914411" rtl="1"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r" defTabSz="914411" rtl="1"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ar-SA"/>
      </a:defPPr>
      <a:lvl1pPr marL="0" algn="r" defTabSz="914411" rtl="1" eaLnBrk="1" latinLnBrk="0" hangingPunct="1">
        <a:defRPr sz="1801" kern="1200">
          <a:solidFill>
            <a:schemeClr val="tx1"/>
          </a:solidFill>
          <a:latin typeface="+mn-lt"/>
          <a:ea typeface="+mn-ea"/>
          <a:cs typeface="+mn-cs"/>
        </a:defRPr>
      </a:lvl1pPr>
      <a:lvl2pPr marL="457206" algn="r" defTabSz="914411" rtl="1" eaLnBrk="1" latinLnBrk="0" hangingPunct="1">
        <a:defRPr sz="1801" kern="1200">
          <a:solidFill>
            <a:schemeClr val="tx1"/>
          </a:solidFill>
          <a:latin typeface="+mn-lt"/>
          <a:ea typeface="+mn-ea"/>
          <a:cs typeface="+mn-cs"/>
        </a:defRPr>
      </a:lvl2pPr>
      <a:lvl3pPr marL="914411" algn="r" defTabSz="914411" rtl="1" eaLnBrk="1" latinLnBrk="0" hangingPunct="1">
        <a:defRPr sz="1801" kern="1200">
          <a:solidFill>
            <a:schemeClr val="tx1"/>
          </a:solidFill>
          <a:latin typeface="+mn-lt"/>
          <a:ea typeface="+mn-ea"/>
          <a:cs typeface="+mn-cs"/>
        </a:defRPr>
      </a:lvl3pPr>
      <a:lvl4pPr marL="1371617" algn="r" defTabSz="914411" rtl="1" eaLnBrk="1" latinLnBrk="0" hangingPunct="1">
        <a:defRPr sz="1801" kern="1200">
          <a:solidFill>
            <a:schemeClr val="tx1"/>
          </a:solidFill>
          <a:latin typeface="+mn-lt"/>
          <a:ea typeface="+mn-ea"/>
          <a:cs typeface="+mn-cs"/>
        </a:defRPr>
      </a:lvl4pPr>
      <a:lvl5pPr marL="1828823" algn="r" defTabSz="914411" rtl="1" eaLnBrk="1" latinLnBrk="0" hangingPunct="1">
        <a:defRPr sz="1801" kern="1200">
          <a:solidFill>
            <a:schemeClr val="tx1"/>
          </a:solidFill>
          <a:latin typeface="+mn-lt"/>
          <a:ea typeface="+mn-ea"/>
          <a:cs typeface="+mn-cs"/>
        </a:defRPr>
      </a:lvl5pPr>
      <a:lvl6pPr marL="2286029" algn="r" defTabSz="914411" rtl="1" eaLnBrk="1" latinLnBrk="0" hangingPunct="1">
        <a:defRPr sz="1801" kern="1200">
          <a:solidFill>
            <a:schemeClr val="tx1"/>
          </a:solidFill>
          <a:latin typeface="+mn-lt"/>
          <a:ea typeface="+mn-ea"/>
          <a:cs typeface="+mn-cs"/>
        </a:defRPr>
      </a:lvl6pPr>
      <a:lvl7pPr marL="2743234" algn="r" defTabSz="914411" rtl="1" eaLnBrk="1" latinLnBrk="0" hangingPunct="1">
        <a:defRPr sz="1801" kern="1200">
          <a:solidFill>
            <a:schemeClr val="tx1"/>
          </a:solidFill>
          <a:latin typeface="+mn-lt"/>
          <a:ea typeface="+mn-ea"/>
          <a:cs typeface="+mn-cs"/>
        </a:defRPr>
      </a:lvl7pPr>
      <a:lvl8pPr marL="3200440" algn="r" defTabSz="914411" rtl="1" eaLnBrk="1" latinLnBrk="0" hangingPunct="1">
        <a:defRPr sz="1801" kern="1200">
          <a:solidFill>
            <a:schemeClr val="tx1"/>
          </a:solidFill>
          <a:latin typeface="+mn-lt"/>
          <a:ea typeface="+mn-ea"/>
          <a:cs typeface="+mn-cs"/>
        </a:defRPr>
      </a:lvl8pPr>
      <a:lvl9pPr marL="3657646" algn="r" defTabSz="914411" rtl="1"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8679;p33">
            <a:extLst>
              <a:ext uri="{FF2B5EF4-FFF2-40B4-BE49-F238E27FC236}">
                <a16:creationId xmlns:a16="http://schemas.microsoft.com/office/drawing/2014/main" id="{8CFC6508-7DB7-477E-BE58-A5AEC3138F0E}"/>
              </a:ext>
            </a:extLst>
          </p:cNvPr>
          <p:cNvGrpSpPr/>
          <p:nvPr/>
        </p:nvGrpSpPr>
        <p:grpSpPr>
          <a:xfrm>
            <a:off x="2697259" y="2669050"/>
            <a:ext cx="1393920" cy="920171"/>
            <a:chOff x="3463225" y="1863975"/>
            <a:chExt cx="1899850" cy="1254150"/>
          </a:xfrm>
        </p:grpSpPr>
        <p:sp>
          <p:nvSpPr>
            <p:cNvPr id="3" name="Google Shape;8680;p33">
              <a:extLst>
                <a:ext uri="{FF2B5EF4-FFF2-40B4-BE49-F238E27FC236}">
                  <a16:creationId xmlns:a16="http://schemas.microsoft.com/office/drawing/2014/main" id="{E2CD9430-7EDA-47DC-94A5-6B1FA3059137}"/>
                </a:ext>
              </a:extLst>
            </p:cNvPr>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6" tIns="91426" rIns="91426" bIns="91426" anchor="ctr" anchorCtr="0">
              <a:noAutofit/>
            </a:bodyPr>
            <a:lstStyle/>
            <a:p>
              <a:pPr algn="l" rtl="0"/>
              <a:endParaRPr sz="1801"/>
            </a:p>
          </p:txBody>
        </p:sp>
        <p:sp>
          <p:nvSpPr>
            <p:cNvPr id="4" name="Google Shape;8681;p33">
              <a:extLst>
                <a:ext uri="{FF2B5EF4-FFF2-40B4-BE49-F238E27FC236}">
                  <a16:creationId xmlns:a16="http://schemas.microsoft.com/office/drawing/2014/main" id="{F97D6CE5-CAB2-489C-B478-8A26EDBBB240}"/>
                </a:ext>
              </a:extLst>
            </p:cNvPr>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6" tIns="91426" rIns="91426" bIns="91426" anchor="ctr" anchorCtr="0">
              <a:noAutofit/>
            </a:bodyPr>
            <a:lstStyle/>
            <a:p>
              <a:pPr algn="l" rtl="0"/>
              <a:endParaRPr sz="1801"/>
            </a:p>
          </p:txBody>
        </p:sp>
      </p:grpSp>
      <p:grpSp>
        <p:nvGrpSpPr>
          <p:cNvPr id="5" name="Google Shape;8682;p33">
            <a:extLst>
              <a:ext uri="{FF2B5EF4-FFF2-40B4-BE49-F238E27FC236}">
                <a16:creationId xmlns:a16="http://schemas.microsoft.com/office/drawing/2014/main" id="{7152C4A1-3078-486D-82E2-BF2324F45813}"/>
              </a:ext>
            </a:extLst>
          </p:cNvPr>
          <p:cNvGrpSpPr/>
          <p:nvPr/>
        </p:nvGrpSpPr>
        <p:grpSpPr>
          <a:xfrm rot="10800000">
            <a:off x="8618642" y="3007302"/>
            <a:ext cx="1393920" cy="920171"/>
            <a:chOff x="3463225" y="1863975"/>
            <a:chExt cx="1899850" cy="1254150"/>
          </a:xfrm>
        </p:grpSpPr>
        <p:sp>
          <p:nvSpPr>
            <p:cNvPr id="6" name="Google Shape;8683;p33">
              <a:extLst>
                <a:ext uri="{FF2B5EF4-FFF2-40B4-BE49-F238E27FC236}">
                  <a16:creationId xmlns:a16="http://schemas.microsoft.com/office/drawing/2014/main" id="{3FF2ACCE-DE33-45AA-932C-C9556A54246F}"/>
                </a:ext>
              </a:extLst>
            </p:cNvPr>
            <p:cNvSpPr/>
            <p:nvPr/>
          </p:nvSpPr>
          <p:spPr>
            <a:xfrm>
              <a:off x="3463225" y="1863975"/>
              <a:ext cx="1014900" cy="1254150"/>
            </a:xfrm>
            <a:custGeom>
              <a:avLst/>
              <a:gdLst/>
              <a:ahLst/>
              <a:cxnLst/>
              <a:rect l="l" t="t" r="r" b="b"/>
              <a:pathLst>
                <a:path w="40596" h="50166" extrusionOk="0">
                  <a:moveTo>
                    <a:pt x="25170" y="5683"/>
                  </a:moveTo>
                  <a:lnTo>
                    <a:pt x="25170" y="5683"/>
                  </a:lnTo>
                  <a:cubicBezTo>
                    <a:pt x="24515" y="6790"/>
                    <a:pt x="23979" y="7981"/>
                    <a:pt x="23515" y="9183"/>
                  </a:cubicBezTo>
                  <a:cubicBezTo>
                    <a:pt x="23551" y="8826"/>
                    <a:pt x="23587" y="8469"/>
                    <a:pt x="23622" y="8112"/>
                  </a:cubicBezTo>
                  <a:cubicBezTo>
                    <a:pt x="23646" y="7838"/>
                    <a:pt x="23527" y="7647"/>
                    <a:pt x="23348" y="7516"/>
                  </a:cubicBezTo>
                  <a:cubicBezTo>
                    <a:pt x="23944" y="6873"/>
                    <a:pt x="24563" y="6266"/>
                    <a:pt x="25170" y="5683"/>
                  </a:cubicBezTo>
                  <a:close/>
                  <a:moveTo>
                    <a:pt x="19503" y="12386"/>
                  </a:moveTo>
                  <a:lnTo>
                    <a:pt x="19503" y="12386"/>
                  </a:lnTo>
                  <a:cubicBezTo>
                    <a:pt x="18503" y="14529"/>
                    <a:pt x="17669" y="16756"/>
                    <a:pt x="17038" y="19018"/>
                  </a:cubicBezTo>
                  <a:cubicBezTo>
                    <a:pt x="16979" y="18887"/>
                    <a:pt x="16859" y="18792"/>
                    <a:pt x="16729" y="18780"/>
                  </a:cubicBezTo>
                  <a:cubicBezTo>
                    <a:pt x="16740" y="18661"/>
                    <a:pt x="16740" y="18530"/>
                    <a:pt x="16764" y="18411"/>
                  </a:cubicBezTo>
                  <a:cubicBezTo>
                    <a:pt x="16788" y="18101"/>
                    <a:pt x="16621" y="17863"/>
                    <a:pt x="16407" y="17708"/>
                  </a:cubicBezTo>
                  <a:cubicBezTo>
                    <a:pt x="17312" y="15863"/>
                    <a:pt x="18348" y="14077"/>
                    <a:pt x="19503" y="12386"/>
                  </a:cubicBezTo>
                  <a:close/>
                  <a:moveTo>
                    <a:pt x="21527" y="16113"/>
                  </a:moveTo>
                  <a:lnTo>
                    <a:pt x="21527" y="16113"/>
                  </a:lnTo>
                  <a:cubicBezTo>
                    <a:pt x="21467" y="19030"/>
                    <a:pt x="21598" y="21970"/>
                    <a:pt x="22098" y="24780"/>
                  </a:cubicBezTo>
                  <a:cubicBezTo>
                    <a:pt x="22039" y="24780"/>
                    <a:pt x="21967" y="24792"/>
                    <a:pt x="21908" y="24792"/>
                  </a:cubicBezTo>
                  <a:cubicBezTo>
                    <a:pt x="21312" y="23316"/>
                    <a:pt x="20824" y="21792"/>
                    <a:pt x="20419" y="20208"/>
                  </a:cubicBezTo>
                  <a:cubicBezTo>
                    <a:pt x="20765" y="18851"/>
                    <a:pt x="21134" y="17482"/>
                    <a:pt x="21527" y="16113"/>
                  </a:cubicBezTo>
                  <a:close/>
                  <a:moveTo>
                    <a:pt x="20038" y="21875"/>
                  </a:moveTo>
                  <a:cubicBezTo>
                    <a:pt x="20288" y="22923"/>
                    <a:pt x="20598" y="23935"/>
                    <a:pt x="20943" y="24923"/>
                  </a:cubicBezTo>
                  <a:cubicBezTo>
                    <a:pt x="20408" y="25030"/>
                    <a:pt x="19884" y="25197"/>
                    <a:pt x="19360" y="25423"/>
                  </a:cubicBezTo>
                  <a:cubicBezTo>
                    <a:pt x="19526" y="24245"/>
                    <a:pt x="19765" y="23054"/>
                    <a:pt x="20038" y="21875"/>
                  </a:cubicBezTo>
                  <a:close/>
                  <a:moveTo>
                    <a:pt x="21205" y="11398"/>
                  </a:moveTo>
                  <a:lnTo>
                    <a:pt x="21205" y="11398"/>
                  </a:lnTo>
                  <a:cubicBezTo>
                    <a:pt x="19860" y="16553"/>
                    <a:pt x="18288" y="21506"/>
                    <a:pt x="17776" y="26340"/>
                  </a:cubicBezTo>
                  <a:cubicBezTo>
                    <a:pt x="17657" y="26435"/>
                    <a:pt x="17550" y="26531"/>
                    <a:pt x="17443" y="26626"/>
                  </a:cubicBezTo>
                  <a:cubicBezTo>
                    <a:pt x="17491" y="21482"/>
                    <a:pt x="19050" y="16208"/>
                    <a:pt x="21205" y="11398"/>
                  </a:cubicBezTo>
                  <a:close/>
                  <a:moveTo>
                    <a:pt x="14764" y="23292"/>
                  </a:moveTo>
                  <a:lnTo>
                    <a:pt x="14764" y="23292"/>
                  </a:lnTo>
                  <a:cubicBezTo>
                    <a:pt x="14704" y="24983"/>
                    <a:pt x="14740" y="26697"/>
                    <a:pt x="14859" y="28364"/>
                  </a:cubicBezTo>
                  <a:cubicBezTo>
                    <a:pt x="14824" y="28281"/>
                    <a:pt x="14776" y="28197"/>
                    <a:pt x="14740" y="28102"/>
                  </a:cubicBezTo>
                  <a:cubicBezTo>
                    <a:pt x="14666" y="27944"/>
                    <a:pt x="14517" y="27860"/>
                    <a:pt x="14376" y="27860"/>
                  </a:cubicBezTo>
                  <a:cubicBezTo>
                    <a:pt x="14358" y="27860"/>
                    <a:pt x="14341" y="27861"/>
                    <a:pt x="14323" y="27864"/>
                  </a:cubicBezTo>
                  <a:cubicBezTo>
                    <a:pt x="14157" y="26531"/>
                    <a:pt x="14216" y="25185"/>
                    <a:pt x="14585" y="23840"/>
                  </a:cubicBezTo>
                  <a:cubicBezTo>
                    <a:pt x="14645" y="23661"/>
                    <a:pt x="14704" y="23471"/>
                    <a:pt x="14764" y="23292"/>
                  </a:cubicBezTo>
                  <a:close/>
                  <a:moveTo>
                    <a:pt x="21551" y="26566"/>
                  </a:moveTo>
                  <a:cubicBezTo>
                    <a:pt x="21670" y="26876"/>
                    <a:pt x="21824" y="27185"/>
                    <a:pt x="21943" y="27507"/>
                  </a:cubicBezTo>
                  <a:cubicBezTo>
                    <a:pt x="20836" y="27638"/>
                    <a:pt x="19884" y="28126"/>
                    <a:pt x="19229" y="29138"/>
                  </a:cubicBezTo>
                  <a:cubicBezTo>
                    <a:pt x="19705" y="27638"/>
                    <a:pt x="20479" y="26792"/>
                    <a:pt x="21551" y="26566"/>
                  </a:cubicBezTo>
                  <a:close/>
                  <a:moveTo>
                    <a:pt x="25896" y="25507"/>
                  </a:moveTo>
                  <a:lnTo>
                    <a:pt x="25896" y="25507"/>
                  </a:lnTo>
                  <a:cubicBezTo>
                    <a:pt x="29123" y="25911"/>
                    <a:pt x="32135" y="27483"/>
                    <a:pt x="34171" y="29793"/>
                  </a:cubicBezTo>
                  <a:cubicBezTo>
                    <a:pt x="33826" y="29555"/>
                    <a:pt x="33469" y="29364"/>
                    <a:pt x="33100" y="29233"/>
                  </a:cubicBezTo>
                  <a:cubicBezTo>
                    <a:pt x="33040" y="29209"/>
                    <a:pt x="32992" y="29198"/>
                    <a:pt x="32933" y="29198"/>
                  </a:cubicBezTo>
                  <a:cubicBezTo>
                    <a:pt x="31707" y="28364"/>
                    <a:pt x="30337" y="27721"/>
                    <a:pt x="28944" y="27340"/>
                  </a:cubicBezTo>
                  <a:cubicBezTo>
                    <a:pt x="27992" y="26578"/>
                    <a:pt x="26968" y="25959"/>
                    <a:pt x="25896" y="25507"/>
                  </a:cubicBezTo>
                  <a:close/>
                  <a:moveTo>
                    <a:pt x="28825" y="29364"/>
                  </a:moveTo>
                  <a:cubicBezTo>
                    <a:pt x="29563" y="30019"/>
                    <a:pt x="30302" y="30864"/>
                    <a:pt x="30945" y="31817"/>
                  </a:cubicBezTo>
                  <a:cubicBezTo>
                    <a:pt x="30075" y="30936"/>
                    <a:pt x="29123" y="30150"/>
                    <a:pt x="28135" y="29495"/>
                  </a:cubicBezTo>
                  <a:cubicBezTo>
                    <a:pt x="28349" y="29436"/>
                    <a:pt x="28587" y="29388"/>
                    <a:pt x="28825" y="29364"/>
                  </a:cubicBezTo>
                  <a:close/>
                  <a:moveTo>
                    <a:pt x="28147" y="31019"/>
                  </a:moveTo>
                  <a:lnTo>
                    <a:pt x="28147" y="31019"/>
                  </a:lnTo>
                  <a:cubicBezTo>
                    <a:pt x="28540" y="31329"/>
                    <a:pt x="28932" y="31686"/>
                    <a:pt x="29325" y="32115"/>
                  </a:cubicBezTo>
                  <a:cubicBezTo>
                    <a:pt x="30659" y="33400"/>
                    <a:pt x="31671" y="34889"/>
                    <a:pt x="32373" y="36567"/>
                  </a:cubicBezTo>
                  <a:cubicBezTo>
                    <a:pt x="31087" y="34615"/>
                    <a:pt x="29683" y="32805"/>
                    <a:pt x="28147" y="31019"/>
                  </a:cubicBezTo>
                  <a:close/>
                  <a:moveTo>
                    <a:pt x="26611" y="30138"/>
                  </a:moveTo>
                  <a:cubicBezTo>
                    <a:pt x="26718" y="30186"/>
                    <a:pt x="26825" y="30221"/>
                    <a:pt x="26908"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92" y="30543"/>
                    <a:pt x="26301" y="30329"/>
                    <a:pt x="26611" y="30138"/>
                  </a:cubicBezTo>
                  <a:close/>
                  <a:moveTo>
                    <a:pt x="20693" y="30864"/>
                  </a:moveTo>
                  <a:cubicBezTo>
                    <a:pt x="20515" y="31567"/>
                    <a:pt x="20431" y="32365"/>
                    <a:pt x="20467" y="33293"/>
                  </a:cubicBezTo>
                  <a:cubicBezTo>
                    <a:pt x="20539" y="34686"/>
                    <a:pt x="21146" y="36294"/>
                    <a:pt x="22074" y="37818"/>
                  </a:cubicBezTo>
                  <a:cubicBezTo>
                    <a:pt x="21622" y="37449"/>
                    <a:pt x="21193" y="37056"/>
                    <a:pt x="20789" y="36663"/>
                  </a:cubicBezTo>
                  <a:cubicBezTo>
                    <a:pt x="19919" y="34984"/>
                    <a:pt x="19646" y="33174"/>
                    <a:pt x="20003" y="31222"/>
                  </a:cubicBezTo>
                  <a:cubicBezTo>
                    <a:pt x="20241" y="31091"/>
                    <a:pt x="20467" y="30983"/>
                    <a:pt x="20693" y="30864"/>
                  </a:cubicBezTo>
                  <a:close/>
                  <a:moveTo>
                    <a:pt x="31326" y="29710"/>
                  </a:moveTo>
                  <a:cubicBezTo>
                    <a:pt x="31730" y="29888"/>
                    <a:pt x="32111" y="30126"/>
                    <a:pt x="32504" y="30400"/>
                  </a:cubicBezTo>
                  <a:cubicBezTo>
                    <a:pt x="33338" y="31865"/>
                    <a:pt x="35421" y="36056"/>
                    <a:pt x="35278" y="38889"/>
                  </a:cubicBezTo>
                  <a:cubicBezTo>
                    <a:pt x="35040" y="38996"/>
                    <a:pt x="34755" y="39115"/>
                    <a:pt x="34445" y="39258"/>
                  </a:cubicBezTo>
                  <a:cubicBezTo>
                    <a:pt x="34469" y="38973"/>
                    <a:pt x="34505" y="38699"/>
                    <a:pt x="34505" y="38377"/>
                  </a:cubicBezTo>
                  <a:cubicBezTo>
                    <a:pt x="34481" y="38103"/>
                    <a:pt x="34445" y="37806"/>
                    <a:pt x="34385" y="37508"/>
                  </a:cubicBezTo>
                  <a:cubicBezTo>
                    <a:pt x="34350" y="34829"/>
                    <a:pt x="33159" y="32007"/>
                    <a:pt x="31326" y="29710"/>
                  </a:cubicBezTo>
                  <a:close/>
                  <a:moveTo>
                    <a:pt x="24170" y="33984"/>
                  </a:moveTo>
                  <a:cubicBezTo>
                    <a:pt x="25182" y="36103"/>
                    <a:pt x="26575" y="38008"/>
                    <a:pt x="28301" y="39532"/>
                  </a:cubicBezTo>
                  <a:cubicBezTo>
                    <a:pt x="28444" y="39782"/>
                    <a:pt x="28587" y="40044"/>
                    <a:pt x="28742" y="40306"/>
                  </a:cubicBezTo>
                  <a:cubicBezTo>
                    <a:pt x="27754" y="39413"/>
                    <a:pt x="26825" y="38484"/>
                    <a:pt x="25944" y="37484"/>
                  </a:cubicBezTo>
                  <a:cubicBezTo>
                    <a:pt x="23860" y="36258"/>
                    <a:pt x="23289" y="35079"/>
                    <a:pt x="24170" y="33984"/>
                  </a:cubicBezTo>
                  <a:close/>
                  <a:moveTo>
                    <a:pt x="23634" y="36937"/>
                  </a:moveTo>
                  <a:lnTo>
                    <a:pt x="23634" y="36937"/>
                  </a:lnTo>
                  <a:cubicBezTo>
                    <a:pt x="24825" y="38234"/>
                    <a:pt x="26146" y="39425"/>
                    <a:pt x="26920" y="40330"/>
                  </a:cubicBezTo>
                  <a:cubicBezTo>
                    <a:pt x="26492" y="40139"/>
                    <a:pt x="26087" y="39830"/>
                    <a:pt x="25706" y="39365"/>
                  </a:cubicBezTo>
                  <a:cubicBezTo>
                    <a:pt x="24622" y="38699"/>
                    <a:pt x="23968" y="37841"/>
                    <a:pt x="23634" y="36937"/>
                  </a:cubicBezTo>
                  <a:close/>
                  <a:moveTo>
                    <a:pt x="13883" y="30805"/>
                  </a:moveTo>
                  <a:cubicBezTo>
                    <a:pt x="14454" y="32472"/>
                    <a:pt x="15312" y="34127"/>
                    <a:pt x="16359" y="35698"/>
                  </a:cubicBezTo>
                  <a:cubicBezTo>
                    <a:pt x="17086" y="37615"/>
                    <a:pt x="18098" y="39425"/>
                    <a:pt x="19526" y="41020"/>
                  </a:cubicBezTo>
                  <a:cubicBezTo>
                    <a:pt x="18086" y="40235"/>
                    <a:pt x="16788" y="39246"/>
                    <a:pt x="15752" y="37853"/>
                  </a:cubicBezTo>
                  <a:cubicBezTo>
                    <a:pt x="14693" y="36472"/>
                    <a:pt x="13942" y="35043"/>
                    <a:pt x="13811" y="33258"/>
                  </a:cubicBezTo>
                  <a:cubicBezTo>
                    <a:pt x="13764" y="32722"/>
                    <a:pt x="13740" y="31567"/>
                    <a:pt x="13883" y="30805"/>
                  </a:cubicBezTo>
                  <a:close/>
                  <a:moveTo>
                    <a:pt x="23968" y="42140"/>
                  </a:moveTo>
                  <a:lnTo>
                    <a:pt x="23968" y="42140"/>
                  </a:lnTo>
                  <a:cubicBezTo>
                    <a:pt x="25051" y="42961"/>
                    <a:pt x="26206" y="43604"/>
                    <a:pt x="27337" y="43961"/>
                  </a:cubicBezTo>
                  <a:cubicBezTo>
                    <a:pt x="27182" y="44080"/>
                    <a:pt x="27004" y="44164"/>
                    <a:pt x="26825" y="44259"/>
                  </a:cubicBezTo>
                  <a:cubicBezTo>
                    <a:pt x="25789" y="43783"/>
                    <a:pt x="24813" y="42973"/>
                    <a:pt x="23968" y="42140"/>
                  </a:cubicBezTo>
                  <a:close/>
                  <a:moveTo>
                    <a:pt x="15847" y="39925"/>
                  </a:moveTo>
                  <a:cubicBezTo>
                    <a:pt x="18110" y="41997"/>
                    <a:pt x="21122" y="43545"/>
                    <a:pt x="23920" y="44330"/>
                  </a:cubicBezTo>
                  <a:cubicBezTo>
                    <a:pt x="23932" y="44342"/>
                    <a:pt x="23950" y="44342"/>
                    <a:pt x="23969" y="44342"/>
                  </a:cubicBezTo>
                  <a:cubicBezTo>
                    <a:pt x="23988" y="44342"/>
                    <a:pt x="24009" y="44342"/>
                    <a:pt x="24027" y="44354"/>
                  </a:cubicBezTo>
                  <a:lnTo>
                    <a:pt x="24420" y="44664"/>
                  </a:lnTo>
                  <a:cubicBezTo>
                    <a:pt x="24229" y="44652"/>
                    <a:pt x="24027" y="44628"/>
                    <a:pt x="23825" y="44592"/>
                  </a:cubicBezTo>
                  <a:cubicBezTo>
                    <a:pt x="20419" y="44390"/>
                    <a:pt x="17693" y="42533"/>
                    <a:pt x="15847" y="39925"/>
                  </a:cubicBezTo>
                  <a:close/>
                  <a:moveTo>
                    <a:pt x="31588" y="43533"/>
                  </a:moveTo>
                  <a:cubicBezTo>
                    <a:pt x="31980" y="43759"/>
                    <a:pt x="32433" y="43914"/>
                    <a:pt x="32909" y="43973"/>
                  </a:cubicBezTo>
                  <a:cubicBezTo>
                    <a:pt x="32064" y="44522"/>
                    <a:pt x="31033" y="44846"/>
                    <a:pt x="29780" y="44846"/>
                  </a:cubicBezTo>
                  <a:cubicBezTo>
                    <a:pt x="29620" y="44846"/>
                    <a:pt x="29457" y="44841"/>
                    <a:pt x="29290" y="44830"/>
                  </a:cubicBezTo>
                  <a:cubicBezTo>
                    <a:pt x="29718" y="44604"/>
                    <a:pt x="30135" y="44330"/>
                    <a:pt x="30552" y="44033"/>
                  </a:cubicBezTo>
                  <a:cubicBezTo>
                    <a:pt x="30909" y="43914"/>
                    <a:pt x="31254" y="43759"/>
                    <a:pt x="31588" y="43533"/>
                  </a:cubicBezTo>
                  <a:close/>
                  <a:moveTo>
                    <a:pt x="21050" y="45759"/>
                  </a:moveTo>
                  <a:lnTo>
                    <a:pt x="21050" y="45759"/>
                  </a:lnTo>
                  <a:cubicBezTo>
                    <a:pt x="22009" y="46017"/>
                    <a:pt x="22990" y="46150"/>
                    <a:pt x="23973" y="46150"/>
                  </a:cubicBezTo>
                  <a:cubicBezTo>
                    <a:pt x="24759" y="46150"/>
                    <a:pt x="25547" y="46065"/>
                    <a:pt x="26325" y="45890"/>
                  </a:cubicBezTo>
                  <a:cubicBezTo>
                    <a:pt x="27075" y="46307"/>
                    <a:pt x="27849" y="46676"/>
                    <a:pt x="28623" y="46890"/>
                  </a:cubicBezTo>
                  <a:cubicBezTo>
                    <a:pt x="27936" y="47022"/>
                    <a:pt x="27234" y="47087"/>
                    <a:pt x="26528" y="47087"/>
                  </a:cubicBezTo>
                  <a:cubicBezTo>
                    <a:pt x="24676" y="47087"/>
                    <a:pt x="22792" y="46638"/>
                    <a:pt x="21050"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96" y="29154"/>
                    <a:pt x="32624" y="22601"/>
                    <a:pt x="24283" y="22601"/>
                  </a:cubicBezTo>
                  <a:cubicBezTo>
                    <a:pt x="24245" y="22601"/>
                    <a:pt x="24208" y="22601"/>
                    <a:pt x="24170" y="22601"/>
                  </a:cubicBezTo>
                  <a:cubicBezTo>
                    <a:pt x="23622" y="15255"/>
                    <a:pt x="25932" y="9600"/>
                    <a:pt x="29802" y="3254"/>
                  </a:cubicBezTo>
                  <a:cubicBezTo>
                    <a:pt x="30052" y="2837"/>
                    <a:pt x="29980" y="2420"/>
                    <a:pt x="29754" y="2111"/>
                  </a:cubicBezTo>
                  <a:cubicBezTo>
                    <a:pt x="29778" y="2099"/>
                    <a:pt x="29813" y="2063"/>
                    <a:pt x="29837" y="2051"/>
                  </a:cubicBezTo>
                  <a:cubicBezTo>
                    <a:pt x="30727" y="1511"/>
                    <a:pt x="30316" y="0"/>
                    <a:pt x="29377" y="0"/>
                  </a:cubicBezTo>
                  <a:close/>
                </a:path>
              </a:pathLst>
            </a:custGeom>
            <a:solidFill>
              <a:schemeClr val="lt2"/>
            </a:solidFill>
            <a:ln>
              <a:noFill/>
            </a:ln>
          </p:spPr>
          <p:txBody>
            <a:bodyPr spcFirstLastPara="1" wrap="square" lIns="91426" tIns="91426" rIns="91426" bIns="91426" anchor="ctr" anchorCtr="0">
              <a:noAutofit/>
            </a:bodyPr>
            <a:lstStyle/>
            <a:p>
              <a:pPr algn="l" rtl="0"/>
              <a:endParaRPr sz="1801"/>
            </a:p>
          </p:txBody>
        </p:sp>
        <p:sp>
          <p:nvSpPr>
            <p:cNvPr id="7" name="Google Shape;8684;p33">
              <a:extLst>
                <a:ext uri="{FF2B5EF4-FFF2-40B4-BE49-F238E27FC236}">
                  <a16:creationId xmlns:a16="http://schemas.microsoft.com/office/drawing/2014/main" id="{83967F81-51F1-4CF6-AE1A-2F3CB53413B0}"/>
                </a:ext>
              </a:extLst>
            </p:cNvPr>
            <p:cNvSpPr/>
            <p:nvPr/>
          </p:nvSpPr>
          <p:spPr>
            <a:xfrm>
              <a:off x="4348450" y="1863975"/>
              <a:ext cx="1014625" cy="1254150"/>
            </a:xfrm>
            <a:custGeom>
              <a:avLst/>
              <a:gdLst/>
              <a:ahLst/>
              <a:cxnLst/>
              <a:rect l="l" t="t" r="r" b="b"/>
              <a:pathLst>
                <a:path w="40585" h="50166" extrusionOk="0">
                  <a:moveTo>
                    <a:pt x="25170" y="5683"/>
                  </a:moveTo>
                  <a:lnTo>
                    <a:pt x="25170" y="5683"/>
                  </a:lnTo>
                  <a:cubicBezTo>
                    <a:pt x="24503" y="6790"/>
                    <a:pt x="23980" y="7981"/>
                    <a:pt x="23515" y="9183"/>
                  </a:cubicBezTo>
                  <a:cubicBezTo>
                    <a:pt x="23539" y="8826"/>
                    <a:pt x="23587" y="8469"/>
                    <a:pt x="23622" y="8112"/>
                  </a:cubicBezTo>
                  <a:cubicBezTo>
                    <a:pt x="23646" y="7838"/>
                    <a:pt x="23527" y="7647"/>
                    <a:pt x="23349" y="7516"/>
                  </a:cubicBezTo>
                  <a:cubicBezTo>
                    <a:pt x="23944" y="6873"/>
                    <a:pt x="24551" y="6266"/>
                    <a:pt x="25170" y="5683"/>
                  </a:cubicBezTo>
                  <a:close/>
                  <a:moveTo>
                    <a:pt x="19491" y="12386"/>
                  </a:moveTo>
                  <a:lnTo>
                    <a:pt x="19491" y="12386"/>
                  </a:lnTo>
                  <a:cubicBezTo>
                    <a:pt x="18503" y="14529"/>
                    <a:pt x="17669" y="16756"/>
                    <a:pt x="17038" y="19018"/>
                  </a:cubicBezTo>
                  <a:cubicBezTo>
                    <a:pt x="16979" y="18887"/>
                    <a:pt x="16860" y="18792"/>
                    <a:pt x="16729" y="18780"/>
                  </a:cubicBezTo>
                  <a:cubicBezTo>
                    <a:pt x="16741" y="18661"/>
                    <a:pt x="16741" y="18530"/>
                    <a:pt x="16753" y="18411"/>
                  </a:cubicBezTo>
                  <a:cubicBezTo>
                    <a:pt x="16788" y="18101"/>
                    <a:pt x="16622" y="17863"/>
                    <a:pt x="16395" y="17708"/>
                  </a:cubicBezTo>
                  <a:cubicBezTo>
                    <a:pt x="17312" y="15863"/>
                    <a:pt x="18348" y="14077"/>
                    <a:pt x="19491" y="12386"/>
                  </a:cubicBezTo>
                  <a:close/>
                  <a:moveTo>
                    <a:pt x="21503" y="16113"/>
                  </a:moveTo>
                  <a:cubicBezTo>
                    <a:pt x="21455" y="19030"/>
                    <a:pt x="21598" y="21970"/>
                    <a:pt x="22087" y="24780"/>
                  </a:cubicBezTo>
                  <a:cubicBezTo>
                    <a:pt x="22027" y="24780"/>
                    <a:pt x="21944" y="24792"/>
                    <a:pt x="21896" y="24792"/>
                  </a:cubicBezTo>
                  <a:cubicBezTo>
                    <a:pt x="21301" y="23316"/>
                    <a:pt x="20801" y="21792"/>
                    <a:pt x="20408" y="20208"/>
                  </a:cubicBezTo>
                  <a:cubicBezTo>
                    <a:pt x="20741" y="18851"/>
                    <a:pt x="21110" y="17482"/>
                    <a:pt x="21503" y="16113"/>
                  </a:cubicBezTo>
                  <a:close/>
                  <a:moveTo>
                    <a:pt x="20027" y="21875"/>
                  </a:moveTo>
                  <a:cubicBezTo>
                    <a:pt x="20289" y="22923"/>
                    <a:pt x="20598" y="23935"/>
                    <a:pt x="20932" y="24923"/>
                  </a:cubicBezTo>
                  <a:cubicBezTo>
                    <a:pt x="20408" y="25030"/>
                    <a:pt x="19884" y="25197"/>
                    <a:pt x="19360" y="25423"/>
                  </a:cubicBezTo>
                  <a:cubicBezTo>
                    <a:pt x="19527" y="24245"/>
                    <a:pt x="19765" y="23054"/>
                    <a:pt x="20027" y="21875"/>
                  </a:cubicBezTo>
                  <a:close/>
                  <a:moveTo>
                    <a:pt x="21205" y="11398"/>
                  </a:moveTo>
                  <a:lnTo>
                    <a:pt x="21205" y="11398"/>
                  </a:lnTo>
                  <a:cubicBezTo>
                    <a:pt x="19848" y="16553"/>
                    <a:pt x="18288" y="21506"/>
                    <a:pt x="17765" y="26340"/>
                  </a:cubicBezTo>
                  <a:cubicBezTo>
                    <a:pt x="17645" y="26435"/>
                    <a:pt x="17538" y="26531"/>
                    <a:pt x="17443" y="26626"/>
                  </a:cubicBezTo>
                  <a:cubicBezTo>
                    <a:pt x="17479" y="21482"/>
                    <a:pt x="19050" y="16208"/>
                    <a:pt x="21205" y="11398"/>
                  </a:cubicBezTo>
                  <a:close/>
                  <a:moveTo>
                    <a:pt x="14752" y="23292"/>
                  </a:moveTo>
                  <a:cubicBezTo>
                    <a:pt x="14681" y="24983"/>
                    <a:pt x="14717" y="26697"/>
                    <a:pt x="14836" y="28364"/>
                  </a:cubicBezTo>
                  <a:cubicBezTo>
                    <a:pt x="14800" y="28281"/>
                    <a:pt x="14764" y="28197"/>
                    <a:pt x="14717" y="28102"/>
                  </a:cubicBezTo>
                  <a:cubicBezTo>
                    <a:pt x="14653" y="27944"/>
                    <a:pt x="14505" y="27860"/>
                    <a:pt x="14356" y="27860"/>
                  </a:cubicBezTo>
                  <a:cubicBezTo>
                    <a:pt x="14337" y="27860"/>
                    <a:pt x="14318" y="27861"/>
                    <a:pt x="14300" y="27864"/>
                  </a:cubicBezTo>
                  <a:cubicBezTo>
                    <a:pt x="14133" y="26531"/>
                    <a:pt x="14216" y="25185"/>
                    <a:pt x="14562" y="23840"/>
                  </a:cubicBezTo>
                  <a:cubicBezTo>
                    <a:pt x="14633" y="23661"/>
                    <a:pt x="14681" y="23471"/>
                    <a:pt x="14752" y="23292"/>
                  </a:cubicBezTo>
                  <a:close/>
                  <a:moveTo>
                    <a:pt x="21551" y="26566"/>
                  </a:moveTo>
                  <a:cubicBezTo>
                    <a:pt x="21670" y="26876"/>
                    <a:pt x="21813" y="27185"/>
                    <a:pt x="21932" y="27507"/>
                  </a:cubicBezTo>
                  <a:cubicBezTo>
                    <a:pt x="20836" y="27638"/>
                    <a:pt x="19884" y="28126"/>
                    <a:pt x="19229" y="29138"/>
                  </a:cubicBezTo>
                  <a:cubicBezTo>
                    <a:pt x="19705" y="27638"/>
                    <a:pt x="20479" y="26792"/>
                    <a:pt x="21551" y="26566"/>
                  </a:cubicBezTo>
                  <a:close/>
                  <a:moveTo>
                    <a:pt x="25897" y="25507"/>
                  </a:moveTo>
                  <a:lnTo>
                    <a:pt x="25897" y="25507"/>
                  </a:lnTo>
                  <a:cubicBezTo>
                    <a:pt x="29123" y="25911"/>
                    <a:pt x="32112" y="27483"/>
                    <a:pt x="34171" y="29793"/>
                  </a:cubicBezTo>
                  <a:cubicBezTo>
                    <a:pt x="33826" y="29555"/>
                    <a:pt x="33469" y="29364"/>
                    <a:pt x="33100" y="29233"/>
                  </a:cubicBezTo>
                  <a:cubicBezTo>
                    <a:pt x="33040" y="29209"/>
                    <a:pt x="32993" y="29198"/>
                    <a:pt x="32933" y="29198"/>
                  </a:cubicBezTo>
                  <a:cubicBezTo>
                    <a:pt x="31695" y="28364"/>
                    <a:pt x="30326" y="27721"/>
                    <a:pt x="28945" y="27340"/>
                  </a:cubicBezTo>
                  <a:cubicBezTo>
                    <a:pt x="27992" y="26578"/>
                    <a:pt x="26968" y="25959"/>
                    <a:pt x="25897" y="25507"/>
                  </a:cubicBezTo>
                  <a:close/>
                  <a:moveTo>
                    <a:pt x="28825" y="29364"/>
                  </a:moveTo>
                  <a:cubicBezTo>
                    <a:pt x="29552" y="30019"/>
                    <a:pt x="30302" y="30864"/>
                    <a:pt x="30945" y="31817"/>
                  </a:cubicBezTo>
                  <a:cubicBezTo>
                    <a:pt x="30076" y="30936"/>
                    <a:pt x="29123" y="30150"/>
                    <a:pt x="28123" y="29495"/>
                  </a:cubicBezTo>
                  <a:cubicBezTo>
                    <a:pt x="28349" y="29436"/>
                    <a:pt x="28587" y="29388"/>
                    <a:pt x="28825" y="29364"/>
                  </a:cubicBezTo>
                  <a:close/>
                  <a:moveTo>
                    <a:pt x="28123" y="31019"/>
                  </a:moveTo>
                  <a:lnTo>
                    <a:pt x="28123" y="31019"/>
                  </a:lnTo>
                  <a:cubicBezTo>
                    <a:pt x="28540" y="31329"/>
                    <a:pt x="28933" y="31686"/>
                    <a:pt x="29302" y="32115"/>
                  </a:cubicBezTo>
                  <a:cubicBezTo>
                    <a:pt x="30635" y="33400"/>
                    <a:pt x="31659" y="34889"/>
                    <a:pt x="32350" y="36567"/>
                  </a:cubicBezTo>
                  <a:cubicBezTo>
                    <a:pt x="31076" y="34615"/>
                    <a:pt x="29659" y="32805"/>
                    <a:pt x="28123" y="31019"/>
                  </a:cubicBezTo>
                  <a:close/>
                  <a:moveTo>
                    <a:pt x="26611" y="30138"/>
                  </a:moveTo>
                  <a:cubicBezTo>
                    <a:pt x="26718" y="30186"/>
                    <a:pt x="26813" y="30221"/>
                    <a:pt x="26909" y="30269"/>
                  </a:cubicBezTo>
                  <a:cubicBezTo>
                    <a:pt x="26670" y="30448"/>
                    <a:pt x="26539" y="30805"/>
                    <a:pt x="26789" y="31103"/>
                  </a:cubicBezTo>
                  <a:cubicBezTo>
                    <a:pt x="28397" y="33055"/>
                    <a:pt x="29778" y="35043"/>
                    <a:pt x="31076" y="37151"/>
                  </a:cubicBezTo>
                  <a:cubicBezTo>
                    <a:pt x="30790" y="36948"/>
                    <a:pt x="30528" y="36758"/>
                    <a:pt x="30254" y="36556"/>
                  </a:cubicBezTo>
                  <a:cubicBezTo>
                    <a:pt x="29218" y="34210"/>
                    <a:pt x="27468" y="31888"/>
                    <a:pt x="25706" y="30793"/>
                  </a:cubicBezTo>
                  <a:cubicBezTo>
                    <a:pt x="25980" y="30543"/>
                    <a:pt x="26301" y="30329"/>
                    <a:pt x="26611" y="30138"/>
                  </a:cubicBezTo>
                  <a:close/>
                  <a:moveTo>
                    <a:pt x="20682" y="30864"/>
                  </a:moveTo>
                  <a:lnTo>
                    <a:pt x="20682" y="30864"/>
                  </a:lnTo>
                  <a:cubicBezTo>
                    <a:pt x="20503" y="31567"/>
                    <a:pt x="20432" y="32365"/>
                    <a:pt x="20467" y="33293"/>
                  </a:cubicBezTo>
                  <a:cubicBezTo>
                    <a:pt x="20539" y="34686"/>
                    <a:pt x="21146" y="36294"/>
                    <a:pt x="22075" y="37818"/>
                  </a:cubicBezTo>
                  <a:cubicBezTo>
                    <a:pt x="21622" y="37449"/>
                    <a:pt x="21194" y="37056"/>
                    <a:pt x="20789" y="36663"/>
                  </a:cubicBezTo>
                  <a:cubicBezTo>
                    <a:pt x="19908" y="34984"/>
                    <a:pt x="19646" y="33174"/>
                    <a:pt x="20003" y="31222"/>
                  </a:cubicBezTo>
                  <a:cubicBezTo>
                    <a:pt x="20241" y="31091"/>
                    <a:pt x="20467" y="30983"/>
                    <a:pt x="20682" y="30864"/>
                  </a:cubicBezTo>
                  <a:close/>
                  <a:moveTo>
                    <a:pt x="31326" y="29710"/>
                  </a:moveTo>
                  <a:lnTo>
                    <a:pt x="31326" y="29710"/>
                  </a:lnTo>
                  <a:cubicBezTo>
                    <a:pt x="31731" y="29888"/>
                    <a:pt x="32112" y="30126"/>
                    <a:pt x="32504" y="30400"/>
                  </a:cubicBezTo>
                  <a:cubicBezTo>
                    <a:pt x="33338" y="31865"/>
                    <a:pt x="35422" y="36056"/>
                    <a:pt x="35267" y="38889"/>
                  </a:cubicBezTo>
                  <a:cubicBezTo>
                    <a:pt x="35029" y="38996"/>
                    <a:pt x="34743" y="39115"/>
                    <a:pt x="34433" y="39258"/>
                  </a:cubicBezTo>
                  <a:cubicBezTo>
                    <a:pt x="34469" y="38973"/>
                    <a:pt x="34493" y="38699"/>
                    <a:pt x="34493" y="38377"/>
                  </a:cubicBezTo>
                  <a:cubicBezTo>
                    <a:pt x="34481" y="38103"/>
                    <a:pt x="34433" y="37806"/>
                    <a:pt x="34374" y="37508"/>
                  </a:cubicBezTo>
                  <a:cubicBezTo>
                    <a:pt x="34350" y="34829"/>
                    <a:pt x="33159" y="32007"/>
                    <a:pt x="31326" y="29710"/>
                  </a:cubicBezTo>
                  <a:close/>
                  <a:moveTo>
                    <a:pt x="24158" y="33984"/>
                  </a:moveTo>
                  <a:lnTo>
                    <a:pt x="24158" y="33984"/>
                  </a:lnTo>
                  <a:cubicBezTo>
                    <a:pt x="25170" y="36103"/>
                    <a:pt x="26563" y="38008"/>
                    <a:pt x="28290" y="39532"/>
                  </a:cubicBezTo>
                  <a:cubicBezTo>
                    <a:pt x="28421" y="39782"/>
                    <a:pt x="28575" y="40044"/>
                    <a:pt x="28718" y="40306"/>
                  </a:cubicBezTo>
                  <a:cubicBezTo>
                    <a:pt x="27742" y="39413"/>
                    <a:pt x="26801" y="38484"/>
                    <a:pt x="25920" y="37484"/>
                  </a:cubicBezTo>
                  <a:cubicBezTo>
                    <a:pt x="23837" y="36258"/>
                    <a:pt x="23277" y="35079"/>
                    <a:pt x="24158" y="33984"/>
                  </a:cubicBezTo>
                  <a:close/>
                  <a:moveTo>
                    <a:pt x="23622" y="36937"/>
                  </a:moveTo>
                  <a:cubicBezTo>
                    <a:pt x="24813" y="38234"/>
                    <a:pt x="26135" y="39425"/>
                    <a:pt x="26909" y="40330"/>
                  </a:cubicBezTo>
                  <a:cubicBezTo>
                    <a:pt x="26468" y="40139"/>
                    <a:pt x="26075" y="39830"/>
                    <a:pt x="25682" y="39365"/>
                  </a:cubicBezTo>
                  <a:cubicBezTo>
                    <a:pt x="24611" y="38699"/>
                    <a:pt x="23956" y="37841"/>
                    <a:pt x="23622" y="36937"/>
                  </a:cubicBezTo>
                  <a:close/>
                  <a:moveTo>
                    <a:pt x="13883" y="30805"/>
                  </a:moveTo>
                  <a:cubicBezTo>
                    <a:pt x="14455" y="32472"/>
                    <a:pt x="15312" y="34127"/>
                    <a:pt x="16348" y="35698"/>
                  </a:cubicBezTo>
                  <a:cubicBezTo>
                    <a:pt x="17086" y="37615"/>
                    <a:pt x="18098" y="39425"/>
                    <a:pt x="19527" y="41020"/>
                  </a:cubicBezTo>
                  <a:cubicBezTo>
                    <a:pt x="18074" y="40235"/>
                    <a:pt x="16764" y="39246"/>
                    <a:pt x="15740" y="37853"/>
                  </a:cubicBezTo>
                  <a:cubicBezTo>
                    <a:pt x="14693" y="36472"/>
                    <a:pt x="13931" y="35043"/>
                    <a:pt x="13812" y="33258"/>
                  </a:cubicBezTo>
                  <a:cubicBezTo>
                    <a:pt x="13764" y="32722"/>
                    <a:pt x="13740" y="31567"/>
                    <a:pt x="13883" y="30805"/>
                  </a:cubicBezTo>
                  <a:close/>
                  <a:moveTo>
                    <a:pt x="23956" y="42140"/>
                  </a:moveTo>
                  <a:lnTo>
                    <a:pt x="23956" y="42140"/>
                  </a:lnTo>
                  <a:cubicBezTo>
                    <a:pt x="25051" y="42961"/>
                    <a:pt x="26206" y="43604"/>
                    <a:pt x="27337" y="43961"/>
                  </a:cubicBezTo>
                  <a:cubicBezTo>
                    <a:pt x="27170" y="44080"/>
                    <a:pt x="26992" y="44164"/>
                    <a:pt x="26813" y="44259"/>
                  </a:cubicBezTo>
                  <a:cubicBezTo>
                    <a:pt x="25789" y="43783"/>
                    <a:pt x="24813" y="42973"/>
                    <a:pt x="23956" y="42140"/>
                  </a:cubicBezTo>
                  <a:close/>
                  <a:moveTo>
                    <a:pt x="15848" y="39925"/>
                  </a:moveTo>
                  <a:lnTo>
                    <a:pt x="15848" y="39925"/>
                  </a:lnTo>
                  <a:cubicBezTo>
                    <a:pt x="18110" y="41997"/>
                    <a:pt x="21122" y="43545"/>
                    <a:pt x="23920" y="44330"/>
                  </a:cubicBezTo>
                  <a:cubicBezTo>
                    <a:pt x="23932" y="44342"/>
                    <a:pt x="23950" y="44342"/>
                    <a:pt x="23968" y="44342"/>
                  </a:cubicBezTo>
                  <a:cubicBezTo>
                    <a:pt x="23986" y="44342"/>
                    <a:pt x="24003" y="44342"/>
                    <a:pt x="24015" y="44354"/>
                  </a:cubicBezTo>
                  <a:lnTo>
                    <a:pt x="24420" y="44664"/>
                  </a:lnTo>
                  <a:cubicBezTo>
                    <a:pt x="24230" y="44652"/>
                    <a:pt x="24015" y="44628"/>
                    <a:pt x="23825" y="44592"/>
                  </a:cubicBezTo>
                  <a:cubicBezTo>
                    <a:pt x="20420" y="44390"/>
                    <a:pt x="17681" y="42533"/>
                    <a:pt x="15848" y="39925"/>
                  </a:cubicBezTo>
                  <a:close/>
                  <a:moveTo>
                    <a:pt x="31576" y="43533"/>
                  </a:moveTo>
                  <a:cubicBezTo>
                    <a:pt x="31981" y="43759"/>
                    <a:pt x="32433" y="43914"/>
                    <a:pt x="32909" y="43973"/>
                  </a:cubicBezTo>
                  <a:cubicBezTo>
                    <a:pt x="32065" y="44522"/>
                    <a:pt x="31033" y="44846"/>
                    <a:pt x="29780" y="44846"/>
                  </a:cubicBezTo>
                  <a:cubicBezTo>
                    <a:pt x="29621" y="44846"/>
                    <a:pt x="29457" y="44841"/>
                    <a:pt x="29290" y="44830"/>
                  </a:cubicBezTo>
                  <a:cubicBezTo>
                    <a:pt x="29718" y="44604"/>
                    <a:pt x="30135" y="44330"/>
                    <a:pt x="30552" y="44033"/>
                  </a:cubicBezTo>
                  <a:cubicBezTo>
                    <a:pt x="30909" y="43914"/>
                    <a:pt x="31254" y="43759"/>
                    <a:pt x="31576" y="43533"/>
                  </a:cubicBezTo>
                  <a:close/>
                  <a:moveTo>
                    <a:pt x="21039" y="45759"/>
                  </a:moveTo>
                  <a:lnTo>
                    <a:pt x="21039" y="45759"/>
                  </a:lnTo>
                  <a:cubicBezTo>
                    <a:pt x="21998" y="46017"/>
                    <a:pt x="22982" y="46150"/>
                    <a:pt x="23968" y="46150"/>
                  </a:cubicBezTo>
                  <a:cubicBezTo>
                    <a:pt x="24757" y="46150"/>
                    <a:pt x="25547" y="46065"/>
                    <a:pt x="26325" y="45890"/>
                  </a:cubicBezTo>
                  <a:cubicBezTo>
                    <a:pt x="27063" y="46307"/>
                    <a:pt x="27849" y="46676"/>
                    <a:pt x="28623" y="46890"/>
                  </a:cubicBezTo>
                  <a:cubicBezTo>
                    <a:pt x="27936" y="47022"/>
                    <a:pt x="27235" y="47087"/>
                    <a:pt x="26528" y="47087"/>
                  </a:cubicBezTo>
                  <a:cubicBezTo>
                    <a:pt x="24676" y="47087"/>
                    <a:pt x="22788" y="46638"/>
                    <a:pt x="21039" y="45759"/>
                  </a:cubicBezTo>
                  <a:close/>
                  <a:moveTo>
                    <a:pt x="29377" y="0"/>
                  </a:moveTo>
                  <a:cubicBezTo>
                    <a:pt x="29260" y="0"/>
                    <a:pt x="29135" y="24"/>
                    <a:pt x="29004" y="75"/>
                  </a:cubicBezTo>
                  <a:cubicBezTo>
                    <a:pt x="12454" y="6397"/>
                    <a:pt x="0" y="43259"/>
                    <a:pt x="22860" y="49676"/>
                  </a:cubicBezTo>
                  <a:cubicBezTo>
                    <a:pt x="24041" y="50009"/>
                    <a:pt x="25216" y="50166"/>
                    <a:pt x="26363" y="50166"/>
                  </a:cubicBezTo>
                  <a:cubicBezTo>
                    <a:pt x="32982" y="50166"/>
                    <a:pt x="38707" y="44944"/>
                    <a:pt x="39529" y="38044"/>
                  </a:cubicBezTo>
                  <a:cubicBezTo>
                    <a:pt x="40584" y="29154"/>
                    <a:pt x="32601" y="22601"/>
                    <a:pt x="24283" y="22601"/>
                  </a:cubicBezTo>
                  <a:cubicBezTo>
                    <a:pt x="24245" y="22601"/>
                    <a:pt x="24208" y="22601"/>
                    <a:pt x="24170" y="22601"/>
                  </a:cubicBezTo>
                  <a:cubicBezTo>
                    <a:pt x="23611" y="15255"/>
                    <a:pt x="25920" y="9600"/>
                    <a:pt x="29790" y="3254"/>
                  </a:cubicBezTo>
                  <a:cubicBezTo>
                    <a:pt x="30040" y="2837"/>
                    <a:pt x="29968" y="2420"/>
                    <a:pt x="29742" y="2111"/>
                  </a:cubicBezTo>
                  <a:cubicBezTo>
                    <a:pt x="29778" y="2099"/>
                    <a:pt x="29814" y="2063"/>
                    <a:pt x="29837" y="2051"/>
                  </a:cubicBezTo>
                  <a:cubicBezTo>
                    <a:pt x="30727" y="1511"/>
                    <a:pt x="30317" y="0"/>
                    <a:pt x="29377" y="0"/>
                  </a:cubicBezTo>
                  <a:close/>
                </a:path>
              </a:pathLst>
            </a:custGeom>
            <a:solidFill>
              <a:schemeClr val="lt2"/>
            </a:solidFill>
            <a:ln>
              <a:noFill/>
            </a:ln>
          </p:spPr>
          <p:txBody>
            <a:bodyPr spcFirstLastPara="1" wrap="square" lIns="91426" tIns="91426" rIns="91426" bIns="91426" anchor="ctr" anchorCtr="0">
              <a:noAutofit/>
            </a:bodyPr>
            <a:lstStyle/>
            <a:p>
              <a:pPr algn="l" rtl="0"/>
              <a:endParaRPr sz="1801"/>
            </a:p>
          </p:txBody>
        </p:sp>
      </p:grpSp>
      <p:pic>
        <p:nvPicPr>
          <p:cNvPr id="8" name="Picture 2" descr="بسم الله الرحمن الرحيم | Bismillah calligraphy, Quran book, Arabic  calligraphy art">
            <a:extLst>
              <a:ext uri="{FF2B5EF4-FFF2-40B4-BE49-F238E27FC236}">
                <a16:creationId xmlns:a16="http://schemas.microsoft.com/office/drawing/2014/main" id="{A893505A-244E-42B6-BAC8-0E4AE09B2763}"/>
              </a:ext>
            </a:extLst>
          </p:cNvPr>
          <p:cNvPicPr>
            <a:picLocks noChangeAspect="1" noChangeArrowheads="1"/>
          </p:cNvPicPr>
          <p:nvPr/>
        </p:nvPicPr>
        <p:blipFill>
          <a:blip r:embed="rId2">
            <a:clrChange>
              <a:clrFrom>
                <a:srgbClr val="FFFFFF"/>
              </a:clrFrom>
              <a:clrTo>
                <a:srgbClr val="FFFFFF">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899884" y="1339232"/>
            <a:ext cx="4910057" cy="4910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98567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7088DD6-D260-E8C1-FD66-624327619405}"/>
              </a:ext>
            </a:extLst>
          </p:cNvPr>
          <p:cNvSpPr txBox="1"/>
          <p:nvPr/>
        </p:nvSpPr>
        <p:spPr>
          <a:xfrm>
            <a:off x="6807578" y="2919547"/>
            <a:ext cx="4870596" cy="2056523"/>
          </a:xfrm>
          <a:prstGeom prst="rect">
            <a:avLst/>
          </a:prstGeom>
          <a:solidFill>
            <a:srgbClr val="B0BAA2"/>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latin typeface="Sakkal Majalla" panose="02000000000000000000" pitchFamily="2" charset="-78"/>
                <a:cs typeface="Sakkal Majalla" panose="02000000000000000000" pitchFamily="2" charset="-78"/>
              </a:rPr>
              <a:t>التفسير  مصدر الفعل فسّر، وهي كلمة تدل على (الكشف والبيان والظهور)</a:t>
            </a:r>
          </a:p>
        </p:txBody>
      </p:sp>
      <p:sp>
        <p:nvSpPr>
          <p:cNvPr id="3" name="مربع نص 2">
            <a:extLst>
              <a:ext uri="{FF2B5EF4-FFF2-40B4-BE49-F238E27FC236}">
                <a16:creationId xmlns:a16="http://schemas.microsoft.com/office/drawing/2014/main" id="{6A0B1637-34DE-3575-7E05-CA1EBD14E36B}"/>
              </a:ext>
            </a:extLst>
          </p:cNvPr>
          <p:cNvSpPr txBox="1"/>
          <p:nvPr/>
        </p:nvSpPr>
        <p:spPr>
          <a:xfrm>
            <a:off x="1686563" y="605246"/>
            <a:ext cx="9991614" cy="940581"/>
          </a:xfrm>
          <a:prstGeom prst="rect">
            <a:avLst/>
          </a:prstGeom>
          <a:solidFill>
            <a:srgbClr val="737060"/>
          </a:solidFill>
          <a:ln w="28575">
            <a:solidFill>
              <a:srgbClr val="9C9362"/>
            </a:solidFill>
          </a:ln>
        </p:spPr>
        <p:txBody>
          <a:bodyPr wrap="square" lIns="108000" tIns="108000" rIns="108000" bIns="108000" rtlCol="1" anchor="ctr" anchorCtr="1">
            <a:noAutofit/>
          </a:bodyPr>
          <a:lstStyle/>
          <a:p>
            <a:r>
              <a:rPr lang="ar-SA" sz="4800" dirty="0">
                <a:solidFill>
                  <a:prstClr val="white"/>
                </a:solidFill>
                <a:latin typeface="(A) Arslan Wessam B" panose="03020402040406030203" pitchFamily="66" charset="-78"/>
                <a:cs typeface="(A) Arslan Wessam B" panose="03020402040406030203" pitchFamily="66" charset="-78"/>
              </a:rPr>
              <a:t>معنى التفسير</a:t>
            </a:r>
          </a:p>
        </p:txBody>
      </p:sp>
      <p:sp>
        <p:nvSpPr>
          <p:cNvPr id="4" name="مستطيل ذو زوايا قطرية مستديرة 13">
            <a:extLst>
              <a:ext uri="{FF2B5EF4-FFF2-40B4-BE49-F238E27FC236}">
                <a16:creationId xmlns:a16="http://schemas.microsoft.com/office/drawing/2014/main" id="{1583350C-7B2B-93BA-A2EE-D27F4F5C266C}"/>
              </a:ext>
            </a:extLst>
          </p:cNvPr>
          <p:cNvSpPr/>
          <p:nvPr/>
        </p:nvSpPr>
        <p:spPr>
          <a:xfrm>
            <a:off x="728139" y="5967931"/>
            <a:ext cx="2386642" cy="441650"/>
          </a:xfrm>
          <a:prstGeom prst="round2DiagRect">
            <a:avLst>
              <a:gd name="adj1" fmla="val 16667"/>
              <a:gd name="adj2" fmla="val 50000"/>
            </a:avLst>
          </a:prstGeom>
          <a:solidFill>
            <a:srgbClr val="B0BAA2">
              <a:alpha val="55000"/>
            </a:srgbClr>
          </a:solidFill>
          <a:ln>
            <a:noFill/>
          </a:ln>
          <a:effectLst/>
        </p:spPr>
        <p:txBody>
          <a:bodyPr rtlCol="1" anchor="ctr"/>
          <a:lstStyle/>
          <a:p>
            <a:pPr algn="ctr">
              <a:defRPr/>
            </a:pPr>
            <a:r>
              <a:rPr lang="ar-SA" sz="3200" b="1" kern="0"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حوار ومناقشة</a:t>
            </a:r>
          </a:p>
        </p:txBody>
      </p:sp>
      <p:sp>
        <p:nvSpPr>
          <p:cNvPr id="6" name="مربع نص 5">
            <a:extLst>
              <a:ext uri="{FF2B5EF4-FFF2-40B4-BE49-F238E27FC236}">
                <a16:creationId xmlns:a16="http://schemas.microsoft.com/office/drawing/2014/main" id="{86DE18DC-EEDB-9EA8-DBBE-38489EFB578A}"/>
              </a:ext>
            </a:extLst>
          </p:cNvPr>
          <p:cNvSpPr txBox="1"/>
          <p:nvPr/>
        </p:nvSpPr>
        <p:spPr>
          <a:xfrm>
            <a:off x="6766561" y="1786232"/>
            <a:ext cx="4916891" cy="892914"/>
          </a:xfrm>
          <a:prstGeom prst="roundRect">
            <a:avLst/>
          </a:prstGeom>
          <a:solidFill>
            <a:srgbClr val="D9D9D9">
              <a:alpha val="80000"/>
            </a:srgb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b="1" dirty="0">
                <a:latin typeface="Sakkal Majalla" panose="02000000000000000000" pitchFamily="2" charset="-78"/>
                <a:cs typeface="Sakkal Majalla" panose="02000000000000000000" pitchFamily="2" charset="-78"/>
              </a:rPr>
              <a:t> لغة</a:t>
            </a:r>
            <a:endParaRPr lang="ar-SA" sz="3200" b="1" kern="0" dirty="0">
              <a:solidFill>
                <a:prstClr val="black"/>
              </a:solidFill>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4164701C-BDAA-D1E0-F99B-D3DD16EF6242}"/>
              </a:ext>
            </a:extLst>
          </p:cNvPr>
          <p:cNvSpPr txBox="1"/>
          <p:nvPr/>
        </p:nvSpPr>
        <p:spPr>
          <a:xfrm>
            <a:off x="1732855" y="2919547"/>
            <a:ext cx="4870596" cy="2056523"/>
          </a:xfrm>
          <a:prstGeom prst="rect">
            <a:avLst/>
          </a:prstGeom>
          <a:solidFill>
            <a:srgbClr val="B0BAA2"/>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latin typeface="Sakkal Majalla" panose="02000000000000000000" pitchFamily="2" charset="-78"/>
                <a:cs typeface="Sakkal Majalla" panose="02000000000000000000" pitchFamily="2" charset="-78"/>
              </a:rPr>
              <a:t>بيان معاني القرآن الكريم</a:t>
            </a:r>
          </a:p>
        </p:txBody>
      </p:sp>
      <p:sp>
        <p:nvSpPr>
          <p:cNvPr id="8" name="مربع نص 7">
            <a:extLst>
              <a:ext uri="{FF2B5EF4-FFF2-40B4-BE49-F238E27FC236}">
                <a16:creationId xmlns:a16="http://schemas.microsoft.com/office/drawing/2014/main" id="{D8A1A385-4615-9FDF-FB0D-BC05DB8CB35D}"/>
              </a:ext>
            </a:extLst>
          </p:cNvPr>
          <p:cNvSpPr txBox="1"/>
          <p:nvPr/>
        </p:nvSpPr>
        <p:spPr>
          <a:xfrm>
            <a:off x="1686561" y="1786232"/>
            <a:ext cx="4916891" cy="892914"/>
          </a:xfrm>
          <a:prstGeom prst="roundRect">
            <a:avLst/>
          </a:prstGeom>
          <a:solidFill>
            <a:srgbClr val="D9D9D9">
              <a:alpha val="80000"/>
            </a:srgb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b="1" dirty="0">
                <a:latin typeface="Sakkal Majalla" panose="02000000000000000000" pitchFamily="2" charset="-78"/>
                <a:cs typeface="Sakkal Majalla" panose="02000000000000000000" pitchFamily="2" charset="-78"/>
              </a:rPr>
              <a:t> اصطلاحًا</a:t>
            </a:r>
            <a:endParaRPr lang="ar-SA" sz="3200" b="1" kern="0" dirty="0">
              <a:solidFill>
                <a:prstClr val="black"/>
              </a:solidFill>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47712B4F-B7C0-9988-57DD-A51E381EEC35}"/>
              </a:ext>
            </a:extLst>
          </p:cNvPr>
          <p:cNvPicPr>
            <a:picLocks noChangeAspect="1"/>
          </p:cNvPicPr>
          <p:nvPr/>
        </p:nvPicPr>
        <p:blipFill rotWithShape="1">
          <a:blip r:embed="rId2" cstate="print">
            <a:duotone>
              <a:srgbClr val="70AD47">
                <a:shade val="45000"/>
                <a:satMod val="135000"/>
              </a:srgbClr>
              <a:prstClr val="white"/>
            </a:duotone>
            <a:extLst>
              <a:ext uri="{28A0092B-C50C-407E-A947-70E740481C1C}">
                <a14:useLocalDpi xmlns:a14="http://schemas.microsoft.com/office/drawing/2010/main" val="0"/>
              </a:ext>
            </a:extLst>
          </a:blip>
          <a:srcRect b="5964"/>
          <a:stretch/>
        </p:blipFill>
        <p:spPr>
          <a:xfrm rot="19575665">
            <a:off x="413202" y="3845222"/>
            <a:ext cx="1548910" cy="2116484"/>
          </a:xfrm>
          <a:prstGeom prst="rect">
            <a:avLst/>
          </a:prstGeom>
        </p:spPr>
      </p:pic>
    </p:spTree>
    <p:extLst>
      <p:ext uri="{BB962C8B-B14F-4D97-AF65-F5344CB8AC3E}">
        <p14:creationId xmlns:p14="http://schemas.microsoft.com/office/powerpoint/2010/main" val="2537376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ستطيل مستدير الزوايا 7">
            <a:extLst>
              <a:ext uri="{FF2B5EF4-FFF2-40B4-BE49-F238E27FC236}">
                <a16:creationId xmlns:a16="http://schemas.microsoft.com/office/drawing/2014/main" id="{BC54EA65-04A6-2D07-71EA-38BC51B6B3EE}"/>
              </a:ext>
            </a:extLst>
          </p:cNvPr>
          <p:cNvSpPr/>
          <p:nvPr/>
        </p:nvSpPr>
        <p:spPr>
          <a:xfrm>
            <a:off x="5394960" y="1342627"/>
            <a:ext cx="6604000" cy="801134"/>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2400" b="1" dirty="0">
                <a:latin typeface="Sakkal Majalla" panose="02000000000000000000" pitchFamily="2" charset="-78"/>
                <a:cs typeface="Sakkal Majalla" panose="02000000000000000000" pitchFamily="2" charset="-78"/>
              </a:rPr>
              <a:t>المرحلة الأولى: ..................................................................................... </a:t>
            </a:r>
          </a:p>
        </p:txBody>
      </p:sp>
      <p:sp>
        <p:nvSpPr>
          <p:cNvPr id="3" name="AutoShape 2">
            <a:extLst>
              <a:ext uri="{FF2B5EF4-FFF2-40B4-BE49-F238E27FC236}">
                <a16:creationId xmlns:a16="http://schemas.microsoft.com/office/drawing/2014/main" id="{8B09F43E-314C-943A-1F54-55738A51F308}"/>
              </a:ext>
            </a:extLst>
          </p:cNvPr>
          <p:cNvSpPr>
            <a:spLocks noChangeArrowheads="1"/>
          </p:cNvSpPr>
          <p:nvPr/>
        </p:nvSpPr>
        <p:spPr bwMode="auto">
          <a:xfrm>
            <a:off x="121921" y="6093889"/>
            <a:ext cx="11897360" cy="667765"/>
          </a:xfrm>
          <a:prstGeom prst="roundRect">
            <a:avLst>
              <a:gd name="adj" fmla="val 16667"/>
            </a:avLst>
          </a:prstGeom>
          <a:solidFill>
            <a:schemeClr val="bg1">
              <a:alpha val="72000"/>
            </a:schemeClr>
          </a:solidFill>
          <a:ln>
            <a:headEnd/>
            <a:tailEnd/>
          </a:ln>
        </p:spPr>
        <p:style>
          <a:lnRef idx="2">
            <a:schemeClr val="dk1"/>
          </a:lnRef>
          <a:fillRef idx="1">
            <a:schemeClr val="lt1"/>
          </a:fillRef>
          <a:effectRef idx="0">
            <a:schemeClr val="dk1"/>
          </a:effectRef>
          <a:fontRef idx="minor">
            <a:schemeClr val="dk1"/>
          </a:fontRef>
        </p:style>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defRPr/>
            </a:pPr>
            <a:r>
              <a:rPr lang="ar-SA" altLang="ar-SA" sz="2400" b="1" dirty="0">
                <a:solidFill>
                  <a:srgbClr val="17365D"/>
                </a:solidFill>
                <a:latin typeface="Sakkal Majalla" panose="02000000000000000000" pitchFamily="2" charset="-78"/>
                <a:ea typeface="Arial" panose="020B0604020202020204" pitchFamily="34" charset="0"/>
                <a:cs typeface="Sakkal Majalla" panose="02000000000000000000" pitchFamily="2" charset="-78"/>
              </a:rPr>
              <a:t>طالبتي المبدعة:  </a:t>
            </a:r>
            <a:r>
              <a:rPr lang="ar-SA" altLang="ar-SA" sz="2400" b="1" dirty="0">
                <a:latin typeface="Sakkal Majalla" panose="02000000000000000000" pitchFamily="2" charset="-78"/>
                <a:ea typeface="Arial" panose="020B0604020202020204" pitchFamily="34" charset="0"/>
                <a:cs typeface="Sakkal Majalla" panose="02000000000000000000" pitchFamily="2" charset="-78"/>
              </a:rPr>
              <a:t>أبدعي بتلخيص نشأة علم التفسير بعد قراءتك له صـ 16-17-18</a:t>
            </a:r>
            <a:endParaRPr lang="ar-SA" altLang="ar-SA" sz="2400" b="1" dirty="0">
              <a:solidFill>
                <a:srgbClr val="8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4" name="AutoShape 2">
            <a:extLst>
              <a:ext uri="{FF2B5EF4-FFF2-40B4-BE49-F238E27FC236}">
                <a16:creationId xmlns:a16="http://schemas.microsoft.com/office/drawing/2014/main" id="{BB59E97E-DA88-E9AD-CA9C-97661AAF5E16}"/>
              </a:ext>
            </a:extLst>
          </p:cNvPr>
          <p:cNvSpPr>
            <a:spLocks noChangeArrowheads="1"/>
          </p:cNvSpPr>
          <p:nvPr/>
        </p:nvSpPr>
        <p:spPr bwMode="auto">
          <a:xfrm>
            <a:off x="121922" y="215165"/>
            <a:ext cx="11877038" cy="1083001"/>
          </a:xfrm>
          <a:prstGeom prst="roundRect">
            <a:avLst>
              <a:gd name="adj" fmla="val 16667"/>
            </a:avLst>
          </a:prstGeom>
          <a:solidFill>
            <a:schemeClr val="bg1">
              <a:alpha val="72000"/>
            </a:schemeClr>
          </a:solidFill>
          <a:ln>
            <a:headEnd/>
            <a:tailEnd/>
          </a:ln>
        </p:spPr>
        <p:style>
          <a:lnRef idx="2">
            <a:schemeClr val="dk1"/>
          </a:lnRef>
          <a:fillRef idx="1">
            <a:schemeClr val="lt1"/>
          </a:fillRef>
          <a:effectRef idx="0">
            <a:schemeClr val="dk1"/>
          </a:effectRef>
          <a:fontRef idx="minor">
            <a:schemeClr val="dk1"/>
          </a:fontRef>
        </p:style>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defRPr/>
            </a:pPr>
            <a:r>
              <a:rPr lang="ar-SA" altLang="ar-SA" b="1" dirty="0">
                <a:solidFill>
                  <a:srgbClr val="17365D"/>
                </a:solidFill>
                <a:latin typeface="Sakkal Majalla" panose="02000000000000000000" pitchFamily="2" charset="-78"/>
                <a:ea typeface="Arial" panose="020B0604020202020204" pitchFamily="34" charset="0"/>
                <a:cs typeface="Sakkal Majalla" panose="02000000000000000000" pitchFamily="2" charset="-78"/>
              </a:rPr>
              <a:t>نشأة علم التفسير</a:t>
            </a:r>
          </a:p>
          <a:p>
            <a:pPr algn="ctr" rtl="0">
              <a:spcBef>
                <a:spcPct val="0"/>
              </a:spcBef>
              <a:buFontTx/>
              <a:buNone/>
              <a:defRPr/>
            </a:pPr>
            <a:r>
              <a:rPr lang="ar-SA" altLang="ar-SA" sz="2400" b="1" dirty="0">
                <a:solidFill>
                  <a:srgbClr val="17365D"/>
                </a:solidFill>
                <a:latin typeface="Sakkal Majalla" panose="02000000000000000000" pitchFamily="2" charset="-78"/>
                <a:ea typeface="Arial" panose="020B0604020202020204" pitchFamily="34" charset="0"/>
                <a:cs typeface="Sakkal Majalla" panose="02000000000000000000" pitchFamily="2" charset="-78"/>
              </a:rPr>
              <a:t>مر التفسير بمرحلتين رئيستين، تشتمل كل منهما على فترات، وذلك وفق الآتي:</a:t>
            </a:r>
            <a:endParaRPr lang="ar-SA" altLang="ar-SA" sz="1801" b="1" dirty="0">
              <a:solidFill>
                <a:srgbClr val="8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5" name="مستطيل مستدير الزوايا 10">
            <a:extLst>
              <a:ext uri="{FF2B5EF4-FFF2-40B4-BE49-F238E27FC236}">
                <a16:creationId xmlns:a16="http://schemas.microsoft.com/office/drawing/2014/main" id="{252FD11E-E937-A8EF-A047-691E722EFEFC}"/>
              </a:ext>
            </a:extLst>
          </p:cNvPr>
          <p:cNvSpPr/>
          <p:nvPr/>
        </p:nvSpPr>
        <p:spPr>
          <a:xfrm>
            <a:off x="815712" y="310787"/>
            <a:ext cx="1694517" cy="843700"/>
          </a:xfrm>
          <a:prstGeom prst="roundRect">
            <a:avLst/>
          </a:prstGeom>
          <a:solidFill>
            <a:srgbClr val="D3D4B9"/>
          </a:solidFill>
        </p:spPr>
        <p:style>
          <a:lnRef idx="1">
            <a:schemeClr val="dk1"/>
          </a:lnRef>
          <a:fillRef idx="2">
            <a:schemeClr val="dk1"/>
          </a:fillRef>
          <a:effectRef idx="1">
            <a:schemeClr val="dk1"/>
          </a:effectRef>
          <a:fontRef idx="minor">
            <a:schemeClr val="dk1"/>
          </a:fontRef>
        </p:style>
        <p:txBody>
          <a:bodyPr rtlCol="1" anchor="ctr"/>
          <a:lstStyle/>
          <a:p>
            <a:pPr algn="ctr">
              <a:defRPr/>
            </a:pPr>
            <a:r>
              <a:rPr lang="ar-SA" sz="1401" b="1" dirty="0">
                <a:solidFill>
                  <a:schemeClr val="tx1"/>
                </a:solidFill>
                <a:latin typeface="Sakkal Majalla" panose="02000000000000000000" pitchFamily="2" charset="-78"/>
                <a:cs typeface="Sakkal Majalla" panose="02000000000000000000" pitchFamily="2" charset="-78"/>
              </a:rPr>
              <a:t>استراتيجية التصفح</a:t>
            </a:r>
          </a:p>
          <a:p>
            <a:pPr algn="ctr">
              <a:defRPr/>
            </a:pPr>
            <a:r>
              <a:rPr lang="ar-SA" sz="1401" b="1" dirty="0">
                <a:solidFill>
                  <a:schemeClr val="tx1"/>
                </a:solidFill>
                <a:latin typeface="Sakkal Majalla" panose="02000000000000000000" pitchFamily="2" charset="-78"/>
                <a:cs typeface="Sakkal Majalla" panose="02000000000000000000" pitchFamily="2" charset="-78"/>
              </a:rPr>
              <a:t>مهارة التلخيص</a:t>
            </a:r>
          </a:p>
        </p:txBody>
      </p:sp>
      <p:sp>
        <p:nvSpPr>
          <p:cNvPr id="6" name="مستطيل مستدير الزوايا 7">
            <a:extLst>
              <a:ext uri="{FF2B5EF4-FFF2-40B4-BE49-F238E27FC236}">
                <a16:creationId xmlns:a16="http://schemas.microsoft.com/office/drawing/2014/main" id="{E5649597-18EA-3784-3A7D-4BC4B840EDC5}"/>
              </a:ext>
            </a:extLst>
          </p:cNvPr>
          <p:cNvSpPr/>
          <p:nvPr/>
        </p:nvSpPr>
        <p:spPr>
          <a:xfrm>
            <a:off x="121920" y="1342630"/>
            <a:ext cx="5201920" cy="801132"/>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2400" b="1" dirty="0">
                <a:latin typeface="Sakkal Majalla" panose="02000000000000000000" pitchFamily="2" charset="-78"/>
                <a:cs typeface="Sakkal Majalla" panose="02000000000000000000" pitchFamily="2" charset="-78"/>
              </a:rPr>
              <a:t>المرحلة الثانية: ...........................................................</a:t>
            </a:r>
          </a:p>
        </p:txBody>
      </p:sp>
      <p:sp>
        <p:nvSpPr>
          <p:cNvPr id="8" name="مستطيل مستدير الزوايا 7">
            <a:extLst>
              <a:ext uri="{FF2B5EF4-FFF2-40B4-BE49-F238E27FC236}">
                <a16:creationId xmlns:a16="http://schemas.microsoft.com/office/drawing/2014/main" id="{B4EE3AB0-0E7C-D4F1-6A48-53A1712F321E}"/>
              </a:ext>
            </a:extLst>
          </p:cNvPr>
          <p:cNvSpPr/>
          <p:nvPr/>
        </p:nvSpPr>
        <p:spPr>
          <a:xfrm>
            <a:off x="2255521" y="2973480"/>
            <a:ext cx="3068318" cy="2976729"/>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1801" dirty="0">
                <a:latin typeface="Sakkal Majalla" panose="02000000000000000000" pitchFamily="2" charset="-78"/>
                <a:cs typeface="Sakkal Majalla" panose="02000000000000000000" pitchFamily="2" charset="-78"/>
              </a:rPr>
              <a:t>كان جمع التفسير وكتابته في هذه الفترة على طريقتين:</a:t>
            </a:r>
          </a:p>
          <a:p>
            <a:pPr>
              <a:defRPr/>
            </a:pPr>
            <a:r>
              <a:rPr lang="ar-SA" sz="1801" b="1" dirty="0">
                <a:latin typeface="Sakkal Majalla" panose="02000000000000000000" pitchFamily="2" charset="-78"/>
                <a:cs typeface="Sakkal Majalla" panose="02000000000000000000" pitchFamily="2" charset="-78"/>
              </a:rPr>
              <a:t>الأولى</a:t>
            </a:r>
            <a:r>
              <a:rPr lang="ar-SA" sz="1801" dirty="0">
                <a:latin typeface="Sakkal Majalla" panose="02000000000000000000" pitchFamily="2" charset="-78"/>
                <a:cs typeface="Sakkal Majalla" panose="02000000000000000000" pitchFamily="2" charset="-78"/>
              </a:rPr>
              <a:t>: جمع التفسير وكتابته إلى جانب ...................، ومن هؤلاء العلماء: ...................</a:t>
            </a:r>
          </a:p>
          <a:p>
            <a:pPr>
              <a:defRPr/>
            </a:pPr>
            <a:r>
              <a:rPr lang="ar-SA" sz="1801" dirty="0">
                <a:latin typeface="Sakkal Majalla" panose="02000000000000000000" pitchFamily="2" charset="-78"/>
                <a:cs typeface="Sakkal Majalla" panose="02000000000000000000" pitchFamily="2" charset="-78"/>
              </a:rPr>
              <a:t>........................................................................</a:t>
            </a:r>
          </a:p>
          <a:p>
            <a:pPr>
              <a:defRPr/>
            </a:pPr>
            <a:r>
              <a:rPr lang="ar-SA" sz="1801" b="1" dirty="0">
                <a:latin typeface="Sakkal Majalla" panose="02000000000000000000" pitchFamily="2" charset="-78"/>
                <a:cs typeface="Sakkal Majalla" panose="02000000000000000000" pitchFamily="2" charset="-78"/>
              </a:rPr>
              <a:t>الثانية: </a:t>
            </a:r>
            <a:r>
              <a:rPr lang="ar-SA" sz="1801" dirty="0">
                <a:latin typeface="Sakkal Majalla" panose="02000000000000000000" pitchFamily="2" charset="-78"/>
                <a:cs typeface="Sakkal Majalla" panose="02000000000000000000" pitchFamily="2" charset="-78"/>
              </a:rPr>
              <a:t>تدوين التفسير كلّه أو بعضه في .......</a:t>
            </a:r>
          </a:p>
          <a:p>
            <a:pPr>
              <a:defRPr/>
            </a:pPr>
            <a:r>
              <a:rPr lang="ar-SA" sz="1801" dirty="0">
                <a:latin typeface="Sakkal Majalla" panose="02000000000000000000" pitchFamily="2" charset="-78"/>
                <a:cs typeface="Sakkal Majalla" panose="02000000000000000000" pitchFamily="2" charset="-78"/>
              </a:rPr>
              <a:t>........................................................................</a:t>
            </a:r>
          </a:p>
          <a:p>
            <a:pPr>
              <a:defRPr/>
            </a:pPr>
            <a:r>
              <a:rPr lang="ar-SA" sz="1801" dirty="0">
                <a:latin typeface="Sakkal Majalla" panose="02000000000000000000" pitchFamily="2" charset="-78"/>
                <a:cs typeface="Sakkal Majalla" panose="02000000000000000000" pitchFamily="2" charset="-78"/>
              </a:rPr>
              <a:t>مثل: ...............................................................</a:t>
            </a:r>
          </a:p>
          <a:p>
            <a:pPr>
              <a:defRPr/>
            </a:pPr>
            <a:r>
              <a:rPr lang="ar-SA" sz="1801" dirty="0">
                <a:latin typeface="Sakkal Majalla" panose="02000000000000000000" pitchFamily="2" charset="-78"/>
                <a:cs typeface="Sakkal Majalla" panose="02000000000000000000" pitchFamily="2" charset="-78"/>
              </a:rPr>
              <a:t>........................................................................</a:t>
            </a:r>
          </a:p>
        </p:txBody>
      </p:sp>
      <p:sp>
        <p:nvSpPr>
          <p:cNvPr id="7" name="مستطيل مستدير الزوايا 7">
            <a:extLst>
              <a:ext uri="{FF2B5EF4-FFF2-40B4-BE49-F238E27FC236}">
                <a16:creationId xmlns:a16="http://schemas.microsoft.com/office/drawing/2014/main" id="{A1F46BB5-831B-3B63-9D57-675904427F51}"/>
              </a:ext>
            </a:extLst>
          </p:cNvPr>
          <p:cNvSpPr/>
          <p:nvPr/>
        </p:nvSpPr>
        <p:spPr>
          <a:xfrm>
            <a:off x="8709999" y="2224738"/>
            <a:ext cx="3288962" cy="667767"/>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عهد النبي صلى الله عليه وسلم</a:t>
            </a:r>
          </a:p>
        </p:txBody>
      </p:sp>
      <p:sp>
        <p:nvSpPr>
          <p:cNvPr id="9" name="مستطيل مستدير الزوايا 7">
            <a:extLst>
              <a:ext uri="{FF2B5EF4-FFF2-40B4-BE49-F238E27FC236}">
                <a16:creationId xmlns:a16="http://schemas.microsoft.com/office/drawing/2014/main" id="{48B6F524-C4F2-85B9-820F-4DCE435E2DAF}"/>
              </a:ext>
            </a:extLst>
          </p:cNvPr>
          <p:cNvSpPr/>
          <p:nvPr/>
        </p:nvSpPr>
        <p:spPr>
          <a:xfrm>
            <a:off x="5407996" y="2224738"/>
            <a:ext cx="3217842" cy="667767"/>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عهد الصحابة رضي الله عنهم</a:t>
            </a:r>
          </a:p>
        </p:txBody>
      </p:sp>
      <p:sp>
        <p:nvSpPr>
          <p:cNvPr id="10" name="مستطيل مستدير الزوايا 7">
            <a:extLst>
              <a:ext uri="{FF2B5EF4-FFF2-40B4-BE49-F238E27FC236}">
                <a16:creationId xmlns:a16="http://schemas.microsoft.com/office/drawing/2014/main" id="{23BEA122-68CF-1CAC-8D7F-24EFB7F9E428}"/>
              </a:ext>
            </a:extLst>
          </p:cNvPr>
          <p:cNvSpPr/>
          <p:nvPr/>
        </p:nvSpPr>
        <p:spPr>
          <a:xfrm>
            <a:off x="8709997" y="2973480"/>
            <a:ext cx="3288962" cy="2976729"/>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1801" dirty="0">
                <a:latin typeface="Sakkal Majalla" panose="02000000000000000000" pitchFamily="2" charset="-78"/>
                <a:cs typeface="Sakkal Majalla" panose="02000000000000000000" pitchFamily="2" charset="-78"/>
              </a:rPr>
              <a:t>كان الرسول </a:t>
            </a:r>
            <a:r>
              <a:rPr lang="ar-SA" sz="1801" dirty="0">
                <a:latin typeface="Sakkal Majalla" panose="02000000000000000000" pitchFamily="2" charset="-78"/>
                <a:cs typeface="Sakkal Majalla" panose="02000000000000000000" pitchFamily="2" charset="-78"/>
                <a:sym typeface="AGA Arabesque" panose="05010101010101010101" pitchFamily="2" charset="2"/>
              </a:rPr>
              <a:t> بعد أن ينزل القرآن مباشرة يبيّن للصحابة ما قد يُشكل عليهم من معانيه؛ قال تعالى: (..................................................................</a:t>
            </a:r>
          </a:p>
          <a:p>
            <a:pPr>
              <a:defRPr/>
            </a:pPr>
            <a:r>
              <a:rPr lang="ar-SA" sz="1801" dirty="0">
                <a:latin typeface="Sakkal Majalla" panose="02000000000000000000" pitchFamily="2" charset="-78"/>
                <a:cs typeface="Sakkal Majalla" panose="02000000000000000000" pitchFamily="2" charset="-78"/>
                <a:sym typeface="AGA Arabesque" panose="05010101010101010101" pitchFamily="2" charset="2"/>
              </a:rPr>
              <a:t>.............................................................................. ............................................................................) </a:t>
            </a:r>
          </a:p>
          <a:p>
            <a:pPr>
              <a:defRPr/>
            </a:pPr>
            <a:r>
              <a:rPr lang="ar-SA" sz="1801" dirty="0">
                <a:latin typeface="Sakkal Majalla" panose="02000000000000000000" pitchFamily="2" charset="-78"/>
                <a:cs typeface="Sakkal Majalla" panose="02000000000000000000" pitchFamily="2" charset="-78"/>
                <a:sym typeface="AGA Arabesque" panose="05010101010101010101" pitchFamily="2" charset="2"/>
              </a:rPr>
              <a:t>ولما نزلت: (</a:t>
            </a:r>
            <a:r>
              <a:rPr lang="ar-SA" sz="1801" dirty="0">
                <a:solidFill>
                  <a:srgbClr val="000000"/>
                </a:solidFill>
                <a:latin typeface="Sakkal Majalla" panose="02000000000000000000" pitchFamily="2" charset="-78"/>
                <a:cs typeface="Sakkal Majalla" panose="02000000000000000000" pitchFamily="2" charset="-78"/>
              </a:rPr>
              <a:t>الَّذِينَ آمَنُوا وَلَمْ يَلْبِسُوا إِيمَانَهُم بِظُلْمٍ أُولَٰئِكَ لَهُمُ الْأَمْنُ وَهُم مُّهْتَدُونَ) فقال الصحابة: يا رسول الله أيّنا لا يظلم نفسه؟ فبيّن لهم أن المراد بالظلم في الآية: ...........................................</a:t>
            </a:r>
            <a:endParaRPr lang="ar-SA" sz="1801" dirty="0">
              <a:latin typeface="Sakkal Majalla" panose="02000000000000000000" pitchFamily="2" charset="-78"/>
              <a:cs typeface="Sakkal Majalla" panose="02000000000000000000" pitchFamily="2" charset="-78"/>
            </a:endParaRPr>
          </a:p>
        </p:txBody>
      </p:sp>
      <p:sp>
        <p:nvSpPr>
          <p:cNvPr id="11" name="مستطيل مستدير الزوايا 7">
            <a:extLst>
              <a:ext uri="{FF2B5EF4-FFF2-40B4-BE49-F238E27FC236}">
                <a16:creationId xmlns:a16="http://schemas.microsoft.com/office/drawing/2014/main" id="{48B9B3D7-6FA4-E42C-912D-0F608A55E288}"/>
              </a:ext>
            </a:extLst>
          </p:cNvPr>
          <p:cNvSpPr/>
          <p:nvPr/>
        </p:nvSpPr>
        <p:spPr>
          <a:xfrm>
            <a:off x="5407996" y="2995143"/>
            <a:ext cx="3217842" cy="2955067"/>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1801" dirty="0">
                <a:latin typeface="Sakkal Majalla" panose="02000000000000000000" pitchFamily="2" charset="-78"/>
                <a:cs typeface="Sakkal Majalla" panose="02000000000000000000" pitchFamily="2" charset="-78"/>
              </a:rPr>
              <a:t>كان منهج الصحابة في تلقي القرآن:.................... ...........................................................................................................................................................................................................وقد اشتهر من الصحابة في مجال التفسير:.............................. ...........................................................................</a:t>
            </a:r>
          </a:p>
          <a:p>
            <a:pPr>
              <a:defRPr/>
            </a:pPr>
            <a:r>
              <a:rPr lang="ar-SA" sz="1801" dirty="0">
                <a:latin typeface="Sakkal Majalla" panose="02000000000000000000" pitchFamily="2" charset="-78"/>
                <a:cs typeface="Sakkal Majalla" panose="02000000000000000000" pitchFamily="2" charset="-78"/>
              </a:rPr>
              <a:t>تميز تفسير الصحابة عن غيره لأسباب منها: ............................................................................</a:t>
            </a:r>
          </a:p>
          <a:p>
            <a:pPr>
              <a:defRPr/>
            </a:pPr>
            <a:r>
              <a:rPr lang="ar-SA" sz="1801" dirty="0">
                <a:latin typeface="Sakkal Majalla" panose="02000000000000000000" pitchFamily="2" charset="-78"/>
                <a:cs typeface="Sakkal Majalla" panose="02000000000000000000" pitchFamily="2" charset="-78"/>
              </a:rPr>
              <a:t>............................................................................</a:t>
            </a:r>
          </a:p>
        </p:txBody>
      </p:sp>
      <p:sp>
        <p:nvSpPr>
          <p:cNvPr id="12" name="مستطيل مستدير الزوايا 7">
            <a:extLst>
              <a:ext uri="{FF2B5EF4-FFF2-40B4-BE49-F238E27FC236}">
                <a16:creationId xmlns:a16="http://schemas.microsoft.com/office/drawing/2014/main" id="{5D955951-AD54-CF1C-F465-BF3DC65C77A5}"/>
              </a:ext>
            </a:extLst>
          </p:cNvPr>
          <p:cNvSpPr/>
          <p:nvPr/>
        </p:nvSpPr>
        <p:spPr>
          <a:xfrm>
            <a:off x="121920" y="2995143"/>
            <a:ext cx="2049440" cy="2955067"/>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2000" dirty="0">
                <a:latin typeface="Sakkal Majalla" panose="02000000000000000000" pitchFamily="2" charset="-78"/>
                <a:cs typeface="Sakkal Majalla" panose="02000000000000000000" pitchFamily="2" charset="-78"/>
              </a:rPr>
              <a:t>وُضع التفسير لكل............ .........................................،</a:t>
            </a:r>
          </a:p>
          <a:p>
            <a:pPr>
              <a:defRPr/>
            </a:pPr>
            <a:r>
              <a:rPr lang="ar-SA" sz="2000" dirty="0">
                <a:latin typeface="Sakkal Majalla" panose="02000000000000000000" pitchFamily="2" charset="-78"/>
                <a:cs typeface="Sakkal Majalla" panose="02000000000000000000" pitchFamily="2" charset="-78"/>
              </a:rPr>
              <a:t>ورُتَّب ...............................،</a:t>
            </a:r>
          </a:p>
          <a:p>
            <a:pPr>
              <a:defRPr/>
            </a:pPr>
            <a:r>
              <a:rPr lang="ar-SA" sz="2000" dirty="0">
                <a:latin typeface="Sakkal Majalla" panose="02000000000000000000" pitchFamily="2" charset="-78"/>
                <a:cs typeface="Sakkal Majalla" panose="02000000000000000000" pitchFamily="2" charset="-78"/>
              </a:rPr>
              <a:t>وتم ذلك على أيدي نخبة من العلماء منهم: ..............</a:t>
            </a:r>
          </a:p>
          <a:p>
            <a:pPr>
              <a:defRPr/>
            </a:pPr>
            <a:r>
              <a:rPr lang="ar-SA" sz="2000" dirty="0">
                <a:latin typeface="Sakkal Majalla" panose="02000000000000000000" pitchFamily="2" charset="-78"/>
                <a:cs typeface="Sakkal Majalla" panose="02000000000000000000" pitchFamily="2" charset="-78"/>
              </a:rPr>
              <a:t>.................................................................................................................................</a:t>
            </a:r>
          </a:p>
        </p:txBody>
      </p:sp>
      <p:sp>
        <p:nvSpPr>
          <p:cNvPr id="13" name="مستطيل مستدير الزوايا 7">
            <a:extLst>
              <a:ext uri="{FF2B5EF4-FFF2-40B4-BE49-F238E27FC236}">
                <a16:creationId xmlns:a16="http://schemas.microsoft.com/office/drawing/2014/main" id="{17D34149-830F-8944-4707-4BC1B80E5E42}"/>
              </a:ext>
            </a:extLst>
          </p:cNvPr>
          <p:cNvSpPr/>
          <p:nvPr/>
        </p:nvSpPr>
        <p:spPr>
          <a:xfrm>
            <a:off x="2255521" y="2255783"/>
            <a:ext cx="3068318" cy="608233"/>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بداية جمع التفسير وكتابته</a:t>
            </a:r>
          </a:p>
        </p:txBody>
      </p:sp>
      <p:sp>
        <p:nvSpPr>
          <p:cNvPr id="14" name="مستطيل مستدير الزوايا 7">
            <a:extLst>
              <a:ext uri="{FF2B5EF4-FFF2-40B4-BE49-F238E27FC236}">
                <a16:creationId xmlns:a16="http://schemas.microsoft.com/office/drawing/2014/main" id="{C18A6E13-61B5-4FFF-336E-43AF90A33531}"/>
              </a:ext>
            </a:extLst>
          </p:cNvPr>
          <p:cNvSpPr/>
          <p:nvPr/>
        </p:nvSpPr>
        <p:spPr>
          <a:xfrm>
            <a:off x="121920" y="2278219"/>
            <a:ext cx="2049440" cy="585797"/>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استقلال التفسير كعلم</a:t>
            </a:r>
          </a:p>
        </p:txBody>
      </p:sp>
    </p:spTree>
    <p:extLst>
      <p:ext uri="{BB962C8B-B14F-4D97-AF65-F5344CB8AC3E}">
        <p14:creationId xmlns:p14="http://schemas.microsoft.com/office/powerpoint/2010/main" val="329423905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C0551D36-6903-42DD-99DB-20ACCA31FA9F}"/>
              </a:ext>
            </a:extLst>
          </p:cNvPr>
          <p:cNvGraphicFramePr>
            <a:graphicFrameLocks noGrp="1"/>
          </p:cNvGraphicFramePr>
          <p:nvPr>
            <p:extLst>
              <p:ext uri="{D42A27DB-BD31-4B8C-83A1-F6EECF244321}">
                <p14:modId xmlns:p14="http://schemas.microsoft.com/office/powerpoint/2010/main" val="472353904"/>
              </p:ext>
            </p:extLst>
          </p:nvPr>
        </p:nvGraphicFramePr>
        <p:xfrm>
          <a:off x="-52043" y="13280"/>
          <a:ext cx="11968480" cy="6858000"/>
        </p:xfrm>
        <a:graphic>
          <a:graphicData uri="http://schemas.openxmlformats.org/drawingml/2006/table">
            <a:tbl>
              <a:tblPr rtl="1" firstRow="1" bandRow="1">
                <a:tableStyleId>{5C22544A-7EE6-4342-B048-85BDC9FD1C3A}</a:tableStyleId>
              </a:tblPr>
              <a:tblGrid>
                <a:gridCol w="5984240">
                  <a:extLst>
                    <a:ext uri="{9D8B030D-6E8A-4147-A177-3AD203B41FA5}">
                      <a16:colId xmlns:a16="http://schemas.microsoft.com/office/drawing/2014/main" val="3406724411"/>
                    </a:ext>
                  </a:extLst>
                </a:gridCol>
                <a:gridCol w="5984240">
                  <a:extLst>
                    <a:ext uri="{9D8B030D-6E8A-4147-A177-3AD203B41FA5}">
                      <a16:colId xmlns:a16="http://schemas.microsoft.com/office/drawing/2014/main" val="691626531"/>
                    </a:ext>
                  </a:extLst>
                </a:gridCol>
              </a:tblGrid>
              <a:tr h="3442748">
                <a:tc>
                  <a:txBody>
                    <a:bodyPr/>
                    <a:lstStyle/>
                    <a:p>
                      <a:pPr algn="ctr" rtl="1"/>
                      <a:endParaRPr lang="ar-SA" sz="1100" dirty="0"/>
                    </a:p>
                  </a:txBody>
                  <a:tcPr marT="45721" marB="457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endParaRPr lang="ar-SA" sz="1100" dirty="0"/>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308406"/>
                  </a:ext>
                </a:extLst>
              </a:tr>
              <a:tr h="3415252">
                <a:tc>
                  <a:txBody>
                    <a:bodyPr/>
                    <a:lstStyle/>
                    <a:p>
                      <a:pPr algn="ctr" rtl="1"/>
                      <a:endParaRPr lang="ar-SA" sz="1100" dirty="0"/>
                    </a:p>
                  </a:txBody>
                  <a:tcPr marT="45721" marB="45721"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1"/>
                      <a:endParaRPr lang="ar-SA" sz="1100" dirty="0"/>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7135266"/>
                  </a:ext>
                </a:extLst>
              </a:tr>
            </a:tbl>
          </a:graphicData>
        </a:graphic>
      </p:graphicFrame>
      <p:grpSp>
        <p:nvGrpSpPr>
          <p:cNvPr id="15" name="مجموعة 14">
            <a:extLst>
              <a:ext uri="{FF2B5EF4-FFF2-40B4-BE49-F238E27FC236}">
                <a16:creationId xmlns:a16="http://schemas.microsoft.com/office/drawing/2014/main" id="{36BC5353-A50E-386D-9829-F6633C3067D1}"/>
              </a:ext>
            </a:extLst>
          </p:cNvPr>
          <p:cNvGrpSpPr/>
          <p:nvPr/>
        </p:nvGrpSpPr>
        <p:grpSpPr>
          <a:xfrm>
            <a:off x="6014546" y="287596"/>
            <a:ext cx="5900580" cy="6318946"/>
            <a:chOff x="6014546" y="253305"/>
            <a:chExt cx="5900580" cy="6518345"/>
          </a:xfrm>
        </p:grpSpPr>
        <p:pic>
          <p:nvPicPr>
            <p:cNvPr id="8" name="صورة 7" descr="صورة تحتوي على نص, خط يد, الخط, المستند&#10;&#10;تم إنشاء الوصف تلقائياً">
              <a:extLst>
                <a:ext uri="{FF2B5EF4-FFF2-40B4-BE49-F238E27FC236}">
                  <a16:creationId xmlns:a16="http://schemas.microsoft.com/office/drawing/2014/main" id="{4B2D9B41-BC46-7B58-BF50-D3181B02220C}"/>
                </a:ext>
              </a:extLst>
            </p:cNvPr>
            <p:cNvPicPr>
              <a:picLocks noChangeAspect="1"/>
            </p:cNvPicPr>
            <p:nvPr/>
          </p:nvPicPr>
          <p:blipFill>
            <a:blip r:embed="rId2"/>
            <a:stretch>
              <a:fillRect/>
            </a:stretch>
          </p:blipFill>
          <p:spPr>
            <a:xfrm>
              <a:off x="6014546" y="253305"/>
              <a:ext cx="5832000" cy="3348000"/>
            </a:xfrm>
            <a:prstGeom prst="rect">
              <a:avLst/>
            </a:prstGeom>
            <a:ln>
              <a:noFill/>
            </a:ln>
            <a:effectLst/>
          </p:spPr>
        </p:pic>
        <p:pic>
          <p:nvPicPr>
            <p:cNvPr id="9" name="صورة 8" descr="صورة تحتوي على نص, خط يد, الخط, رسالة&#10;&#10;تم إنشاء الوصف تلقائياً">
              <a:extLst>
                <a:ext uri="{FF2B5EF4-FFF2-40B4-BE49-F238E27FC236}">
                  <a16:creationId xmlns:a16="http://schemas.microsoft.com/office/drawing/2014/main" id="{9BC121D5-F1B6-72B6-4373-4819D605CAED}"/>
                </a:ext>
              </a:extLst>
            </p:cNvPr>
            <p:cNvPicPr>
              <a:picLocks noChangeAspect="1"/>
            </p:cNvPicPr>
            <p:nvPr/>
          </p:nvPicPr>
          <p:blipFill rotWithShape="1">
            <a:blip r:embed="rId3"/>
            <a:srcRect t="4391" r="5325"/>
            <a:stretch/>
          </p:blipFill>
          <p:spPr>
            <a:xfrm>
              <a:off x="6222224" y="3519586"/>
              <a:ext cx="5692902" cy="3252064"/>
            </a:xfrm>
            <a:prstGeom prst="rect">
              <a:avLst/>
            </a:prstGeom>
            <a:ln>
              <a:noFill/>
            </a:ln>
            <a:effectLst/>
          </p:spPr>
        </p:pic>
      </p:grpSp>
      <p:grpSp>
        <p:nvGrpSpPr>
          <p:cNvPr id="14" name="مجموعة 13">
            <a:extLst>
              <a:ext uri="{FF2B5EF4-FFF2-40B4-BE49-F238E27FC236}">
                <a16:creationId xmlns:a16="http://schemas.microsoft.com/office/drawing/2014/main" id="{4D6815A9-1776-B9EB-7464-5730DB72C123}"/>
              </a:ext>
            </a:extLst>
          </p:cNvPr>
          <p:cNvGrpSpPr/>
          <p:nvPr/>
        </p:nvGrpSpPr>
        <p:grpSpPr>
          <a:xfrm>
            <a:off x="89860" y="182243"/>
            <a:ext cx="5832000" cy="4354062"/>
            <a:chOff x="89859" y="182243"/>
            <a:chExt cx="5832000" cy="4354062"/>
          </a:xfrm>
        </p:grpSpPr>
        <p:grpSp>
          <p:nvGrpSpPr>
            <p:cNvPr id="13" name="مجموعة 12">
              <a:extLst>
                <a:ext uri="{FF2B5EF4-FFF2-40B4-BE49-F238E27FC236}">
                  <a16:creationId xmlns:a16="http://schemas.microsoft.com/office/drawing/2014/main" id="{5FE7D3B6-105E-C482-61BD-F1D89A183038}"/>
                </a:ext>
              </a:extLst>
            </p:cNvPr>
            <p:cNvGrpSpPr/>
            <p:nvPr/>
          </p:nvGrpSpPr>
          <p:grpSpPr>
            <a:xfrm>
              <a:off x="89859" y="182243"/>
              <a:ext cx="5832000" cy="3523134"/>
              <a:chOff x="20285" y="13280"/>
              <a:chExt cx="5832000" cy="3523134"/>
            </a:xfrm>
          </p:grpSpPr>
          <p:pic>
            <p:nvPicPr>
              <p:cNvPr id="10" name="صورة 9">
                <a:extLst>
                  <a:ext uri="{FF2B5EF4-FFF2-40B4-BE49-F238E27FC236}">
                    <a16:creationId xmlns:a16="http://schemas.microsoft.com/office/drawing/2014/main" id="{6FC4454D-5BEF-D163-4029-1FF433895687}"/>
                  </a:ext>
                </a:extLst>
              </p:cNvPr>
              <p:cNvPicPr>
                <a:picLocks noChangeAspect="1"/>
              </p:cNvPicPr>
              <p:nvPr/>
            </p:nvPicPr>
            <p:blipFill rotWithShape="1">
              <a:blip r:embed="rId4"/>
              <a:srcRect l="1515"/>
              <a:stretch/>
            </p:blipFill>
            <p:spPr>
              <a:xfrm>
                <a:off x="20285" y="13280"/>
                <a:ext cx="5832000" cy="3415667"/>
              </a:xfrm>
              <a:prstGeom prst="rect">
                <a:avLst/>
              </a:prstGeom>
              <a:ln>
                <a:noFill/>
              </a:ln>
              <a:effectLst/>
            </p:spPr>
          </p:pic>
          <p:sp>
            <p:nvSpPr>
              <p:cNvPr id="12" name="مستطيل 11">
                <a:extLst>
                  <a:ext uri="{FF2B5EF4-FFF2-40B4-BE49-F238E27FC236}">
                    <a16:creationId xmlns:a16="http://schemas.microsoft.com/office/drawing/2014/main" id="{EADEB1D6-5CBC-41EC-B75A-79EEB4886C44}"/>
                  </a:ext>
                </a:extLst>
              </p:cNvPr>
              <p:cNvSpPr/>
              <p:nvPr/>
            </p:nvSpPr>
            <p:spPr>
              <a:xfrm>
                <a:off x="110169" y="2743200"/>
                <a:ext cx="1288973" cy="7932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1801"/>
              </a:p>
            </p:txBody>
          </p:sp>
        </p:grpSp>
        <p:pic>
          <p:nvPicPr>
            <p:cNvPr id="11" name="صورة 10">
              <a:extLst>
                <a:ext uri="{FF2B5EF4-FFF2-40B4-BE49-F238E27FC236}">
                  <a16:creationId xmlns:a16="http://schemas.microsoft.com/office/drawing/2014/main" id="{7225F0DD-4FA2-F386-FBF9-6743B9DFE358}"/>
                </a:ext>
              </a:extLst>
            </p:cNvPr>
            <p:cNvPicPr>
              <a:picLocks noChangeAspect="1"/>
            </p:cNvPicPr>
            <p:nvPr/>
          </p:nvPicPr>
          <p:blipFill rotWithShape="1">
            <a:blip r:embed="rId5"/>
            <a:srcRect l="5116" t="11944" r="1895"/>
            <a:stretch/>
          </p:blipFill>
          <p:spPr>
            <a:xfrm>
              <a:off x="179742" y="3302724"/>
              <a:ext cx="5527885" cy="1233581"/>
            </a:xfrm>
            <a:prstGeom prst="rect">
              <a:avLst/>
            </a:prstGeom>
            <a:ln>
              <a:noFill/>
            </a:ln>
            <a:effectLst/>
          </p:spPr>
        </p:pic>
      </p:grpSp>
    </p:spTree>
    <p:extLst>
      <p:ext uri="{BB962C8B-B14F-4D97-AF65-F5344CB8AC3E}">
        <p14:creationId xmlns:p14="http://schemas.microsoft.com/office/powerpoint/2010/main" val="70265545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14464C9-C903-B63C-F7B3-81BB475335BB}"/>
              </a:ext>
            </a:extLst>
          </p:cNvPr>
          <p:cNvSpPr txBox="1"/>
          <p:nvPr/>
        </p:nvSpPr>
        <p:spPr>
          <a:xfrm>
            <a:off x="6624320" y="594630"/>
            <a:ext cx="5348494" cy="940581"/>
          </a:xfrm>
          <a:prstGeom prst="rect">
            <a:avLst/>
          </a:prstGeom>
          <a:solidFill>
            <a:srgbClr val="737060"/>
          </a:solidFill>
          <a:ln w="28575">
            <a:solidFill>
              <a:srgbClr val="9C9362"/>
            </a:solidFill>
          </a:ln>
        </p:spPr>
        <p:txBody>
          <a:bodyPr wrap="square" lIns="108000" tIns="108000" rIns="108000" bIns="108000" rtlCol="1" anchor="ctr" anchorCtr="1">
            <a:noAutofit/>
          </a:bodyPr>
          <a:lstStyle/>
          <a:p>
            <a:r>
              <a:rPr lang="ar-SA" sz="4800" dirty="0">
                <a:solidFill>
                  <a:prstClr val="white"/>
                </a:solidFill>
                <a:latin typeface="(A) Arslan Wessam B" panose="03020402040406030203" pitchFamily="66" charset="-78"/>
                <a:cs typeface="(A) Arslan Wessam B" panose="03020402040406030203" pitchFamily="66" charset="-78"/>
              </a:rPr>
              <a:t>مراحل نشأة علم التفسير</a:t>
            </a:r>
          </a:p>
        </p:txBody>
      </p:sp>
      <p:sp>
        <p:nvSpPr>
          <p:cNvPr id="3" name="مربع نص 2">
            <a:extLst>
              <a:ext uri="{FF2B5EF4-FFF2-40B4-BE49-F238E27FC236}">
                <a16:creationId xmlns:a16="http://schemas.microsoft.com/office/drawing/2014/main" id="{568C67CA-8431-1A9F-B756-3FD239031DFB}"/>
              </a:ext>
            </a:extLst>
          </p:cNvPr>
          <p:cNvSpPr txBox="1"/>
          <p:nvPr/>
        </p:nvSpPr>
        <p:spPr>
          <a:xfrm>
            <a:off x="142241" y="612275"/>
            <a:ext cx="6176731" cy="892914"/>
          </a:xfrm>
          <a:prstGeom prst="rect">
            <a:avLst/>
          </a:prstGeom>
          <a:solidFill>
            <a:srgbClr val="737060"/>
          </a:solidFill>
          <a:ln w="28575">
            <a:solidFill>
              <a:srgbClr val="9C9362"/>
            </a:solidFill>
          </a:ln>
        </p:spPr>
        <p:txBody>
          <a:bodyPr wrap="square" lIns="108000" tIns="108000" rIns="108000" bIns="108000" rtlCol="1" anchor="ctr" anchorCtr="1">
            <a:noAutofit/>
          </a:bodyPr>
          <a:lstStyle>
            <a:defPPr>
              <a:defRPr lang="ar-SA"/>
            </a:defPPr>
            <a:lvl1pPr fontAlgn="auto">
              <a:spcBef>
                <a:spcPts val="0"/>
              </a:spcBef>
              <a:spcAft>
                <a:spcPts val="0"/>
              </a:spcAft>
              <a:defRPr sz="4800">
                <a:solidFill>
                  <a:prstClr val="white"/>
                </a:solidFill>
                <a:latin typeface="(A) Arslan Wessam B" panose="03020402040406030203" pitchFamily="66" charset="-78"/>
                <a:cs typeface="(A) Arslan Wessam B" panose="03020402040406030203" pitchFamily="66" charset="-78"/>
              </a:defRPr>
            </a:lvl1pPr>
          </a:lstStyle>
          <a:p>
            <a:r>
              <a:rPr lang="ar-SA" sz="4000" dirty="0">
                <a:latin typeface="Sakkal Majalla" panose="02000000000000000000" pitchFamily="2" charset="-78"/>
                <a:cs typeface="Sakkal Majalla" panose="02000000000000000000" pitchFamily="2" charset="-78"/>
              </a:rPr>
              <a:t>المرحلة الأولى: مرحلة الفهم والتلقي</a:t>
            </a:r>
          </a:p>
        </p:txBody>
      </p:sp>
      <p:sp>
        <p:nvSpPr>
          <p:cNvPr id="4" name="مربع نص 3">
            <a:extLst>
              <a:ext uri="{FF2B5EF4-FFF2-40B4-BE49-F238E27FC236}">
                <a16:creationId xmlns:a16="http://schemas.microsoft.com/office/drawing/2014/main" id="{E603496C-26A0-0DC7-7C7C-1E2B8EDDD44C}"/>
              </a:ext>
            </a:extLst>
          </p:cNvPr>
          <p:cNvSpPr txBox="1"/>
          <p:nvPr/>
        </p:nvSpPr>
        <p:spPr>
          <a:xfrm>
            <a:off x="6624322" y="1727697"/>
            <a:ext cx="5348494" cy="1007591"/>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solidFill>
                  <a:schemeClr val="accent5">
                    <a:lumMod val="75000"/>
                  </a:schemeClr>
                </a:solidFill>
                <a:latin typeface="Sakkal Majalla" panose="02000000000000000000" pitchFamily="2" charset="-78"/>
                <a:cs typeface="Sakkal Majalla" panose="02000000000000000000" pitchFamily="2" charset="-78"/>
              </a:rPr>
              <a:t>الفترة الأولى: </a:t>
            </a:r>
            <a:r>
              <a:rPr lang="ar-SA" sz="3200" dirty="0">
                <a:latin typeface="Sakkal Majalla" panose="02000000000000000000" pitchFamily="2" charset="-78"/>
                <a:cs typeface="Sakkal Majalla" panose="02000000000000000000" pitchFamily="2" charset="-78"/>
              </a:rPr>
              <a:t>عهد النبي صلى الله عليه وسلم</a:t>
            </a:r>
          </a:p>
        </p:txBody>
      </p:sp>
      <p:sp>
        <p:nvSpPr>
          <p:cNvPr id="6" name="مربع نص 5">
            <a:extLst>
              <a:ext uri="{FF2B5EF4-FFF2-40B4-BE49-F238E27FC236}">
                <a16:creationId xmlns:a16="http://schemas.microsoft.com/office/drawing/2014/main" id="{541788C4-8AA7-0909-A274-D78C82F1A713}"/>
              </a:ext>
            </a:extLst>
          </p:cNvPr>
          <p:cNvSpPr txBox="1"/>
          <p:nvPr/>
        </p:nvSpPr>
        <p:spPr>
          <a:xfrm>
            <a:off x="142241" y="1727697"/>
            <a:ext cx="6176731" cy="1007591"/>
          </a:xfrm>
          <a:prstGeom prst="roundRect">
            <a:avLst/>
          </a:prstGeom>
          <a:solidFill>
            <a:srgbClr val="D9D9D9">
              <a:alpha val="80000"/>
            </a:srgb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2800" kern="0" dirty="0">
                <a:solidFill>
                  <a:prstClr val="black"/>
                </a:solidFill>
                <a:latin typeface="Sakkal Majalla" panose="02000000000000000000" pitchFamily="2" charset="-78"/>
                <a:cs typeface="Sakkal Majalla" panose="02000000000000000000" pitchFamily="2" charset="-78"/>
              </a:rPr>
              <a:t>كان النبي</a:t>
            </a:r>
            <a:r>
              <a:rPr lang="ar-SA" sz="2800"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يبيّن للصحابة ما قد يشكل عليهم من معانيه</a:t>
            </a:r>
            <a:endParaRPr lang="ar-SA" sz="2800" kern="0" dirty="0">
              <a:solidFill>
                <a:prstClr val="black"/>
              </a:solidFill>
              <a:latin typeface="Sakkal Majalla" panose="02000000000000000000" pitchFamily="2" charset="-78"/>
              <a:cs typeface="Sakkal Majalla" panose="02000000000000000000" pitchFamily="2" charset="-78"/>
            </a:endParaRPr>
          </a:p>
        </p:txBody>
      </p:sp>
      <p:sp>
        <p:nvSpPr>
          <p:cNvPr id="7" name="مربع نص 6">
            <a:extLst>
              <a:ext uri="{FF2B5EF4-FFF2-40B4-BE49-F238E27FC236}">
                <a16:creationId xmlns:a16="http://schemas.microsoft.com/office/drawing/2014/main" id="{22730E2C-CE68-72FE-EEAF-5319088AA211}"/>
              </a:ext>
            </a:extLst>
          </p:cNvPr>
          <p:cNvSpPr txBox="1"/>
          <p:nvPr/>
        </p:nvSpPr>
        <p:spPr>
          <a:xfrm>
            <a:off x="142240" y="2927775"/>
            <a:ext cx="11830574" cy="1007591"/>
          </a:xfrm>
          <a:prstGeom prst="round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dirty="0">
                <a:latin typeface="Sakkal Majalla" panose="02000000000000000000" pitchFamily="2" charset="-78"/>
                <a:cs typeface="Sakkal Majalla" panose="02000000000000000000" pitchFamily="2" charset="-78"/>
                <a:sym typeface="AGA Arabesque" panose="05010101010101010101" pitchFamily="2" charset="2"/>
              </a:rPr>
              <a:t>قال تعالى: </a:t>
            </a:r>
            <a:r>
              <a:rPr lang="ar-SA" sz="3200" dirty="0">
                <a:solidFill>
                  <a:schemeClr val="accent6">
                    <a:lumMod val="50000"/>
                  </a:schemeClr>
                </a:solidFill>
                <a:latin typeface="Sakkal Majalla" panose="02000000000000000000" pitchFamily="2" charset="-78"/>
                <a:cs typeface="Sakkal Majalla" panose="02000000000000000000" pitchFamily="2" charset="-78"/>
                <a:sym typeface="AGA Arabesque" panose="05010101010101010101" pitchFamily="2" charset="2"/>
              </a:rPr>
              <a:t>(</a:t>
            </a:r>
            <a:r>
              <a:rPr lang="ar-SA" sz="3200" dirty="0">
                <a:solidFill>
                  <a:schemeClr val="accent6">
                    <a:lumMod val="50000"/>
                  </a:schemeClr>
                </a:solidFill>
                <a:latin typeface="Sakkal Majalla" panose="02000000000000000000" pitchFamily="2" charset="-78"/>
                <a:cs typeface="Sakkal Majalla" panose="02000000000000000000" pitchFamily="2" charset="-78"/>
              </a:rPr>
              <a:t>الَّذِينَ آمَنُوا وَلَمْ يَلْبِسُوا إِيمَانَهُم بِظُلْمٍ أُولَٰئِكَ لَهُمُ الْأَمْنُ وَهُم مُّهْتَدُونَ)</a:t>
            </a:r>
            <a:endParaRPr lang="ar-SA" sz="3200" kern="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5B907FD0-DA01-B22A-9C60-16804E5F72E4}"/>
              </a:ext>
            </a:extLst>
          </p:cNvPr>
          <p:cNvSpPr txBox="1"/>
          <p:nvPr/>
        </p:nvSpPr>
        <p:spPr>
          <a:xfrm>
            <a:off x="6624318" y="4157877"/>
            <a:ext cx="5348494" cy="1007591"/>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latin typeface="Sakkal Majalla" panose="02000000000000000000" pitchFamily="2" charset="-78"/>
                <a:cs typeface="Sakkal Majalla" panose="02000000000000000000" pitchFamily="2" charset="-78"/>
              </a:rPr>
              <a:t>بماذا فسّر الرسول </a:t>
            </a:r>
            <a:r>
              <a:rPr lang="ar-SA" sz="3200"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 كلمة الظلم في الآية؟</a:t>
            </a:r>
            <a:r>
              <a:rPr lang="ar-SA" sz="3200" dirty="0">
                <a:latin typeface="Sakkal Majalla" panose="02000000000000000000" pitchFamily="2" charset="-78"/>
                <a:cs typeface="Sakkal Majalla" panose="02000000000000000000" pitchFamily="2" charset="-78"/>
              </a:rPr>
              <a:t> </a:t>
            </a:r>
          </a:p>
        </p:txBody>
      </p:sp>
      <p:sp>
        <p:nvSpPr>
          <p:cNvPr id="9" name="مربع نص 8">
            <a:extLst>
              <a:ext uri="{FF2B5EF4-FFF2-40B4-BE49-F238E27FC236}">
                <a16:creationId xmlns:a16="http://schemas.microsoft.com/office/drawing/2014/main" id="{D0FF8FDF-833F-236D-BC25-82F7A3C4D175}"/>
              </a:ext>
            </a:extLst>
          </p:cNvPr>
          <p:cNvSpPr txBox="1"/>
          <p:nvPr/>
        </p:nvSpPr>
        <p:spPr>
          <a:xfrm>
            <a:off x="219188" y="4127853"/>
            <a:ext cx="6176731" cy="1007591"/>
          </a:xfrm>
          <a:prstGeom prst="roundRect">
            <a:avLst/>
          </a:prstGeom>
          <a:solidFill>
            <a:srgbClr val="D9D9D9">
              <a:alpha val="80000"/>
            </a:srgb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kern="0" dirty="0">
                <a:solidFill>
                  <a:prstClr val="black"/>
                </a:solidFill>
                <a:latin typeface="Sakkal Majalla" panose="02000000000000000000" pitchFamily="2" charset="-78"/>
                <a:cs typeface="Sakkal Majalla" panose="02000000000000000000" pitchFamily="2" charset="-78"/>
              </a:rPr>
              <a:t>المراد بالظلم في الآية </a:t>
            </a:r>
            <a:r>
              <a:rPr lang="ar-SA" sz="3200" kern="0" dirty="0">
                <a:solidFill>
                  <a:srgbClr val="FF0000"/>
                </a:solidFill>
                <a:latin typeface="Sakkal Majalla" panose="02000000000000000000" pitchFamily="2" charset="-78"/>
                <a:cs typeface="Sakkal Majalla" panose="02000000000000000000" pitchFamily="2" charset="-78"/>
              </a:rPr>
              <a:t>الشرك</a:t>
            </a:r>
          </a:p>
        </p:txBody>
      </p:sp>
    </p:spTree>
    <p:extLst>
      <p:ext uri="{BB962C8B-B14F-4D97-AF65-F5344CB8AC3E}">
        <p14:creationId xmlns:p14="http://schemas.microsoft.com/office/powerpoint/2010/main" val="42725012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14464C9-C903-B63C-F7B3-81BB475335BB}"/>
              </a:ext>
            </a:extLst>
          </p:cNvPr>
          <p:cNvSpPr txBox="1"/>
          <p:nvPr/>
        </p:nvSpPr>
        <p:spPr>
          <a:xfrm>
            <a:off x="6746240" y="391430"/>
            <a:ext cx="5348494" cy="940581"/>
          </a:xfrm>
          <a:prstGeom prst="rect">
            <a:avLst/>
          </a:prstGeom>
          <a:solidFill>
            <a:srgbClr val="737060"/>
          </a:solidFill>
          <a:ln w="28575">
            <a:solidFill>
              <a:srgbClr val="9C9362"/>
            </a:solidFill>
          </a:ln>
        </p:spPr>
        <p:txBody>
          <a:bodyPr wrap="square" lIns="108000" tIns="108000" rIns="108000" bIns="108000" rtlCol="1" anchor="ctr" anchorCtr="1">
            <a:noAutofit/>
          </a:bodyPr>
          <a:lstStyle/>
          <a:p>
            <a:r>
              <a:rPr lang="ar-SA" sz="4800" dirty="0">
                <a:solidFill>
                  <a:prstClr val="white"/>
                </a:solidFill>
                <a:latin typeface="(A) Arslan Wessam B" panose="03020402040406030203" pitchFamily="66" charset="-78"/>
                <a:cs typeface="(A) Arslan Wessam B" panose="03020402040406030203" pitchFamily="66" charset="-78"/>
              </a:rPr>
              <a:t>مراحل نشأة علم التفسير</a:t>
            </a:r>
          </a:p>
        </p:txBody>
      </p:sp>
      <p:sp>
        <p:nvSpPr>
          <p:cNvPr id="3" name="مربع نص 2">
            <a:extLst>
              <a:ext uri="{FF2B5EF4-FFF2-40B4-BE49-F238E27FC236}">
                <a16:creationId xmlns:a16="http://schemas.microsoft.com/office/drawing/2014/main" id="{568C67CA-8431-1A9F-B756-3FD239031DFB}"/>
              </a:ext>
            </a:extLst>
          </p:cNvPr>
          <p:cNvSpPr txBox="1"/>
          <p:nvPr/>
        </p:nvSpPr>
        <p:spPr>
          <a:xfrm>
            <a:off x="121921" y="409075"/>
            <a:ext cx="6318971" cy="892914"/>
          </a:xfrm>
          <a:prstGeom prst="rect">
            <a:avLst/>
          </a:prstGeom>
          <a:solidFill>
            <a:srgbClr val="737060"/>
          </a:solidFill>
          <a:ln w="28575">
            <a:solidFill>
              <a:srgbClr val="9C9362"/>
            </a:solidFill>
          </a:ln>
        </p:spPr>
        <p:txBody>
          <a:bodyPr wrap="square" lIns="108000" tIns="108000" rIns="108000" bIns="108000" rtlCol="1" anchor="ctr" anchorCtr="1">
            <a:noAutofit/>
          </a:bodyPr>
          <a:lstStyle>
            <a:defPPr>
              <a:defRPr lang="ar-SA"/>
            </a:defPPr>
            <a:lvl1pPr fontAlgn="auto">
              <a:spcBef>
                <a:spcPts val="0"/>
              </a:spcBef>
              <a:spcAft>
                <a:spcPts val="0"/>
              </a:spcAft>
              <a:defRPr sz="4800">
                <a:solidFill>
                  <a:prstClr val="white"/>
                </a:solidFill>
                <a:latin typeface="(A) Arslan Wessam B" panose="03020402040406030203" pitchFamily="66" charset="-78"/>
                <a:cs typeface="(A) Arslan Wessam B" panose="03020402040406030203" pitchFamily="66" charset="-78"/>
              </a:defRPr>
            </a:lvl1pPr>
          </a:lstStyle>
          <a:p>
            <a:r>
              <a:rPr lang="ar-SA" sz="4400" dirty="0">
                <a:latin typeface="Sakkal Majalla" panose="02000000000000000000" pitchFamily="2" charset="-78"/>
                <a:cs typeface="Sakkal Majalla" panose="02000000000000000000" pitchFamily="2" charset="-78"/>
              </a:rPr>
              <a:t>المرحلة الأولى: مرحلة الفهم والتلقي</a:t>
            </a:r>
          </a:p>
        </p:txBody>
      </p:sp>
      <p:sp>
        <p:nvSpPr>
          <p:cNvPr id="4" name="مربع نص 3">
            <a:extLst>
              <a:ext uri="{FF2B5EF4-FFF2-40B4-BE49-F238E27FC236}">
                <a16:creationId xmlns:a16="http://schemas.microsoft.com/office/drawing/2014/main" id="{E603496C-26A0-0DC7-7C7C-1E2B8EDDD44C}"/>
              </a:ext>
            </a:extLst>
          </p:cNvPr>
          <p:cNvSpPr txBox="1"/>
          <p:nvPr/>
        </p:nvSpPr>
        <p:spPr>
          <a:xfrm>
            <a:off x="6746242" y="1524497"/>
            <a:ext cx="5348494" cy="1007591"/>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solidFill>
                  <a:schemeClr val="accent5">
                    <a:lumMod val="75000"/>
                  </a:schemeClr>
                </a:solidFill>
                <a:latin typeface="Sakkal Majalla" panose="02000000000000000000" pitchFamily="2" charset="-78"/>
                <a:cs typeface="Sakkal Majalla" panose="02000000000000000000" pitchFamily="2" charset="-78"/>
              </a:rPr>
              <a:t>الفترة الثانية: </a:t>
            </a:r>
            <a:r>
              <a:rPr lang="ar-SA" sz="3200" dirty="0">
                <a:latin typeface="Sakkal Majalla" panose="02000000000000000000" pitchFamily="2" charset="-78"/>
                <a:cs typeface="Sakkal Majalla" panose="02000000000000000000" pitchFamily="2" charset="-78"/>
              </a:rPr>
              <a:t>عهد الصحابة رضي الله عنهم</a:t>
            </a:r>
          </a:p>
        </p:txBody>
      </p:sp>
      <p:sp>
        <p:nvSpPr>
          <p:cNvPr id="6" name="مربع نص 5">
            <a:extLst>
              <a:ext uri="{FF2B5EF4-FFF2-40B4-BE49-F238E27FC236}">
                <a16:creationId xmlns:a16="http://schemas.microsoft.com/office/drawing/2014/main" id="{541788C4-8AA7-0909-A274-D78C82F1A713}"/>
              </a:ext>
            </a:extLst>
          </p:cNvPr>
          <p:cNvSpPr txBox="1"/>
          <p:nvPr/>
        </p:nvSpPr>
        <p:spPr>
          <a:xfrm>
            <a:off x="121921" y="1524497"/>
            <a:ext cx="6318971" cy="1007591"/>
          </a:xfrm>
          <a:prstGeom prst="roundRect">
            <a:avLst/>
          </a:prstGeom>
          <a:solidFill>
            <a:srgbClr val="D9D9D9">
              <a:alpha val="80000"/>
            </a:srgb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kern="0" dirty="0">
                <a:solidFill>
                  <a:srgbClr val="C00000"/>
                </a:solidFill>
                <a:latin typeface="Sakkal Majalla" panose="02000000000000000000" pitchFamily="2" charset="-78"/>
                <a:cs typeface="Sakkal Majalla" panose="02000000000000000000" pitchFamily="2" charset="-78"/>
              </a:rPr>
              <a:t>ما هو منهج الصحابة في تلقي القرآن؟</a:t>
            </a:r>
          </a:p>
        </p:txBody>
      </p:sp>
      <p:sp>
        <p:nvSpPr>
          <p:cNvPr id="7" name="مربع نص 6">
            <a:extLst>
              <a:ext uri="{FF2B5EF4-FFF2-40B4-BE49-F238E27FC236}">
                <a16:creationId xmlns:a16="http://schemas.microsoft.com/office/drawing/2014/main" id="{22730E2C-CE68-72FE-EEAF-5319088AA211}"/>
              </a:ext>
            </a:extLst>
          </p:cNvPr>
          <p:cNvSpPr txBox="1"/>
          <p:nvPr/>
        </p:nvSpPr>
        <p:spPr>
          <a:xfrm>
            <a:off x="121920" y="2724575"/>
            <a:ext cx="11972814" cy="1007591"/>
          </a:xfrm>
          <a:prstGeom prst="round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dirty="0">
                <a:latin typeface="Sakkal Majalla" panose="02000000000000000000" pitchFamily="2" charset="-78"/>
                <a:cs typeface="Sakkal Majalla" panose="02000000000000000000" pitchFamily="2" charset="-78"/>
                <a:sym typeface="AGA Arabesque" panose="05010101010101010101" pitchFamily="2" charset="2"/>
              </a:rPr>
              <a:t>لا يتجاوزون عشر آيات حتى يتعلموا ما فيهن من العلم والعمل</a:t>
            </a:r>
            <a:endParaRPr lang="ar-SA" sz="3200" kern="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8" name="مربع نص 7">
            <a:extLst>
              <a:ext uri="{FF2B5EF4-FFF2-40B4-BE49-F238E27FC236}">
                <a16:creationId xmlns:a16="http://schemas.microsoft.com/office/drawing/2014/main" id="{5B907FD0-DA01-B22A-9C60-16804E5F72E4}"/>
              </a:ext>
            </a:extLst>
          </p:cNvPr>
          <p:cNvSpPr txBox="1"/>
          <p:nvPr/>
        </p:nvSpPr>
        <p:spPr>
          <a:xfrm>
            <a:off x="6746238" y="3954677"/>
            <a:ext cx="5348494" cy="1298044"/>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latin typeface="Sakkal Majalla" panose="02000000000000000000" pitchFamily="2" charset="-78"/>
                <a:cs typeface="Sakkal Majalla" panose="02000000000000000000" pitchFamily="2" charset="-78"/>
              </a:rPr>
              <a:t>من اشتهر من الصحابة في علم التفسير</a:t>
            </a:r>
            <a:r>
              <a:rPr lang="ar-SA" sz="3200" kern="0" dirty="0">
                <a:solidFill>
                  <a:prstClr val="black"/>
                </a:solidFill>
                <a:latin typeface="Sakkal Majalla" panose="02000000000000000000" pitchFamily="2" charset="-78"/>
                <a:cs typeface="Sakkal Majalla" panose="02000000000000000000" pitchFamily="2" charset="-78"/>
                <a:sym typeface="AGA Arabesque" panose="05010101010101010101" pitchFamily="2" charset="2"/>
              </a:rPr>
              <a:t>؟</a:t>
            </a:r>
            <a:r>
              <a:rPr lang="ar-SA" sz="3200" dirty="0">
                <a:latin typeface="Sakkal Majalla" panose="02000000000000000000" pitchFamily="2" charset="-78"/>
                <a:cs typeface="Sakkal Majalla" panose="02000000000000000000" pitchFamily="2" charset="-78"/>
              </a:rPr>
              <a:t> </a:t>
            </a:r>
          </a:p>
        </p:txBody>
      </p:sp>
      <p:sp>
        <p:nvSpPr>
          <p:cNvPr id="9" name="مربع نص 8">
            <a:extLst>
              <a:ext uri="{FF2B5EF4-FFF2-40B4-BE49-F238E27FC236}">
                <a16:creationId xmlns:a16="http://schemas.microsoft.com/office/drawing/2014/main" id="{D0FF8FDF-833F-236D-BC25-82F7A3C4D175}"/>
              </a:ext>
            </a:extLst>
          </p:cNvPr>
          <p:cNvSpPr txBox="1"/>
          <p:nvPr/>
        </p:nvSpPr>
        <p:spPr>
          <a:xfrm>
            <a:off x="121921" y="3924654"/>
            <a:ext cx="6395916" cy="1298044"/>
          </a:xfrm>
          <a:prstGeom prst="roundRect">
            <a:avLst/>
          </a:prstGeom>
          <a:solidFill>
            <a:srgbClr val="D9D9D9">
              <a:alpha val="80000"/>
            </a:srgb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kern="0" dirty="0">
                <a:solidFill>
                  <a:prstClr val="black"/>
                </a:solidFill>
                <a:latin typeface="Sakkal Majalla" panose="02000000000000000000" pitchFamily="2" charset="-78"/>
                <a:cs typeface="Sakkal Majalla" panose="02000000000000000000" pitchFamily="2" charset="-78"/>
              </a:rPr>
              <a:t>الخلفاء الأربعة، وعبد الله بن عباس، وعبد الله بن مسعود، وأبي بن كعب رضي الله عنهم</a:t>
            </a:r>
            <a:endParaRPr lang="ar-SA" sz="3200" kern="0" dirty="0">
              <a:solidFill>
                <a:srgbClr val="FF0000"/>
              </a:solidFill>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71970DD6-61C5-E2F1-4114-48705872548E}"/>
              </a:ext>
            </a:extLst>
          </p:cNvPr>
          <p:cNvSpPr txBox="1"/>
          <p:nvPr/>
        </p:nvSpPr>
        <p:spPr>
          <a:xfrm>
            <a:off x="7792720" y="5383791"/>
            <a:ext cx="4302012" cy="1007591"/>
          </a:xfrm>
          <a:prstGeom prst="round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ما أسباب تميّز تفسير الصحابة؟</a:t>
            </a:r>
            <a:endParaRPr lang="ar-SA" sz="3200" kern="0" dirty="0">
              <a:solidFill>
                <a:srgbClr val="C00000"/>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6853E49D-D4A8-88CD-31AC-14633BACFA1E}"/>
              </a:ext>
            </a:extLst>
          </p:cNvPr>
          <p:cNvSpPr txBox="1"/>
          <p:nvPr/>
        </p:nvSpPr>
        <p:spPr>
          <a:xfrm>
            <a:off x="5872481" y="5383791"/>
            <a:ext cx="1792492" cy="1007591"/>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2800" dirty="0">
                <a:latin typeface="Sakkal Majalla" panose="02000000000000000000" pitchFamily="2" charset="-78"/>
                <a:cs typeface="Sakkal Majalla" panose="02000000000000000000" pitchFamily="2" charset="-78"/>
              </a:rPr>
              <a:t>عدالتهم وسلامة مقصدهم</a:t>
            </a:r>
          </a:p>
        </p:txBody>
      </p:sp>
      <p:sp>
        <p:nvSpPr>
          <p:cNvPr id="12" name="مربع نص 11">
            <a:extLst>
              <a:ext uri="{FF2B5EF4-FFF2-40B4-BE49-F238E27FC236}">
                <a16:creationId xmlns:a16="http://schemas.microsoft.com/office/drawing/2014/main" id="{43FCF810-FEB9-F5CF-8BE8-FC9870922317}"/>
              </a:ext>
            </a:extLst>
          </p:cNvPr>
          <p:cNvSpPr txBox="1"/>
          <p:nvPr/>
        </p:nvSpPr>
        <p:spPr>
          <a:xfrm>
            <a:off x="4164853" y="5383788"/>
            <a:ext cx="1612526" cy="1007591"/>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2800" dirty="0">
                <a:latin typeface="Sakkal Majalla" panose="02000000000000000000" pitchFamily="2" charset="-78"/>
                <a:cs typeface="Sakkal Majalla" panose="02000000000000000000" pitchFamily="2" charset="-78"/>
              </a:rPr>
              <a:t>شهدوا نزول القرآن</a:t>
            </a:r>
          </a:p>
        </p:txBody>
      </p:sp>
      <p:sp>
        <p:nvSpPr>
          <p:cNvPr id="13" name="مربع نص 12">
            <a:extLst>
              <a:ext uri="{FF2B5EF4-FFF2-40B4-BE49-F238E27FC236}">
                <a16:creationId xmlns:a16="http://schemas.microsoft.com/office/drawing/2014/main" id="{856E01CB-6596-EA99-315A-91097EC4BA2D}"/>
              </a:ext>
            </a:extLst>
          </p:cNvPr>
          <p:cNvSpPr txBox="1"/>
          <p:nvPr/>
        </p:nvSpPr>
        <p:spPr>
          <a:xfrm>
            <a:off x="2457229" y="5383788"/>
            <a:ext cx="1612526" cy="1007591"/>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2800" dirty="0">
                <a:latin typeface="Sakkal Majalla" panose="02000000000000000000" pitchFamily="2" charset="-78"/>
                <a:cs typeface="Sakkal Majalla" panose="02000000000000000000" pitchFamily="2" charset="-78"/>
              </a:rPr>
              <a:t>أهل اللسان العربي</a:t>
            </a:r>
          </a:p>
        </p:txBody>
      </p:sp>
      <p:sp>
        <p:nvSpPr>
          <p:cNvPr id="14" name="مربع نص 13">
            <a:extLst>
              <a:ext uri="{FF2B5EF4-FFF2-40B4-BE49-F238E27FC236}">
                <a16:creationId xmlns:a16="http://schemas.microsoft.com/office/drawing/2014/main" id="{34DCA497-95E7-0005-8AE3-2C069B83841E}"/>
              </a:ext>
            </a:extLst>
          </p:cNvPr>
          <p:cNvSpPr txBox="1"/>
          <p:nvPr/>
        </p:nvSpPr>
        <p:spPr>
          <a:xfrm>
            <a:off x="121921" y="5383788"/>
            <a:ext cx="2240208" cy="1007591"/>
          </a:xfrm>
          <a:prstGeom prst="rect">
            <a:avLst/>
          </a:prstGeom>
          <a:solidFill>
            <a:srgbClr val="BFC8B4"/>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2800" dirty="0">
                <a:latin typeface="Sakkal Majalla" panose="02000000000000000000" pitchFamily="2" charset="-78"/>
                <a:cs typeface="Sakkal Majalla" panose="02000000000000000000" pitchFamily="2" charset="-78"/>
              </a:rPr>
              <a:t>حسن فهمهم للنصوص الشرعية</a:t>
            </a:r>
          </a:p>
        </p:txBody>
      </p:sp>
    </p:spTree>
    <p:extLst>
      <p:ext uri="{BB962C8B-B14F-4D97-AF65-F5344CB8AC3E}">
        <p14:creationId xmlns:p14="http://schemas.microsoft.com/office/powerpoint/2010/main" val="423843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arn(inVertic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ذو زوايا قطرية مستديرة 13">
            <a:extLst>
              <a:ext uri="{FF2B5EF4-FFF2-40B4-BE49-F238E27FC236}">
                <a16:creationId xmlns:a16="http://schemas.microsoft.com/office/drawing/2014/main" id="{756FB851-9CDE-0283-1C78-C47D46C95174}"/>
              </a:ext>
            </a:extLst>
          </p:cNvPr>
          <p:cNvSpPr/>
          <p:nvPr/>
        </p:nvSpPr>
        <p:spPr>
          <a:xfrm>
            <a:off x="7996269" y="742306"/>
            <a:ext cx="3500407" cy="574718"/>
          </a:xfrm>
          <a:prstGeom prst="round2DiagRect">
            <a:avLst>
              <a:gd name="adj1" fmla="val 16667"/>
              <a:gd name="adj2" fmla="val 50000"/>
            </a:avLst>
          </a:prstGeom>
          <a:solidFill>
            <a:schemeClr val="accent4">
              <a:lumMod val="40000"/>
              <a:lumOff val="60000"/>
              <a:alpha val="50000"/>
            </a:schemeClr>
          </a:solidFill>
          <a:ln>
            <a:noFill/>
          </a:ln>
          <a:effectLst/>
        </p:spPr>
        <p:txBody>
          <a:bodyPr rtlCol="1" anchor="ctr"/>
          <a:lstStyle/>
          <a:p>
            <a:pPr algn="ctr" defTabSz="914411">
              <a:defRPr/>
            </a:pPr>
            <a:r>
              <a:rPr lang="ar-SA" sz="4400" b="1" kern="0" dirty="0">
                <a:solidFill>
                  <a:schemeClr val="tx1">
                    <a:lumMod val="75000"/>
                    <a:lumOff val="25000"/>
                  </a:schemeClr>
                </a:solidFill>
                <a:cs typeface="B Arabic Style" pitchFamily="2" charset="-78"/>
              </a:rPr>
              <a:t>نشاط ص16</a:t>
            </a:r>
          </a:p>
        </p:txBody>
      </p:sp>
      <p:pic>
        <p:nvPicPr>
          <p:cNvPr id="8" name="صورة 7">
            <a:extLst>
              <a:ext uri="{FF2B5EF4-FFF2-40B4-BE49-F238E27FC236}">
                <a16:creationId xmlns:a16="http://schemas.microsoft.com/office/drawing/2014/main" id="{DA61CEEB-580C-4151-8320-8671B49C9FEF}"/>
              </a:ext>
            </a:extLst>
          </p:cNvPr>
          <p:cNvPicPr>
            <a:picLocks noChangeAspect="1"/>
          </p:cNvPicPr>
          <p:nvPr/>
        </p:nvPicPr>
        <p:blipFill>
          <a:blip r:embed="rId2"/>
          <a:stretch>
            <a:fillRect/>
          </a:stretch>
        </p:blipFill>
        <p:spPr>
          <a:xfrm>
            <a:off x="2343020" y="2252662"/>
            <a:ext cx="9310501" cy="3202916"/>
          </a:xfrm>
          <a:prstGeom prst="rect">
            <a:avLst/>
          </a:prstGeom>
          <a:ln>
            <a:noFill/>
          </a:ln>
          <a:effectLst>
            <a:outerShdw blurRad="190500" algn="tl" rotWithShape="0">
              <a:srgbClr val="000000">
                <a:alpha val="70000"/>
              </a:srgbClr>
            </a:outerShdw>
          </a:effectLst>
        </p:spPr>
      </p:pic>
      <p:pic>
        <p:nvPicPr>
          <p:cNvPr id="6" name="صورة 5">
            <a:extLst>
              <a:ext uri="{FF2B5EF4-FFF2-40B4-BE49-F238E27FC236}">
                <a16:creationId xmlns:a16="http://schemas.microsoft.com/office/drawing/2014/main" id="{6C9B8A47-5396-3DA0-03DA-D93EEC24A68A}"/>
              </a:ext>
            </a:extLst>
          </p:cNvPr>
          <p:cNvPicPr>
            <a:picLocks noChangeAspect="1"/>
          </p:cNvPicPr>
          <p:nvPr/>
        </p:nvPicPr>
        <p:blipFill>
          <a:blip r:embed="rId3"/>
          <a:stretch>
            <a:fillRect/>
          </a:stretch>
        </p:blipFill>
        <p:spPr>
          <a:xfrm>
            <a:off x="538480" y="3946491"/>
            <a:ext cx="2239644" cy="2512873"/>
          </a:xfrm>
          <a:prstGeom prst="rect">
            <a:avLst/>
          </a:prstGeom>
          <a:ln>
            <a:noFill/>
          </a:ln>
          <a:effectLst>
            <a:outerShdw blurRad="190500" algn="tl" rotWithShape="0">
              <a:srgbClr val="000000">
                <a:alpha val="70000"/>
              </a:srgbClr>
            </a:outerShdw>
          </a:effectLst>
        </p:spPr>
      </p:pic>
      <p:sp>
        <p:nvSpPr>
          <p:cNvPr id="10" name="مربع نص 9">
            <a:extLst>
              <a:ext uri="{FF2B5EF4-FFF2-40B4-BE49-F238E27FC236}">
                <a16:creationId xmlns:a16="http://schemas.microsoft.com/office/drawing/2014/main" id="{F3597DF8-3754-AF97-EB3F-BB0B0CD22A4D}"/>
              </a:ext>
            </a:extLst>
          </p:cNvPr>
          <p:cNvSpPr txBox="1"/>
          <p:nvPr/>
        </p:nvSpPr>
        <p:spPr>
          <a:xfrm>
            <a:off x="3566160" y="3330637"/>
            <a:ext cx="7518400" cy="646587"/>
          </a:xfrm>
          <a:prstGeom prst="rect">
            <a:avLst/>
          </a:prstGeom>
          <a:solidFill>
            <a:srgbClr val="F8F7F8"/>
          </a:solidFill>
        </p:spPr>
        <p:txBody>
          <a:bodyPr wrap="square">
            <a:spAutoFit/>
          </a:bodyPr>
          <a:lstStyle/>
          <a:p>
            <a:pPr algn="ctr"/>
            <a:r>
              <a:rPr lang="ar-SA" sz="1801" b="1" dirty="0">
                <a:solidFill>
                  <a:schemeClr val="accent5">
                    <a:lumMod val="50000"/>
                  </a:schemeClr>
                </a:solidFill>
                <a:latin typeface="Calibri" panose="020F0502020204030204" pitchFamily="34" charset="0"/>
                <a:cs typeface="Calibri" panose="020F0502020204030204" pitchFamily="34" charset="0"/>
              </a:rPr>
              <a:t>لأن القرآن بَيّنُ المعنى، وقد نزل بلغتهم وعلى أساليب بلاغة العرب والفصيح من كلامهم، فلم يحتاجوا في العموم أن يسألوا عنه الرسول صلى الله عليه وسلم. </a:t>
            </a:r>
          </a:p>
        </p:txBody>
      </p:sp>
    </p:spTree>
    <p:extLst>
      <p:ext uri="{BB962C8B-B14F-4D97-AF65-F5344CB8AC3E}">
        <p14:creationId xmlns:p14="http://schemas.microsoft.com/office/powerpoint/2010/main" val="1375177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14464C9-C903-B63C-F7B3-81BB475335BB}"/>
              </a:ext>
            </a:extLst>
          </p:cNvPr>
          <p:cNvSpPr txBox="1"/>
          <p:nvPr/>
        </p:nvSpPr>
        <p:spPr>
          <a:xfrm>
            <a:off x="6624322" y="391430"/>
            <a:ext cx="5470414" cy="940581"/>
          </a:xfrm>
          <a:prstGeom prst="rect">
            <a:avLst/>
          </a:prstGeom>
          <a:solidFill>
            <a:srgbClr val="737060"/>
          </a:solidFill>
          <a:ln w="28575">
            <a:solidFill>
              <a:srgbClr val="9C9362"/>
            </a:solidFill>
          </a:ln>
        </p:spPr>
        <p:txBody>
          <a:bodyPr wrap="square" lIns="108000" tIns="108000" rIns="108000" bIns="108000" rtlCol="1" anchor="ctr" anchorCtr="1">
            <a:noAutofit/>
          </a:bodyPr>
          <a:lstStyle/>
          <a:p>
            <a:r>
              <a:rPr lang="ar-SA" sz="4800" dirty="0">
                <a:solidFill>
                  <a:prstClr val="white"/>
                </a:solidFill>
                <a:latin typeface="(A) Arslan Wessam B" panose="03020402040406030203" pitchFamily="66" charset="-78"/>
                <a:cs typeface="(A) Arslan Wessam B" panose="03020402040406030203" pitchFamily="66" charset="-78"/>
              </a:rPr>
              <a:t>مراحل نشأة علم التفسير</a:t>
            </a:r>
          </a:p>
        </p:txBody>
      </p:sp>
      <p:sp>
        <p:nvSpPr>
          <p:cNvPr id="3" name="مربع نص 2">
            <a:extLst>
              <a:ext uri="{FF2B5EF4-FFF2-40B4-BE49-F238E27FC236}">
                <a16:creationId xmlns:a16="http://schemas.microsoft.com/office/drawing/2014/main" id="{568C67CA-8431-1A9F-B756-3FD239031DFB}"/>
              </a:ext>
            </a:extLst>
          </p:cNvPr>
          <p:cNvSpPr txBox="1"/>
          <p:nvPr/>
        </p:nvSpPr>
        <p:spPr>
          <a:xfrm>
            <a:off x="121921" y="409075"/>
            <a:ext cx="6318971" cy="892914"/>
          </a:xfrm>
          <a:prstGeom prst="rect">
            <a:avLst/>
          </a:prstGeom>
          <a:solidFill>
            <a:srgbClr val="737060"/>
          </a:solidFill>
          <a:ln w="28575">
            <a:solidFill>
              <a:srgbClr val="9C9362"/>
            </a:solidFill>
          </a:ln>
        </p:spPr>
        <p:txBody>
          <a:bodyPr wrap="square" lIns="108000" tIns="108000" rIns="108000" bIns="108000" rtlCol="1" anchor="ctr" anchorCtr="1">
            <a:noAutofit/>
          </a:bodyPr>
          <a:lstStyle>
            <a:defPPr>
              <a:defRPr lang="ar-SA"/>
            </a:defPPr>
            <a:lvl1pPr fontAlgn="auto">
              <a:spcBef>
                <a:spcPts val="0"/>
              </a:spcBef>
              <a:spcAft>
                <a:spcPts val="0"/>
              </a:spcAft>
              <a:defRPr sz="4800">
                <a:solidFill>
                  <a:prstClr val="white"/>
                </a:solidFill>
                <a:latin typeface="(A) Arslan Wessam B" panose="03020402040406030203" pitchFamily="66" charset="-78"/>
                <a:cs typeface="(A) Arslan Wessam B" panose="03020402040406030203" pitchFamily="66" charset="-78"/>
              </a:defRPr>
            </a:lvl1pPr>
          </a:lstStyle>
          <a:p>
            <a:r>
              <a:rPr lang="ar-SA" sz="4000" dirty="0">
                <a:latin typeface="Sakkal Majalla" panose="02000000000000000000" pitchFamily="2" charset="-78"/>
                <a:cs typeface="Sakkal Majalla" panose="02000000000000000000" pitchFamily="2" charset="-78"/>
              </a:rPr>
              <a:t>المرحلة الثانية: الكتابة والتدوين</a:t>
            </a:r>
          </a:p>
        </p:txBody>
      </p:sp>
      <p:sp>
        <p:nvSpPr>
          <p:cNvPr id="4" name="مربع نص 3">
            <a:extLst>
              <a:ext uri="{FF2B5EF4-FFF2-40B4-BE49-F238E27FC236}">
                <a16:creationId xmlns:a16="http://schemas.microsoft.com/office/drawing/2014/main" id="{E603496C-26A0-0DC7-7C7C-1E2B8EDDD44C}"/>
              </a:ext>
            </a:extLst>
          </p:cNvPr>
          <p:cNvSpPr txBox="1"/>
          <p:nvPr/>
        </p:nvSpPr>
        <p:spPr>
          <a:xfrm>
            <a:off x="121922" y="1524497"/>
            <a:ext cx="11972814" cy="1007591"/>
          </a:xfrm>
          <a:prstGeom prst="rect">
            <a:avLst/>
          </a:prstGeom>
          <a:solidFill>
            <a:srgbClr val="B0BAA2"/>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solidFill>
                  <a:schemeClr val="accent5">
                    <a:lumMod val="75000"/>
                  </a:schemeClr>
                </a:solidFill>
                <a:latin typeface="Sakkal Majalla" panose="02000000000000000000" pitchFamily="2" charset="-78"/>
                <a:cs typeface="Sakkal Majalla" panose="02000000000000000000" pitchFamily="2" charset="-78"/>
              </a:rPr>
              <a:t>الفترة الأولى: </a:t>
            </a:r>
            <a:r>
              <a:rPr lang="ar-SA" sz="3200" dirty="0">
                <a:latin typeface="Sakkal Majalla" panose="02000000000000000000" pitchFamily="2" charset="-78"/>
                <a:cs typeface="Sakkal Majalla" panose="02000000000000000000" pitchFamily="2" charset="-78"/>
              </a:rPr>
              <a:t>كتابته في هذه الفترة على طريقتين:</a:t>
            </a:r>
          </a:p>
        </p:txBody>
      </p:sp>
      <p:sp>
        <p:nvSpPr>
          <p:cNvPr id="7" name="مربع نص 6">
            <a:extLst>
              <a:ext uri="{FF2B5EF4-FFF2-40B4-BE49-F238E27FC236}">
                <a16:creationId xmlns:a16="http://schemas.microsoft.com/office/drawing/2014/main" id="{22730E2C-CE68-72FE-EEAF-5319088AA211}"/>
              </a:ext>
            </a:extLst>
          </p:cNvPr>
          <p:cNvSpPr txBox="1"/>
          <p:nvPr/>
        </p:nvSpPr>
        <p:spPr>
          <a:xfrm>
            <a:off x="6096001" y="2663158"/>
            <a:ext cx="5998732" cy="1662756"/>
          </a:xfrm>
          <a:prstGeom prst="round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2800" dirty="0">
                <a:solidFill>
                  <a:schemeClr val="accent2">
                    <a:lumMod val="50000"/>
                  </a:schemeClr>
                </a:solidFill>
                <a:latin typeface="Sakkal Majalla" panose="02000000000000000000" pitchFamily="2" charset="-78"/>
                <a:cs typeface="Sakkal Majalla" panose="02000000000000000000" pitchFamily="2" charset="-78"/>
                <a:sym typeface="AGA Arabesque" panose="05010101010101010101" pitchFamily="2" charset="2"/>
              </a:rPr>
              <a:t>الأولى: </a:t>
            </a:r>
            <a:r>
              <a:rPr lang="ar-SA" sz="2800" dirty="0">
                <a:latin typeface="Sakkal Majalla" panose="02000000000000000000" pitchFamily="2" charset="-78"/>
                <a:cs typeface="Sakkal Majalla" panose="02000000000000000000" pitchFamily="2" charset="-78"/>
                <a:sym typeface="AGA Arabesque" panose="05010101010101010101" pitchFamily="2" charset="2"/>
              </a:rPr>
              <a:t>جمع التفسير وكتابته إلى جانب الحديث، وقد جمع فيه أقوال النبي صلى الله عليه وسلم والصحابة والتابعين</a:t>
            </a:r>
          </a:p>
          <a:p>
            <a:pPr algn="ctr" defTabSz="914411">
              <a:defRPr/>
            </a:pPr>
            <a:r>
              <a:rPr lang="ar-SA" sz="2800" kern="0"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من العلماء الذين جمعوا بهذه الطريقة؟</a:t>
            </a:r>
            <a:endParaRPr lang="ar-SA" sz="2800" kern="0" dirty="0">
              <a:solidFill>
                <a:srgbClr val="C00000"/>
              </a:solidFill>
              <a:latin typeface="Sakkal Majalla" panose="02000000000000000000" pitchFamily="2" charset="-78"/>
              <a:cs typeface="Sakkal Majalla" panose="02000000000000000000" pitchFamily="2" charset="-78"/>
            </a:endParaRPr>
          </a:p>
        </p:txBody>
      </p:sp>
      <p:sp>
        <p:nvSpPr>
          <p:cNvPr id="5" name="مربع نص 4">
            <a:extLst>
              <a:ext uri="{FF2B5EF4-FFF2-40B4-BE49-F238E27FC236}">
                <a16:creationId xmlns:a16="http://schemas.microsoft.com/office/drawing/2014/main" id="{71970DD6-61C5-E2F1-4114-48705872548E}"/>
              </a:ext>
            </a:extLst>
          </p:cNvPr>
          <p:cNvSpPr txBox="1"/>
          <p:nvPr/>
        </p:nvSpPr>
        <p:spPr>
          <a:xfrm>
            <a:off x="121918" y="5465524"/>
            <a:ext cx="11972814" cy="1250238"/>
          </a:xfrm>
          <a:prstGeom prst="round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dirty="0">
                <a:latin typeface="Sakkal Majalla" panose="02000000000000000000" pitchFamily="2" charset="-78"/>
                <a:cs typeface="Sakkal Majalla" panose="02000000000000000000" pitchFamily="2" charset="-78"/>
                <a:sym typeface="AGA Arabesque" panose="05010101010101010101" pitchFamily="2" charset="2"/>
              </a:rPr>
              <a:t>وُضع التفسير لكل آية من آيات القرآن</a:t>
            </a:r>
          </a:p>
          <a:p>
            <a:pPr algn="ctr">
              <a:defRPr/>
            </a:pPr>
            <a:r>
              <a:rPr lang="ar-SA" sz="3200" kern="0"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من العلماء الذين جمعوا بهذه الطريقة؟</a:t>
            </a:r>
            <a:endParaRPr lang="ar-SA" sz="3200" kern="0" dirty="0">
              <a:solidFill>
                <a:srgbClr val="C00000"/>
              </a:solidFill>
              <a:latin typeface="Sakkal Majalla" panose="02000000000000000000" pitchFamily="2" charset="-78"/>
              <a:cs typeface="Sakkal Majalla" panose="02000000000000000000" pitchFamily="2" charset="-78"/>
            </a:endParaRPr>
          </a:p>
        </p:txBody>
      </p:sp>
      <p:sp>
        <p:nvSpPr>
          <p:cNvPr id="10" name="مربع نص 9">
            <a:extLst>
              <a:ext uri="{FF2B5EF4-FFF2-40B4-BE49-F238E27FC236}">
                <a16:creationId xmlns:a16="http://schemas.microsoft.com/office/drawing/2014/main" id="{1E9B437F-81D5-2EC9-E6FD-67595A852C56}"/>
              </a:ext>
            </a:extLst>
          </p:cNvPr>
          <p:cNvSpPr txBox="1"/>
          <p:nvPr/>
        </p:nvSpPr>
        <p:spPr>
          <a:xfrm>
            <a:off x="121920" y="2694874"/>
            <a:ext cx="5892800" cy="1631040"/>
          </a:xfrm>
          <a:prstGeom prst="round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2800" dirty="0">
                <a:solidFill>
                  <a:schemeClr val="accent2">
                    <a:lumMod val="50000"/>
                  </a:schemeClr>
                </a:solidFill>
                <a:latin typeface="Sakkal Majalla" panose="02000000000000000000" pitchFamily="2" charset="-78"/>
                <a:cs typeface="Sakkal Majalla" panose="02000000000000000000" pitchFamily="2" charset="-78"/>
                <a:sym typeface="AGA Arabesque" panose="05010101010101010101" pitchFamily="2" charset="2"/>
              </a:rPr>
              <a:t>الثانية: </a:t>
            </a:r>
            <a:r>
              <a:rPr lang="ar-SA" sz="2800" dirty="0">
                <a:latin typeface="Sakkal Majalla" panose="02000000000000000000" pitchFamily="2" charset="-78"/>
                <a:cs typeface="Sakkal Majalla" panose="02000000000000000000" pitchFamily="2" charset="-78"/>
                <a:sym typeface="AGA Arabesque" panose="05010101010101010101" pitchFamily="2" charset="2"/>
              </a:rPr>
              <a:t>تدوين التفسير في مؤلفات مستقلة، فُسّر فيها القرآن بترتيب المصحف</a:t>
            </a:r>
          </a:p>
          <a:p>
            <a:pPr algn="ctr">
              <a:defRPr/>
            </a:pPr>
            <a:r>
              <a:rPr lang="ar-SA" sz="2800" kern="0" dirty="0">
                <a:solidFill>
                  <a:srgbClr val="C00000"/>
                </a:solidFill>
                <a:latin typeface="Sakkal Majalla" panose="02000000000000000000" pitchFamily="2" charset="-78"/>
                <a:cs typeface="Sakkal Majalla" panose="02000000000000000000" pitchFamily="2" charset="-78"/>
                <a:sym typeface="AGA Arabesque" panose="05010101010101010101" pitchFamily="2" charset="2"/>
              </a:rPr>
              <a:t>من العلماء الذين جمعوا بهذه الطريقة؟</a:t>
            </a:r>
            <a:endParaRPr lang="ar-SA" sz="2800" kern="0" dirty="0">
              <a:solidFill>
                <a:srgbClr val="C00000"/>
              </a:solidFill>
              <a:latin typeface="Sakkal Majalla" panose="02000000000000000000" pitchFamily="2" charset="-78"/>
              <a:cs typeface="Sakkal Majalla" panose="02000000000000000000" pitchFamily="2" charset="-78"/>
            </a:endParaRPr>
          </a:p>
        </p:txBody>
      </p:sp>
      <p:sp>
        <p:nvSpPr>
          <p:cNvPr id="15" name="مربع نص 14">
            <a:extLst>
              <a:ext uri="{FF2B5EF4-FFF2-40B4-BE49-F238E27FC236}">
                <a16:creationId xmlns:a16="http://schemas.microsoft.com/office/drawing/2014/main" id="{A5C12C08-AB29-2BCE-DEE5-CD5270B42016}"/>
              </a:ext>
            </a:extLst>
          </p:cNvPr>
          <p:cNvSpPr txBox="1"/>
          <p:nvPr/>
        </p:nvSpPr>
        <p:spPr>
          <a:xfrm>
            <a:off x="121922" y="4391923"/>
            <a:ext cx="11972814" cy="1007591"/>
          </a:xfrm>
          <a:prstGeom prst="rect">
            <a:avLst/>
          </a:prstGeom>
          <a:solidFill>
            <a:srgbClr val="B0BAA2"/>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latin typeface="Sakkal Majalla" panose="02000000000000000000" pitchFamily="2" charset="-78"/>
                <a:cs typeface="Sakkal Majalla" panose="02000000000000000000" pitchFamily="2" charset="-78"/>
              </a:rPr>
              <a:t>الفترة الثانية: استقلال التفسير كعلم قائم بذاته</a:t>
            </a:r>
          </a:p>
        </p:txBody>
      </p:sp>
    </p:spTree>
    <p:extLst>
      <p:ext uri="{BB962C8B-B14F-4D97-AF65-F5344CB8AC3E}">
        <p14:creationId xmlns:p14="http://schemas.microsoft.com/office/powerpoint/2010/main" val="38284268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6" presetClass="entr" presetSubtype="16"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circle(in)">
                                      <p:cBhvr>
                                        <p:cTn id="31" dur="20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barn(inVertical)">
                                      <p:cBhvr>
                                        <p:cTn id="36" dur="500"/>
                                        <p:tgtEl>
                                          <p:spTgt spid="10">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par>
                                <p:cTn id="50" presetID="6" presetClass="entr" presetSubtype="16" fill="hold" nodeType="withEffect">
                                  <p:stCondLst>
                                    <p:cond delay="0"/>
                                  </p:stCondLst>
                                  <p:childTnLst>
                                    <p:set>
                                      <p:cBhvr>
                                        <p:cTn id="51" dur="1" fill="hold">
                                          <p:stCondLst>
                                            <p:cond delay="0"/>
                                          </p:stCondLst>
                                        </p:cTn>
                                        <p:tgtEl>
                                          <p:spTgt spid="5">
                                            <p:txEl>
                                              <p:pRg st="0" end="0"/>
                                            </p:txEl>
                                          </p:spTgt>
                                        </p:tgtEl>
                                        <p:attrNameLst>
                                          <p:attrName>style.visibility</p:attrName>
                                        </p:attrNameLst>
                                      </p:cBhvr>
                                      <p:to>
                                        <p:strVal val="visible"/>
                                      </p:to>
                                    </p:set>
                                    <p:animEffect transition="in" filter="circle(in)">
                                      <p:cBhvr>
                                        <p:cTn id="52" dur="2000"/>
                                        <p:tgtEl>
                                          <p:spTgt spid="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Effect transition="in" filter="barn(inVertical)">
                                      <p:cBhvr>
                                        <p:cTn id="5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5" grpId="0" animBg="1"/>
      <p:bldP spid="10"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ذو زوايا قطرية مستديرة 13">
            <a:extLst>
              <a:ext uri="{FF2B5EF4-FFF2-40B4-BE49-F238E27FC236}">
                <a16:creationId xmlns:a16="http://schemas.microsoft.com/office/drawing/2014/main" id="{9FB2F4FF-F0D3-309D-C97E-7AE98FB44E50}"/>
              </a:ext>
            </a:extLst>
          </p:cNvPr>
          <p:cNvSpPr/>
          <p:nvPr/>
        </p:nvSpPr>
        <p:spPr>
          <a:xfrm>
            <a:off x="7996269" y="742306"/>
            <a:ext cx="3500407" cy="574718"/>
          </a:xfrm>
          <a:prstGeom prst="round2DiagRect">
            <a:avLst>
              <a:gd name="adj1" fmla="val 16667"/>
              <a:gd name="adj2" fmla="val 50000"/>
            </a:avLst>
          </a:prstGeom>
          <a:solidFill>
            <a:schemeClr val="accent4">
              <a:lumMod val="40000"/>
              <a:lumOff val="60000"/>
              <a:alpha val="50000"/>
            </a:schemeClr>
          </a:solidFill>
          <a:ln>
            <a:noFill/>
          </a:ln>
          <a:effectLst/>
        </p:spPr>
        <p:txBody>
          <a:bodyPr rtlCol="1" anchor="ctr"/>
          <a:lstStyle/>
          <a:p>
            <a:pPr algn="ctr" defTabSz="914411">
              <a:defRPr/>
            </a:pPr>
            <a:r>
              <a:rPr lang="ar-SA" sz="4400" b="1" kern="0" dirty="0">
                <a:solidFill>
                  <a:schemeClr val="tx1">
                    <a:lumMod val="75000"/>
                    <a:lumOff val="25000"/>
                  </a:schemeClr>
                </a:solidFill>
                <a:cs typeface="B Arabic Style" pitchFamily="2" charset="-78"/>
              </a:rPr>
              <a:t>نشاط ص18</a:t>
            </a:r>
          </a:p>
        </p:txBody>
      </p:sp>
      <p:pic>
        <p:nvPicPr>
          <p:cNvPr id="5" name="صورة 4">
            <a:extLst>
              <a:ext uri="{FF2B5EF4-FFF2-40B4-BE49-F238E27FC236}">
                <a16:creationId xmlns:a16="http://schemas.microsoft.com/office/drawing/2014/main" id="{28164958-F43F-C209-177B-43E4E5FE8439}"/>
              </a:ext>
            </a:extLst>
          </p:cNvPr>
          <p:cNvPicPr>
            <a:picLocks noChangeAspect="1"/>
          </p:cNvPicPr>
          <p:nvPr/>
        </p:nvPicPr>
        <p:blipFill>
          <a:blip r:embed="rId2"/>
          <a:stretch>
            <a:fillRect/>
          </a:stretch>
        </p:blipFill>
        <p:spPr>
          <a:xfrm>
            <a:off x="325121" y="2321105"/>
            <a:ext cx="11694260" cy="3358336"/>
          </a:xfrm>
          <a:prstGeom prst="rect">
            <a:avLst/>
          </a:prstGeom>
          <a:ln>
            <a:noFill/>
          </a:ln>
          <a:effectLst>
            <a:outerShdw blurRad="190500" algn="tl" rotWithShape="0">
              <a:srgbClr val="000000">
                <a:alpha val="70000"/>
              </a:srgbClr>
            </a:outerShdw>
          </a:effectLst>
        </p:spPr>
      </p:pic>
      <p:pic>
        <p:nvPicPr>
          <p:cNvPr id="3" name="صورة 2">
            <a:extLst>
              <a:ext uri="{FF2B5EF4-FFF2-40B4-BE49-F238E27FC236}">
                <a16:creationId xmlns:a16="http://schemas.microsoft.com/office/drawing/2014/main" id="{D0D108FA-32BF-4C27-0959-E8AE2BE8725F}"/>
              </a:ext>
            </a:extLst>
          </p:cNvPr>
          <p:cNvPicPr>
            <a:picLocks noChangeAspect="1"/>
          </p:cNvPicPr>
          <p:nvPr/>
        </p:nvPicPr>
        <p:blipFill>
          <a:blip r:embed="rId3"/>
          <a:stretch>
            <a:fillRect/>
          </a:stretch>
        </p:blipFill>
        <p:spPr>
          <a:xfrm>
            <a:off x="2327808" y="226924"/>
            <a:ext cx="2239644" cy="2512873"/>
          </a:xfrm>
          <a:prstGeom prst="rect">
            <a:avLst/>
          </a:prstGeom>
          <a:ln>
            <a:noFill/>
          </a:ln>
          <a:effectLst>
            <a:outerShdw blurRad="190500" algn="tl" rotWithShape="0">
              <a:srgbClr val="000000">
                <a:alpha val="70000"/>
              </a:srgbClr>
            </a:outerShdw>
          </a:effectLst>
        </p:spPr>
      </p:pic>
      <p:sp>
        <p:nvSpPr>
          <p:cNvPr id="8" name="مربع نص 7">
            <a:extLst>
              <a:ext uri="{FF2B5EF4-FFF2-40B4-BE49-F238E27FC236}">
                <a16:creationId xmlns:a16="http://schemas.microsoft.com/office/drawing/2014/main" id="{E22330F0-134C-30A0-5803-760B8FDB027F}"/>
              </a:ext>
            </a:extLst>
          </p:cNvPr>
          <p:cNvSpPr txBox="1"/>
          <p:nvPr/>
        </p:nvSpPr>
        <p:spPr>
          <a:xfrm>
            <a:off x="1402081" y="3969794"/>
            <a:ext cx="9962516" cy="1323439"/>
          </a:xfrm>
          <a:prstGeom prst="rect">
            <a:avLst/>
          </a:prstGeom>
          <a:solidFill>
            <a:srgbClr val="F8F7F8"/>
          </a:solidFill>
        </p:spPr>
        <p:txBody>
          <a:bodyPr wrap="square">
            <a:spAutoFit/>
          </a:bodyPr>
          <a:lstStyle/>
          <a:p>
            <a:pPr algn="r"/>
            <a:r>
              <a:rPr lang="ar-SA" sz="2000" b="1" dirty="0">
                <a:solidFill>
                  <a:schemeClr val="accent5">
                    <a:lumMod val="50000"/>
                  </a:schemeClr>
                </a:solidFill>
                <a:latin typeface="Calibri" panose="020F0502020204030204" pitchFamily="34" charset="0"/>
                <a:cs typeface="Calibri" panose="020F0502020204030204" pitchFamily="34" charset="0"/>
              </a:rPr>
              <a:t>بسبب دخول أعداد كبيرة من العرب والأعاجم في الإسلام، وعدم إحاطة كثير منهم باللغة وظروف  التنزيل الذي امتد لبضع وعشرين سنة،  فكان لاستقرار بعض الصحابة المشهورين بالتفسير في مكة والمدينة والعراق أثر  في نشأة حركة  علمية للإجابة عن التساؤلات المتعلقة بفهم القرآن؛ مما مهد لاحقا  إلى ظهور العلماء الذين صنفوا مصنفات مستقلة  في التفسير  ليصبح علما قائما بذاته .</a:t>
            </a:r>
          </a:p>
        </p:txBody>
      </p:sp>
    </p:spTree>
    <p:extLst>
      <p:ext uri="{BB962C8B-B14F-4D97-AF65-F5344CB8AC3E}">
        <p14:creationId xmlns:p14="http://schemas.microsoft.com/office/powerpoint/2010/main" val="25207878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A54AD4E2-E1A0-ED46-CD82-31817FCED8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146" y="1612214"/>
            <a:ext cx="8590008" cy="4090771"/>
          </a:xfrm>
          <a:prstGeom prst="rect">
            <a:avLst/>
          </a:prstGeom>
        </p:spPr>
      </p:pic>
      <p:pic>
        <p:nvPicPr>
          <p:cNvPr id="3" name="صورة 2">
            <a:extLst>
              <a:ext uri="{FF2B5EF4-FFF2-40B4-BE49-F238E27FC236}">
                <a16:creationId xmlns:a16="http://schemas.microsoft.com/office/drawing/2014/main" id="{42262AB6-0357-0987-8829-2408CFD87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185" y="255506"/>
            <a:ext cx="1372067" cy="1823786"/>
          </a:xfrm>
          <a:prstGeom prst="rect">
            <a:avLst/>
          </a:prstGeom>
        </p:spPr>
      </p:pic>
      <p:pic>
        <p:nvPicPr>
          <p:cNvPr id="4" name="صورة 3">
            <a:extLst>
              <a:ext uri="{FF2B5EF4-FFF2-40B4-BE49-F238E27FC236}">
                <a16:creationId xmlns:a16="http://schemas.microsoft.com/office/drawing/2014/main" id="{DC6F10E6-2DE1-4E30-FEC5-D62DDC436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818" y="4479997"/>
            <a:ext cx="1372067" cy="1738538"/>
          </a:xfrm>
          <a:prstGeom prst="rect">
            <a:avLst/>
          </a:prstGeom>
        </p:spPr>
      </p:pic>
      <p:sp>
        <p:nvSpPr>
          <p:cNvPr id="5" name="مستطيل 4">
            <a:extLst>
              <a:ext uri="{FF2B5EF4-FFF2-40B4-BE49-F238E27FC236}">
                <a16:creationId xmlns:a16="http://schemas.microsoft.com/office/drawing/2014/main" id="{D824495E-4B2A-1C1D-EB40-9B259DFE7E5E}"/>
              </a:ext>
            </a:extLst>
          </p:cNvPr>
          <p:cNvSpPr/>
          <p:nvPr/>
        </p:nvSpPr>
        <p:spPr>
          <a:xfrm>
            <a:off x="6937375" y="559299"/>
            <a:ext cx="4508415" cy="747531"/>
          </a:xfrm>
          <a:prstGeom prst="rect">
            <a:avLst/>
          </a:prstGeom>
          <a:solidFill>
            <a:srgbClr val="FFFFCC"/>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a:solidFill>
                  <a:schemeClr val="accent5">
                    <a:lumMod val="75000"/>
                  </a:schemeClr>
                </a:solidFill>
              </a:rPr>
              <a:t>عبري عن الصورة وعلامَ تدل!</a:t>
            </a:r>
          </a:p>
        </p:txBody>
      </p:sp>
    </p:spTree>
    <p:extLst>
      <p:ext uri="{BB962C8B-B14F-4D97-AF65-F5344CB8AC3E}">
        <p14:creationId xmlns:p14="http://schemas.microsoft.com/office/powerpoint/2010/main" val="25581733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D63151E-3FC8-7443-DB4F-826F7C58F295}"/>
              </a:ext>
            </a:extLst>
          </p:cNvPr>
          <p:cNvSpPr txBox="1"/>
          <p:nvPr/>
        </p:nvSpPr>
        <p:spPr>
          <a:xfrm>
            <a:off x="1686563" y="1265646"/>
            <a:ext cx="9991614" cy="940581"/>
          </a:xfrm>
          <a:prstGeom prst="rect">
            <a:avLst/>
          </a:prstGeom>
          <a:solidFill>
            <a:srgbClr val="737060"/>
          </a:solidFill>
          <a:ln w="28575">
            <a:solidFill>
              <a:srgbClr val="9C9362"/>
            </a:solidFill>
          </a:ln>
        </p:spPr>
        <p:txBody>
          <a:bodyPr wrap="square" lIns="108000" tIns="108000" rIns="108000" bIns="108000" rtlCol="1" anchor="ctr" anchorCtr="1">
            <a:noAutofit/>
          </a:bodyPr>
          <a:lstStyle/>
          <a:p>
            <a:r>
              <a:rPr lang="ar-SA" sz="4800" dirty="0">
                <a:solidFill>
                  <a:prstClr val="white"/>
                </a:solidFill>
                <a:latin typeface="(A) Arslan Wessam B" panose="03020402040406030203" pitchFamily="66" charset="-78"/>
                <a:cs typeface="(A) Arslan Wessam B" panose="03020402040406030203" pitchFamily="66" charset="-78"/>
              </a:rPr>
              <a:t>مدارس التأليف في علم التفسير</a:t>
            </a:r>
          </a:p>
        </p:txBody>
      </p:sp>
      <p:sp>
        <p:nvSpPr>
          <p:cNvPr id="3" name="مستطيل ذو زوايا قطرية مستديرة 13">
            <a:extLst>
              <a:ext uri="{FF2B5EF4-FFF2-40B4-BE49-F238E27FC236}">
                <a16:creationId xmlns:a16="http://schemas.microsoft.com/office/drawing/2014/main" id="{1E78F14E-613E-8AB9-4064-1885570BA094}"/>
              </a:ext>
            </a:extLst>
          </p:cNvPr>
          <p:cNvSpPr/>
          <p:nvPr/>
        </p:nvSpPr>
        <p:spPr>
          <a:xfrm>
            <a:off x="728139" y="5967931"/>
            <a:ext cx="2386642" cy="441650"/>
          </a:xfrm>
          <a:prstGeom prst="round2DiagRect">
            <a:avLst>
              <a:gd name="adj1" fmla="val 16667"/>
              <a:gd name="adj2" fmla="val 50000"/>
            </a:avLst>
          </a:prstGeom>
          <a:solidFill>
            <a:srgbClr val="B0BAA2">
              <a:alpha val="55000"/>
            </a:srgbClr>
          </a:solidFill>
          <a:ln>
            <a:noFill/>
          </a:ln>
          <a:effectLst/>
        </p:spPr>
        <p:txBody>
          <a:bodyPr rtlCol="1" anchor="ctr"/>
          <a:lstStyle/>
          <a:p>
            <a:pPr algn="ctr">
              <a:defRPr/>
            </a:pPr>
            <a:r>
              <a:rPr lang="ar-SA" sz="3200" b="1" kern="0" dirty="0">
                <a:solidFill>
                  <a:prstClr val="white"/>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حوار ومناقشة</a:t>
            </a:r>
          </a:p>
        </p:txBody>
      </p:sp>
      <p:sp>
        <p:nvSpPr>
          <p:cNvPr id="4" name="مربع نص 3">
            <a:extLst>
              <a:ext uri="{FF2B5EF4-FFF2-40B4-BE49-F238E27FC236}">
                <a16:creationId xmlns:a16="http://schemas.microsoft.com/office/drawing/2014/main" id="{1088D360-074F-101F-6D92-BDBAE7CAFE5B}"/>
              </a:ext>
            </a:extLst>
          </p:cNvPr>
          <p:cNvSpPr txBox="1"/>
          <p:nvPr/>
        </p:nvSpPr>
        <p:spPr>
          <a:xfrm>
            <a:off x="1686564" y="2487272"/>
            <a:ext cx="9912698" cy="1437814"/>
          </a:xfrm>
          <a:prstGeom prst="roundRect">
            <a:avLst/>
          </a:prstGeom>
          <a:solidFill>
            <a:srgbClr val="D9D9D9">
              <a:alpha val="80000"/>
            </a:srgb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4400" dirty="0">
                <a:solidFill>
                  <a:srgbClr val="FF0000"/>
                </a:solidFill>
                <a:latin typeface="Sakkal Majalla" panose="02000000000000000000" pitchFamily="2" charset="-78"/>
                <a:cs typeface="Sakkal Majalla" panose="02000000000000000000" pitchFamily="2" charset="-78"/>
              </a:rPr>
              <a:t> كيف نشأت مدارس التفسير؟</a:t>
            </a:r>
            <a:endParaRPr lang="ar-SA" sz="4400" kern="0" dirty="0">
              <a:solidFill>
                <a:srgbClr val="FF0000"/>
              </a:solidFill>
              <a:latin typeface="Sakkal Majalla" panose="02000000000000000000" pitchFamily="2" charset="-78"/>
              <a:cs typeface="Sakkal Majalla" panose="02000000000000000000" pitchFamily="2" charset="-78"/>
            </a:endParaRPr>
          </a:p>
        </p:txBody>
      </p:sp>
      <p:pic>
        <p:nvPicPr>
          <p:cNvPr id="5" name="صورة 4">
            <a:extLst>
              <a:ext uri="{FF2B5EF4-FFF2-40B4-BE49-F238E27FC236}">
                <a16:creationId xmlns:a16="http://schemas.microsoft.com/office/drawing/2014/main" id="{52CFC1B2-1760-B190-CFEC-65EA02F8CEDA}"/>
              </a:ext>
            </a:extLst>
          </p:cNvPr>
          <p:cNvPicPr>
            <a:picLocks noChangeAspect="1"/>
          </p:cNvPicPr>
          <p:nvPr/>
        </p:nvPicPr>
        <p:blipFill rotWithShape="1">
          <a:blip r:embed="rId2" cstate="print">
            <a:duotone>
              <a:srgbClr val="70AD47">
                <a:shade val="45000"/>
                <a:satMod val="135000"/>
              </a:srgbClr>
              <a:prstClr val="white"/>
            </a:duotone>
            <a:extLst>
              <a:ext uri="{28A0092B-C50C-407E-A947-70E740481C1C}">
                <a14:useLocalDpi xmlns:a14="http://schemas.microsoft.com/office/drawing/2010/main" val="0"/>
              </a:ext>
            </a:extLst>
          </a:blip>
          <a:srcRect b="5964"/>
          <a:stretch/>
        </p:blipFill>
        <p:spPr>
          <a:xfrm rot="19575665">
            <a:off x="413202" y="3845222"/>
            <a:ext cx="1548910" cy="2116484"/>
          </a:xfrm>
          <a:prstGeom prst="rect">
            <a:avLst/>
          </a:prstGeom>
        </p:spPr>
      </p:pic>
    </p:spTree>
    <p:extLst>
      <p:ext uri="{BB962C8B-B14F-4D97-AF65-F5344CB8AC3E}">
        <p14:creationId xmlns:p14="http://schemas.microsoft.com/office/powerpoint/2010/main" val="24271895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الله لطيف بعباده يرزق من يشاء وهو القوي العزيز ✿ اللهُمَّ ✿ يالطيفا بخلقه  ياعليما بخلقه ياخبير… | Good morning arabic, Good morning quotes, Good  morning greetings">
            <a:extLst>
              <a:ext uri="{FF2B5EF4-FFF2-40B4-BE49-F238E27FC236}">
                <a16:creationId xmlns:a16="http://schemas.microsoft.com/office/drawing/2014/main" id="{6BB2E238-5452-088C-D913-9B52BFEDE7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754"/>
          <a:stretch/>
        </p:blipFill>
        <p:spPr bwMode="auto">
          <a:xfrm>
            <a:off x="6881421" y="2"/>
            <a:ext cx="531058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0844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مستطيل مستدير الزوايا 7">
            <a:extLst>
              <a:ext uri="{FF2B5EF4-FFF2-40B4-BE49-F238E27FC236}">
                <a16:creationId xmlns:a16="http://schemas.microsoft.com/office/drawing/2014/main" id="{BC54EA65-04A6-2D07-71EA-38BC51B6B3EE}"/>
              </a:ext>
            </a:extLst>
          </p:cNvPr>
          <p:cNvSpPr/>
          <p:nvPr/>
        </p:nvSpPr>
        <p:spPr>
          <a:xfrm>
            <a:off x="6868162" y="1143845"/>
            <a:ext cx="5130798" cy="801134"/>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2400" b="1" dirty="0">
                <a:latin typeface="Sakkal Majalla" panose="02000000000000000000" pitchFamily="2" charset="-78"/>
                <a:cs typeface="Sakkal Majalla" panose="02000000000000000000" pitchFamily="2" charset="-78"/>
              </a:rPr>
              <a:t>المدرسة الأولى: التفسير بالمأثور </a:t>
            </a:r>
          </a:p>
        </p:txBody>
      </p:sp>
      <p:sp>
        <p:nvSpPr>
          <p:cNvPr id="3" name="AutoShape 2">
            <a:extLst>
              <a:ext uri="{FF2B5EF4-FFF2-40B4-BE49-F238E27FC236}">
                <a16:creationId xmlns:a16="http://schemas.microsoft.com/office/drawing/2014/main" id="{8B09F43E-314C-943A-1F54-55738A51F308}"/>
              </a:ext>
            </a:extLst>
          </p:cNvPr>
          <p:cNvSpPr>
            <a:spLocks noChangeArrowheads="1"/>
          </p:cNvSpPr>
          <p:nvPr/>
        </p:nvSpPr>
        <p:spPr bwMode="auto">
          <a:xfrm>
            <a:off x="121921" y="6167288"/>
            <a:ext cx="11897360" cy="634571"/>
          </a:xfrm>
          <a:prstGeom prst="roundRect">
            <a:avLst>
              <a:gd name="adj" fmla="val 16667"/>
            </a:avLst>
          </a:prstGeom>
          <a:solidFill>
            <a:schemeClr val="bg1">
              <a:alpha val="72000"/>
            </a:schemeClr>
          </a:solidFill>
          <a:ln>
            <a:headEnd/>
            <a:tailEnd/>
          </a:ln>
        </p:spPr>
        <p:style>
          <a:lnRef idx="2">
            <a:schemeClr val="dk1"/>
          </a:lnRef>
          <a:fillRef idx="1">
            <a:schemeClr val="lt1"/>
          </a:fillRef>
          <a:effectRef idx="0">
            <a:schemeClr val="dk1"/>
          </a:effectRef>
          <a:fontRef idx="minor">
            <a:schemeClr val="dk1"/>
          </a:fontRef>
        </p:style>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defRPr/>
            </a:pPr>
            <a:r>
              <a:rPr lang="ar-SA" altLang="ar-SA" sz="2400" b="1" dirty="0">
                <a:solidFill>
                  <a:srgbClr val="17365D"/>
                </a:solidFill>
                <a:latin typeface="Sakkal Majalla" panose="02000000000000000000" pitchFamily="2" charset="-78"/>
                <a:ea typeface="Arial" panose="020B0604020202020204" pitchFamily="34" charset="0"/>
                <a:cs typeface="Sakkal Majalla" panose="02000000000000000000" pitchFamily="2" charset="-78"/>
              </a:rPr>
              <a:t>طالبتي المبدعة:  </a:t>
            </a:r>
            <a:r>
              <a:rPr lang="ar-SA" altLang="ar-SA" sz="2400" b="1" dirty="0">
                <a:latin typeface="Sakkal Majalla" panose="02000000000000000000" pitchFamily="2" charset="-78"/>
                <a:ea typeface="Arial" panose="020B0604020202020204" pitchFamily="34" charset="0"/>
                <a:cs typeface="Sakkal Majalla" panose="02000000000000000000" pitchFamily="2" charset="-78"/>
              </a:rPr>
              <a:t>أبدعي بتلخيص مدارس علم التفسير بعد قراءتك لها صـ18-19</a:t>
            </a:r>
            <a:endParaRPr lang="ar-SA" altLang="ar-SA" sz="2400" b="1" dirty="0">
              <a:solidFill>
                <a:srgbClr val="8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4" name="AutoShape 2">
            <a:extLst>
              <a:ext uri="{FF2B5EF4-FFF2-40B4-BE49-F238E27FC236}">
                <a16:creationId xmlns:a16="http://schemas.microsoft.com/office/drawing/2014/main" id="{BB59E97E-DA88-E9AD-CA9C-97661AAF5E16}"/>
              </a:ext>
            </a:extLst>
          </p:cNvPr>
          <p:cNvSpPr>
            <a:spLocks noChangeArrowheads="1"/>
          </p:cNvSpPr>
          <p:nvPr/>
        </p:nvSpPr>
        <p:spPr bwMode="auto">
          <a:xfrm>
            <a:off x="121922" y="56144"/>
            <a:ext cx="11877038" cy="1026188"/>
          </a:xfrm>
          <a:prstGeom prst="roundRect">
            <a:avLst>
              <a:gd name="adj" fmla="val 16667"/>
            </a:avLst>
          </a:prstGeom>
          <a:solidFill>
            <a:schemeClr val="bg1">
              <a:alpha val="72000"/>
            </a:schemeClr>
          </a:solidFill>
          <a:ln>
            <a:headEnd/>
            <a:tailEnd/>
          </a:ln>
        </p:spPr>
        <p:style>
          <a:lnRef idx="2">
            <a:schemeClr val="dk1"/>
          </a:lnRef>
          <a:fillRef idx="1">
            <a:schemeClr val="lt1"/>
          </a:fillRef>
          <a:effectRef idx="0">
            <a:schemeClr val="dk1"/>
          </a:effectRef>
          <a:fontRef idx="minor">
            <a:schemeClr val="dk1"/>
          </a:fontRef>
        </p:style>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a:spcBef>
                <a:spcPct val="0"/>
              </a:spcBef>
              <a:buFontTx/>
              <a:buNone/>
              <a:defRPr/>
            </a:pPr>
            <a:r>
              <a:rPr lang="ar-SA" altLang="ar-SA" b="1" dirty="0">
                <a:solidFill>
                  <a:srgbClr val="17365D"/>
                </a:solidFill>
                <a:latin typeface="Sakkal Majalla" panose="02000000000000000000" pitchFamily="2" charset="-78"/>
                <a:ea typeface="Arial" panose="020B0604020202020204" pitchFamily="34" charset="0"/>
                <a:cs typeface="Sakkal Majalla" panose="02000000000000000000" pitchFamily="2" charset="-78"/>
              </a:rPr>
              <a:t>مدارس التأليف</a:t>
            </a:r>
          </a:p>
          <a:p>
            <a:pPr algn="ctr" rtl="0">
              <a:spcBef>
                <a:spcPct val="0"/>
              </a:spcBef>
              <a:buFontTx/>
              <a:buNone/>
              <a:defRPr/>
            </a:pPr>
            <a:r>
              <a:rPr lang="ar-SA" altLang="ar-SA" sz="2400" b="1" dirty="0">
                <a:solidFill>
                  <a:srgbClr val="17365D"/>
                </a:solidFill>
                <a:latin typeface="Sakkal Majalla" panose="02000000000000000000" pitchFamily="2" charset="-78"/>
                <a:ea typeface="Arial" panose="020B0604020202020204" pitchFamily="34" charset="0"/>
                <a:cs typeface="Sakkal Majalla" panose="02000000000000000000" pitchFamily="2" charset="-78"/>
              </a:rPr>
              <a:t>بدأ المؤلفون في التفسير يتمايزون نحو مدرستين من مدارس التأليف:</a:t>
            </a:r>
            <a:endParaRPr lang="ar-SA" altLang="ar-SA" sz="1801" b="1" dirty="0">
              <a:solidFill>
                <a:srgbClr val="800000"/>
              </a:solidFill>
              <a:latin typeface="Sakkal Majalla" panose="02000000000000000000" pitchFamily="2" charset="-78"/>
              <a:ea typeface="Arial" panose="020B0604020202020204" pitchFamily="34" charset="0"/>
              <a:cs typeface="Sakkal Majalla" panose="02000000000000000000" pitchFamily="2" charset="-78"/>
            </a:endParaRPr>
          </a:p>
        </p:txBody>
      </p:sp>
      <p:sp>
        <p:nvSpPr>
          <p:cNvPr id="5" name="مستطيل مستدير الزوايا 10">
            <a:extLst>
              <a:ext uri="{FF2B5EF4-FFF2-40B4-BE49-F238E27FC236}">
                <a16:creationId xmlns:a16="http://schemas.microsoft.com/office/drawing/2014/main" id="{252FD11E-E937-A8EF-A047-691E722EFEFC}"/>
              </a:ext>
            </a:extLst>
          </p:cNvPr>
          <p:cNvSpPr/>
          <p:nvPr/>
        </p:nvSpPr>
        <p:spPr>
          <a:xfrm>
            <a:off x="805773" y="170901"/>
            <a:ext cx="1694517" cy="843700"/>
          </a:xfrm>
          <a:prstGeom prst="roundRect">
            <a:avLst/>
          </a:prstGeom>
          <a:solidFill>
            <a:srgbClr val="D3D4B9"/>
          </a:solidFill>
        </p:spPr>
        <p:style>
          <a:lnRef idx="1">
            <a:schemeClr val="dk1"/>
          </a:lnRef>
          <a:fillRef idx="2">
            <a:schemeClr val="dk1"/>
          </a:fillRef>
          <a:effectRef idx="1">
            <a:schemeClr val="dk1"/>
          </a:effectRef>
          <a:fontRef idx="minor">
            <a:schemeClr val="dk1"/>
          </a:fontRef>
        </p:style>
        <p:txBody>
          <a:bodyPr rtlCol="1" anchor="ctr"/>
          <a:lstStyle/>
          <a:p>
            <a:pPr algn="ctr">
              <a:defRPr/>
            </a:pPr>
            <a:r>
              <a:rPr lang="ar-SA" sz="1401" b="1" dirty="0">
                <a:solidFill>
                  <a:schemeClr val="tx1"/>
                </a:solidFill>
                <a:latin typeface="Sakkal Majalla" panose="02000000000000000000" pitchFamily="2" charset="-78"/>
                <a:cs typeface="Sakkal Majalla" panose="02000000000000000000" pitchFamily="2" charset="-78"/>
              </a:rPr>
              <a:t>استراتيجية التصفح</a:t>
            </a:r>
          </a:p>
          <a:p>
            <a:pPr algn="ctr">
              <a:defRPr/>
            </a:pPr>
            <a:r>
              <a:rPr lang="ar-SA" sz="1401" b="1" dirty="0">
                <a:solidFill>
                  <a:schemeClr val="tx1"/>
                </a:solidFill>
                <a:latin typeface="Sakkal Majalla" panose="02000000000000000000" pitchFamily="2" charset="-78"/>
                <a:cs typeface="Sakkal Majalla" panose="02000000000000000000" pitchFamily="2" charset="-78"/>
              </a:rPr>
              <a:t>مهارة التلخيص</a:t>
            </a:r>
          </a:p>
        </p:txBody>
      </p:sp>
      <p:sp>
        <p:nvSpPr>
          <p:cNvPr id="6" name="مستطيل مستدير الزوايا 7">
            <a:extLst>
              <a:ext uri="{FF2B5EF4-FFF2-40B4-BE49-F238E27FC236}">
                <a16:creationId xmlns:a16="http://schemas.microsoft.com/office/drawing/2014/main" id="{E5649597-18EA-3784-3A7D-4BC4B840EDC5}"/>
              </a:ext>
            </a:extLst>
          </p:cNvPr>
          <p:cNvSpPr/>
          <p:nvPr/>
        </p:nvSpPr>
        <p:spPr>
          <a:xfrm>
            <a:off x="121921" y="1143847"/>
            <a:ext cx="6644642" cy="801132"/>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2400" b="1" dirty="0">
                <a:latin typeface="Sakkal Majalla" panose="02000000000000000000" pitchFamily="2" charset="-78"/>
                <a:cs typeface="Sakkal Majalla" panose="02000000000000000000" pitchFamily="2" charset="-78"/>
              </a:rPr>
              <a:t>المدرسة الثانية: التفسير بالرأي</a:t>
            </a:r>
          </a:p>
        </p:txBody>
      </p:sp>
      <p:sp>
        <p:nvSpPr>
          <p:cNvPr id="7" name="مستطيل مستدير الزوايا 7">
            <a:extLst>
              <a:ext uri="{FF2B5EF4-FFF2-40B4-BE49-F238E27FC236}">
                <a16:creationId xmlns:a16="http://schemas.microsoft.com/office/drawing/2014/main" id="{A1F46BB5-831B-3B63-9D57-675904427F51}"/>
              </a:ext>
            </a:extLst>
          </p:cNvPr>
          <p:cNvSpPr/>
          <p:nvPr/>
        </p:nvSpPr>
        <p:spPr>
          <a:xfrm>
            <a:off x="6868162" y="1996139"/>
            <a:ext cx="5130798" cy="667767"/>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هذه المدرسة يكون الأثر ..............................................................................</a:t>
            </a:r>
          </a:p>
        </p:txBody>
      </p:sp>
      <p:sp>
        <p:nvSpPr>
          <p:cNvPr id="10" name="مستطيل مستدير الزوايا 7">
            <a:extLst>
              <a:ext uri="{FF2B5EF4-FFF2-40B4-BE49-F238E27FC236}">
                <a16:creationId xmlns:a16="http://schemas.microsoft.com/office/drawing/2014/main" id="{23BEA122-68CF-1CAC-8D7F-24EFB7F9E428}"/>
              </a:ext>
            </a:extLst>
          </p:cNvPr>
          <p:cNvSpPr/>
          <p:nvPr/>
        </p:nvSpPr>
        <p:spPr>
          <a:xfrm>
            <a:off x="6868162" y="2744881"/>
            <a:ext cx="5130798" cy="108300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1801" dirty="0">
                <a:latin typeface="Sakkal Majalla" panose="02000000000000000000" pitchFamily="2" charset="-78"/>
                <a:cs typeface="Sakkal Majalla" panose="02000000000000000000" pitchFamily="2" charset="-78"/>
              </a:rPr>
              <a:t>يشمل التفسير بالمأثور أربعة مصادر:</a:t>
            </a:r>
          </a:p>
          <a:p>
            <a:pPr>
              <a:defRPr/>
            </a:pPr>
            <a:r>
              <a:rPr lang="ar-SA" sz="1801" dirty="0">
                <a:latin typeface="Sakkal Majalla" panose="02000000000000000000" pitchFamily="2" charset="-78"/>
                <a:cs typeface="Sakkal Majalla" panose="02000000000000000000" pitchFamily="2" charset="-78"/>
              </a:rPr>
              <a:t>1.................................................                        2....................................................</a:t>
            </a:r>
          </a:p>
          <a:p>
            <a:pPr>
              <a:defRPr/>
            </a:pPr>
            <a:r>
              <a:rPr lang="ar-SA" sz="1801" dirty="0">
                <a:latin typeface="Sakkal Majalla" panose="02000000000000000000" pitchFamily="2" charset="-78"/>
                <a:cs typeface="Sakkal Majalla" panose="02000000000000000000" pitchFamily="2" charset="-78"/>
              </a:rPr>
              <a:t>3...................................................                   4....................................................</a:t>
            </a:r>
          </a:p>
        </p:txBody>
      </p:sp>
      <p:sp>
        <p:nvSpPr>
          <p:cNvPr id="11" name="مستطيل مستدير الزوايا 7">
            <a:extLst>
              <a:ext uri="{FF2B5EF4-FFF2-40B4-BE49-F238E27FC236}">
                <a16:creationId xmlns:a16="http://schemas.microsoft.com/office/drawing/2014/main" id="{48B9B3D7-6FA4-E42C-912D-0F608A55E288}"/>
              </a:ext>
            </a:extLst>
          </p:cNvPr>
          <p:cNvSpPr/>
          <p:nvPr/>
        </p:nvSpPr>
        <p:spPr>
          <a:xfrm>
            <a:off x="121918" y="2013610"/>
            <a:ext cx="6644640" cy="59633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1801" dirty="0">
                <a:latin typeface="Sakkal Majalla" panose="02000000000000000000" pitchFamily="2" charset="-78"/>
                <a:cs typeface="Sakkal Majalla" panose="02000000000000000000" pitchFamily="2" charset="-78"/>
              </a:rPr>
              <a:t>يعتمد فيه المفسّر ........................................................................................................................................</a:t>
            </a:r>
          </a:p>
        </p:txBody>
      </p:sp>
      <p:sp>
        <p:nvSpPr>
          <p:cNvPr id="15" name="مستطيل مستدير الزوايا 7">
            <a:extLst>
              <a:ext uri="{FF2B5EF4-FFF2-40B4-BE49-F238E27FC236}">
                <a16:creationId xmlns:a16="http://schemas.microsoft.com/office/drawing/2014/main" id="{ACB53164-3CBF-A36A-248E-80A7DE186928}"/>
              </a:ext>
            </a:extLst>
          </p:cNvPr>
          <p:cNvSpPr/>
          <p:nvPr/>
        </p:nvSpPr>
        <p:spPr>
          <a:xfrm>
            <a:off x="6888482" y="3874095"/>
            <a:ext cx="5130798" cy="108300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1801" dirty="0">
                <a:latin typeface="Sakkal Majalla" panose="02000000000000000000" pitchFamily="2" charset="-78"/>
                <a:cs typeface="Sakkal Majalla" panose="02000000000000000000" pitchFamily="2" charset="-78"/>
              </a:rPr>
              <a:t>يراعى في التفسير بالمأثور:</a:t>
            </a:r>
          </a:p>
          <a:p>
            <a:pPr>
              <a:defRPr/>
            </a:pPr>
            <a:r>
              <a:rPr lang="ar-SA" sz="1801" dirty="0">
                <a:latin typeface="Sakkal Majalla" panose="02000000000000000000" pitchFamily="2" charset="-78"/>
                <a:cs typeface="Sakkal Majalla" panose="02000000000000000000" pitchFamily="2" charset="-78"/>
              </a:rPr>
              <a:t>1.........................................................       2...........................................................</a:t>
            </a:r>
          </a:p>
          <a:p>
            <a:pPr>
              <a:defRPr/>
            </a:pPr>
            <a:r>
              <a:rPr lang="ar-SA" sz="1801" dirty="0">
                <a:latin typeface="Sakkal Majalla" panose="02000000000000000000" pitchFamily="2" charset="-78"/>
                <a:cs typeface="Sakkal Majalla" panose="02000000000000000000" pitchFamily="2" charset="-78"/>
              </a:rPr>
              <a:t>3........................................................        4...........................................................</a:t>
            </a:r>
          </a:p>
        </p:txBody>
      </p:sp>
      <p:sp>
        <p:nvSpPr>
          <p:cNvPr id="16" name="مستطيل مستدير الزوايا 7">
            <a:extLst>
              <a:ext uri="{FF2B5EF4-FFF2-40B4-BE49-F238E27FC236}">
                <a16:creationId xmlns:a16="http://schemas.microsoft.com/office/drawing/2014/main" id="{4C45AE25-5CF4-6C5E-6384-50AD54053D51}"/>
              </a:ext>
            </a:extLst>
          </p:cNvPr>
          <p:cNvSpPr/>
          <p:nvPr/>
        </p:nvSpPr>
        <p:spPr>
          <a:xfrm>
            <a:off x="6888482" y="5029921"/>
            <a:ext cx="5130798" cy="108300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defRPr/>
            </a:pPr>
            <a:r>
              <a:rPr lang="ar-SA" sz="1801" dirty="0">
                <a:latin typeface="Sakkal Majalla" panose="02000000000000000000" pitchFamily="2" charset="-78"/>
                <a:cs typeface="Sakkal Majalla" panose="02000000000000000000" pitchFamily="2" charset="-78"/>
              </a:rPr>
              <a:t>أبرز كتب التفسير بالمأثور:</a:t>
            </a:r>
          </a:p>
          <a:p>
            <a:pPr>
              <a:defRPr/>
            </a:pPr>
            <a:r>
              <a:rPr lang="ar-SA" sz="1801" dirty="0">
                <a:latin typeface="Sakkal Majalla" panose="02000000000000000000" pitchFamily="2" charset="-78"/>
                <a:cs typeface="Sakkal Majalla" panose="02000000000000000000" pitchFamily="2" charset="-78"/>
              </a:rPr>
              <a:t>1.........................................................       2...........................................................</a:t>
            </a:r>
          </a:p>
          <a:p>
            <a:pPr>
              <a:defRPr/>
            </a:pPr>
            <a:r>
              <a:rPr lang="ar-SA" sz="1801" dirty="0">
                <a:latin typeface="Sakkal Majalla" panose="02000000000000000000" pitchFamily="2" charset="-78"/>
                <a:cs typeface="Sakkal Majalla" panose="02000000000000000000" pitchFamily="2" charset="-78"/>
              </a:rPr>
              <a:t>3........................................................        4...........................................................</a:t>
            </a:r>
          </a:p>
        </p:txBody>
      </p:sp>
      <p:sp>
        <p:nvSpPr>
          <p:cNvPr id="17" name="مستطيل مستدير الزوايا 7">
            <a:extLst>
              <a:ext uri="{FF2B5EF4-FFF2-40B4-BE49-F238E27FC236}">
                <a16:creationId xmlns:a16="http://schemas.microsoft.com/office/drawing/2014/main" id="{8C7FEA49-EC1D-BE9C-7CDB-BD6E2CEF4048}"/>
              </a:ext>
            </a:extLst>
          </p:cNvPr>
          <p:cNvSpPr/>
          <p:nvPr/>
        </p:nvSpPr>
        <p:spPr>
          <a:xfrm>
            <a:off x="121918" y="2702273"/>
            <a:ext cx="6644640" cy="59633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ينقسم إلى قسمين:</a:t>
            </a:r>
          </a:p>
        </p:txBody>
      </p:sp>
      <p:sp>
        <p:nvSpPr>
          <p:cNvPr id="18" name="مستطيل مستدير الزوايا 7">
            <a:extLst>
              <a:ext uri="{FF2B5EF4-FFF2-40B4-BE49-F238E27FC236}">
                <a16:creationId xmlns:a16="http://schemas.microsoft.com/office/drawing/2014/main" id="{4C510198-DDB4-4A9A-0911-41C19F600B78}"/>
              </a:ext>
            </a:extLst>
          </p:cNvPr>
          <p:cNvSpPr/>
          <p:nvPr/>
        </p:nvSpPr>
        <p:spPr>
          <a:xfrm>
            <a:off x="3479804" y="3390936"/>
            <a:ext cx="3286757" cy="59633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التفسير بالرأي المحمود</a:t>
            </a:r>
          </a:p>
        </p:txBody>
      </p:sp>
      <p:sp>
        <p:nvSpPr>
          <p:cNvPr id="19" name="مستطيل مستدير الزوايا 7">
            <a:extLst>
              <a:ext uri="{FF2B5EF4-FFF2-40B4-BE49-F238E27FC236}">
                <a16:creationId xmlns:a16="http://schemas.microsoft.com/office/drawing/2014/main" id="{03F0613B-A41A-124F-F13B-948C083154C5}"/>
              </a:ext>
            </a:extLst>
          </p:cNvPr>
          <p:cNvSpPr/>
          <p:nvPr/>
        </p:nvSpPr>
        <p:spPr>
          <a:xfrm>
            <a:off x="172721" y="3393439"/>
            <a:ext cx="3286757" cy="59633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التفسير بالرأي المذموم</a:t>
            </a:r>
          </a:p>
        </p:txBody>
      </p:sp>
      <p:sp>
        <p:nvSpPr>
          <p:cNvPr id="20" name="مستطيل مستدير الزوايا 7">
            <a:extLst>
              <a:ext uri="{FF2B5EF4-FFF2-40B4-BE49-F238E27FC236}">
                <a16:creationId xmlns:a16="http://schemas.microsoft.com/office/drawing/2014/main" id="{5D1372CA-DC1D-923B-7180-4D3132C02670}"/>
              </a:ext>
            </a:extLst>
          </p:cNvPr>
          <p:cNvSpPr/>
          <p:nvPr/>
        </p:nvSpPr>
        <p:spPr>
          <a:xfrm>
            <a:off x="3479804" y="4041632"/>
            <a:ext cx="3286757" cy="207129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هو................................................................... ........................................................................................................................................................................................................................ </a:t>
            </a:r>
          </a:p>
          <a:p>
            <a:pPr algn="ctr">
              <a:defRPr/>
            </a:pPr>
            <a:r>
              <a:rPr lang="ar-SA" sz="2000" dirty="0">
                <a:latin typeface="Sakkal Majalla" panose="02000000000000000000" pitchFamily="2" charset="-78"/>
                <a:cs typeface="Sakkal Majalla" panose="02000000000000000000" pitchFamily="2" charset="-78"/>
              </a:rPr>
              <a:t>من كتب التفسير بالرأي المحمود:</a:t>
            </a:r>
          </a:p>
          <a:p>
            <a:pPr algn="ctr">
              <a:defRPr/>
            </a:pPr>
            <a:r>
              <a:rPr lang="ar-SA" sz="2000" dirty="0">
                <a:latin typeface="Sakkal Majalla" panose="02000000000000000000" pitchFamily="2" charset="-78"/>
                <a:cs typeface="Sakkal Majalla" panose="02000000000000000000" pitchFamily="2" charset="-78"/>
              </a:rPr>
              <a:t>........................................................................</a:t>
            </a:r>
          </a:p>
        </p:txBody>
      </p:sp>
      <p:sp>
        <p:nvSpPr>
          <p:cNvPr id="21" name="مستطيل مستدير الزوايا 7">
            <a:extLst>
              <a:ext uri="{FF2B5EF4-FFF2-40B4-BE49-F238E27FC236}">
                <a16:creationId xmlns:a16="http://schemas.microsoft.com/office/drawing/2014/main" id="{6A7764BF-87A5-A249-B04D-BF9779D3C4D4}"/>
              </a:ext>
            </a:extLst>
          </p:cNvPr>
          <p:cNvSpPr/>
          <p:nvPr/>
        </p:nvSpPr>
        <p:spPr>
          <a:xfrm>
            <a:off x="132085" y="4063922"/>
            <a:ext cx="3286757" cy="2071291"/>
          </a:xfrm>
          <a:prstGeom prst="roundRect">
            <a:avLst>
              <a:gd name="adj" fmla="val 7576"/>
            </a:avLst>
          </a:prstGeom>
          <a:solidFill>
            <a:schemeClr val="bg1">
              <a:alpha val="72000"/>
            </a:schemeClr>
          </a:solidFill>
        </p:spPr>
        <p:style>
          <a:lnRef idx="2">
            <a:schemeClr val="dk1"/>
          </a:lnRef>
          <a:fillRef idx="1">
            <a:schemeClr val="lt1"/>
          </a:fillRef>
          <a:effectRef idx="0">
            <a:schemeClr val="dk1"/>
          </a:effectRef>
          <a:fontRef idx="minor">
            <a:schemeClr val="dk1"/>
          </a:fontRef>
        </p:style>
        <p:txBody>
          <a:bodyPr rtlCol="1" anchor="ctr"/>
          <a:lstStyle/>
          <a:p>
            <a:pPr algn="ctr">
              <a:defRPr/>
            </a:pPr>
            <a:r>
              <a:rPr lang="ar-SA" sz="2000" dirty="0">
                <a:latin typeface="Sakkal Majalla" panose="02000000000000000000" pitchFamily="2" charset="-78"/>
                <a:cs typeface="Sakkal Majalla" panose="02000000000000000000" pitchFamily="2" charset="-78"/>
              </a:rPr>
              <a:t>هو................................................................... ........................................................................................................................................................................................................................ ........................................................................</a:t>
            </a:r>
          </a:p>
        </p:txBody>
      </p:sp>
    </p:spTree>
    <p:extLst>
      <p:ext uri="{BB962C8B-B14F-4D97-AF65-F5344CB8AC3E}">
        <p14:creationId xmlns:p14="http://schemas.microsoft.com/office/powerpoint/2010/main" val="3304235020"/>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 name="مجموعة 16">
            <a:extLst>
              <a:ext uri="{FF2B5EF4-FFF2-40B4-BE49-F238E27FC236}">
                <a16:creationId xmlns:a16="http://schemas.microsoft.com/office/drawing/2014/main" id="{F9F38BED-49D5-2143-B690-1EF108ECAFE8}"/>
              </a:ext>
            </a:extLst>
          </p:cNvPr>
          <p:cNvGrpSpPr/>
          <p:nvPr/>
        </p:nvGrpSpPr>
        <p:grpSpPr>
          <a:xfrm>
            <a:off x="6217920" y="701992"/>
            <a:ext cx="5875329" cy="4919810"/>
            <a:chOff x="6217920" y="439102"/>
            <a:chExt cx="5875329" cy="4919810"/>
          </a:xfrm>
        </p:grpSpPr>
        <p:grpSp>
          <p:nvGrpSpPr>
            <p:cNvPr id="12" name="مجموعة 11">
              <a:extLst>
                <a:ext uri="{FF2B5EF4-FFF2-40B4-BE49-F238E27FC236}">
                  <a16:creationId xmlns:a16="http://schemas.microsoft.com/office/drawing/2014/main" id="{AF686367-6C1F-6725-D176-BED01EE70843}"/>
                </a:ext>
              </a:extLst>
            </p:cNvPr>
            <p:cNvGrpSpPr/>
            <p:nvPr/>
          </p:nvGrpSpPr>
          <p:grpSpPr>
            <a:xfrm>
              <a:off x="6217920" y="439102"/>
              <a:ext cx="5875329" cy="4304348"/>
              <a:chOff x="6217920" y="176212"/>
              <a:chExt cx="5875329" cy="4304348"/>
            </a:xfrm>
          </p:grpSpPr>
          <p:pic>
            <p:nvPicPr>
              <p:cNvPr id="9" name="صورة 8">
                <a:extLst>
                  <a:ext uri="{FF2B5EF4-FFF2-40B4-BE49-F238E27FC236}">
                    <a16:creationId xmlns:a16="http://schemas.microsoft.com/office/drawing/2014/main" id="{9E40E6A2-008D-E7B5-4B6A-34298883CA8B}"/>
                  </a:ext>
                </a:extLst>
              </p:cNvPr>
              <p:cNvPicPr>
                <a:picLocks noChangeAspect="1"/>
              </p:cNvPicPr>
              <p:nvPr/>
            </p:nvPicPr>
            <p:blipFill>
              <a:blip r:embed="rId2"/>
              <a:stretch>
                <a:fillRect/>
              </a:stretch>
            </p:blipFill>
            <p:spPr>
              <a:xfrm>
                <a:off x="6217920" y="176212"/>
                <a:ext cx="5875329" cy="4304348"/>
              </a:xfrm>
              <a:prstGeom prst="rect">
                <a:avLst/>
              </a:prstGeom>
            </p:spPr>
          </p:pic>
          <p:sp>
            <p:nvSpPr>
              <p:cNvPr id="10" name="مستطيل 9">
                <a:extLst>
                  <a:ext uri="{FF2B5EF4-FFF2-40B4-BE49-F238E27FC236}">
                    <a16:creationId xmlns:a16="http://schemas.microsoft.com/office/drawing/2014/main" id="{6A9D2BCA-7CA3-067B-5A36-0A8115EF2127}"/>
                  </a:ext>
                </a:extLst>
              </p:cNvPr>
              <p:cNvSpPr/>
              <p:nvPr/>
            </p:nvSpPr>
            <p:spPr>
              <a:xfrm>
                <a:off x="6572250" y="3829050"/>
                <a:ext cx="1245870" cy="6515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dirty="0"/>
              </a:p>
            </p:txBody>
          </p:sp>
        </p:grpSp>
        <p:pic>
          <p:nvPicPr>
            <p:cNvPr id="14" name="صورة 13">
              <a:extLst>
                <a:ext uri="{FF2B5EF4-FFF2-40B4-BE49-F238E27FC236}">
                  <a16:creationId xmlns:a16="http://schemas.microsoft.com/office/drawing/2014/main" id="{263942D0-1250-6E81-0CA4-989A14E27D7C}"/>
                </a:ext>
              </a:extLst>
            </p:cNvPr>
            <p:cNvPicPr>
              <a:picLocks noChangeAspect="1"/>
            </p:cNvPicPr>
            <p:nvPr/>
          </p:nvPicPr>
          <p:blipFill rotWithShape="1">
            <a:blip r:embed="rId3"/>
            <a:srcRect t="16448"/>
            <a:stretch/>
          </p:blipFill>
          <p:spPr>
            <a:xfrm>
              <a:off x="6697980" y="4707401"/>
              <a:ext cx="5303829" cy="651511"/>
            </a:xfrm>
            <a:prstGeom prst="rect">
              <a:avLst/>
            </a:prstGeom>
          </p:spPr>
        </p:pic>
      </p:grpSp>
      <p:pic>
        <p:nvPicPr>
          <p:cNvPr id="16" name="صورة 15">
            <a:extLst>
              <a:ext uri="{FF2B5EF4-FFF2-40B4-BE49-F238E27FC236}">
                <a16:creationId xmlns:a16="http://schemas.microsoft.com/office/drawing/2014/main" id="{295B3FFC-DC55-0582-6E32-712AB74BBE1B}"/>
              </a:ext>
            </a:extLst>
          </p:cNvPr>
          <p:cNvPicPr>
            <a:picLocks noChangeAspect="1"/>
          </p:cNvPicPr>
          <p:nvPr/>
        </p:nvPicPr>
        <p:blipFill>
          <a:blip r:embed="rId4"/>
          <a:stretch>
            <a:fillRect/>
          </a:stretch>
        </p:blipFill>
        <p:spPr>
          <a:xfrm>
            <a:off x="98751" y="674369"/>
            <a:ext cx="5842157" cy="2823579"/>
          </a:xfrm>
          <a:prstGeom prst="rect">
            <a:avLst/>
          </a:prstGeom>
        </p:spPr>
      </p:pic>
      <p:cxnSp>
        <p:nvCxnSpPr>
          <p:cNvPr id="7" name="رابط مستقيم 6">
            <a:extLst>
              <a:ext uri="{FF2B5EF4-FFF2-40B4-BE49-F238E27FC236}">
                <a16:creationId xmlns:a16="http://schemas.microsoft.com/office/drawing/2014/main" id="{FC401A4E-CE82-1CB6-DD33-B5FC0561A2BB}"/>
              </a:ext>
            </a:extLst>
          </p:cNvPr>
          <p:cNvCxnSpPr/>
          <p:nvPr/>
        </p:nvCxnSpPr>
        <p:spPr>
          <a:xfrm>
            <a:off x="6313170" y="0"/>
            <a:ext cx="0" cy="685800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193002"/>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568C67CA-8431-1A9F-B756-3FD239031DFB}"/>
              </a:ext>
            </a:extLst>
          </p:cNvPr>
          <p:cNvSpPr txBox="1"/>
          <p:nvPr/>
        </p:nvSpPr>
        <p:spPr>
          <a:xfrm>
            <a:off x="109592" y="776746"/>
            <a:ext cx="11972812" cy="892914"/>
          </a:xfrm>
          <a:prstGeom prst="rect">
            <a:avLst/>
          </a:prstGeom>
          <a:solidFill>
            <a:srgbClr val="737060"/>
          </a:solidFill>
          <a:ln w="28575">
            <a:solidFill>
              <a:srgbClr val="9C9362"/>
            </a:solidFill>
          </a:ln>
        </p:spPr>
        <p:txBody>
          <a:bodyPr wrap="square" lIns="108000" tIns="108000" rIns="108000" bIns="108000" rtlCol="1" anchor="ctr" anchorCtr="1">
            <a:noAutofit/>
          </a:bodyPr>
          <a:lstStyle>
            <a:defPPr>
              <a:defRPr lang="ar-SA"/>
            </a:defPPr>
            <a:lvl1pPr fontAlgn="auto">
              <a:spcBef>
                <a:spcPts val="0"/>
              </a:spcBef>
              <a:spcAft>
                <a:spcPts val="0"/>
              </a:spcAft>
              <a:defRPr sz="4800">
                <a:solidFill>
                  <a:prstClr val="white"/>
                </a:solidFill>
                <a:latin typeface="(A) Arslan Wessam B" panose="03020402040406030203" pitchFamily="66" charset="-78"/>
                <a:cs typeface="(A) Arslan Wessam B" panose="03020402040406030203" pitchFamily="66" charset="-78"/>
              </a:defRPr>
            </a:lvl1pPr>
          </a:lstStyle>
          <a:p>
            <a:r>
              <a:rPr lang="ar-SA" sz="3600" dirty="0">
                <a:latin typeface="Sakkal Majalla" panose="02000000000000000000" pitchFamily="2" charset="-78"/>
                <a:cs typeface="Sakkal Majalla" panose="02000000000000000000" pitchFamily="2" charset="-78"/>
              </a:rPr>
              <a:t>طالبتي النجيبة: بعد تلخيصك مدارس التأليف في علم التفسير </a:t>
            </a:r>
            <a:r>
              <a:rPr lang="ar-SA" sz="3600" dirty="0" err="1">
                <a:latin typeface="Sakkal Majalla" panose="02000000000000000000" pitchFamily="2" charset="-78"/>
                <a:cs typeface="Sakkal Majalla" panose="02000000000000000000" pitchFamily="2" charset="-78"/>
              </a:rPr>
              <a:t>أجيبي</a:t>
            </a:r>
            <a:r>
              <a:rPr lang="ar-SA" sz="3600" dirty="0">
                <a:latin typeface="Sakkal Majalla" panose="02000000000000000000" pitchFamily="2" charset="-78"/>
                <a:cs typeface="Sakkal Majalla" panose="02000000000000000000" pitchFamily="2" charset="-78"/>
              </a:rPr>
              <a:t> على هذه الأسئلة </a:t>
            </a:r>
          </a:p>
        </p:txBody>
      </p:sp>
      <p:sp>
        <p:nvSpPr>
          <p:cNvPr id="4" name="مربع نص 3">
            <a:extLst>
              <a:ext uri="{FF2B5EF4-FFF2-40B4-BE49-F238E27FC236}">
                <a16:creationId xmlns:a16="http://schemas.microsoft.com/office/drawing/2014/main" id="{E603496C-26A0-0DC7-7C7C-1E2B8EDDD44C}"/>
              </a:ext>
            </a:extLst>
          </p:cNvPr>
          <p:cNvSpPr txBox="1"/>
          <p:nvPr/>
        </p:nvSpPr>
        <p:spPr>
          <a:xfrm>
            <a:off x="6095998" y="1772323"/>
            <a:ext cx="5998734" cy="1007591"/>
          </a:xfrm>
          <a:prstGeom prst="rect">
            <a:avLst/>
          </a:prstGeom>
          <a:solidFill>
            <a:srgbClr val="B0BAA2"/>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solidFill>
                  <a:srgbClr val="C00000"/>
                </a:solidFill>
                <a:latin typeface="Sakkal Majalla" panose="02000000000000000000" pitchFamily="2" charset="-78"/>
                <a:cs typeface="Sakkal Majalla" panose="02000000000000000000" pitchFamily="2" charset="-78"/>
              </a:rPr>
              <a:t>عرفي التفسير بالمأثور.</a:t>
            </a:r>
          </a:p>
        </p:txBody>
      </p:sp>
      <p:sp>
        <p:nvSpPr>
          <p:cNvPr id="15" name="مربع نص 14">
            <a:extLst>
              <a:ext uri="{FF2B5EF4-FFF2-40B4-BE49-F238E27FC236}">
                <a16:creationId xmlns:a16="http://schemas.microsoft.com/office/drawing/2014/main" id="{A5C12C08-AB29-2BCE-DEE5-CD5270B42016}"/>
              </a:ext>
            </a:extLst>
          </p:cNvPr>
          <p:cNvSpPr txBox="1"/>
          <p:nvPr/>
        </p:nvSpPr>
        <p:spPr>
          <a:xfrm>
            <a:off x="6083669" y="2911052"/>
            <a:ext cx="5998734" cy="1007591"/>
          </a:xfrm>
          <a:prstGeom prst="rect">
            <a:avLst/>
          </a:prstGeom>
          <a:solidFill>
            <a:srgbClr val="B0BAA2"/>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solidFill>
                  <a:srgbClr val="C00000"/>
                </a:solidFill>
                <a:latin typeface="Sakkal Majalla" panose="02000000000000000000" pitchFamily="2" charset="-78"/>
                <a:cs typeface="Sakkal Majalla" panose="02000000000000000000" pitchFamily="2" charset="-78"/>
              </a:rPr>
              <a:t>عددي مصادر التفسير بالمأثور وضوابطه.</a:t>
            </a:r>
          </a:p>
        </p:txBody>
      </p:sp>
      <p:sp>
        <p:nvSpPr>
          <p:cNvPr id="6" name="مربع نص 5">
            <a:extLst>
              <a:ext uri="{FF2B5EF4-FFF2-40B4-BE49-F238E27FC236}">
                <a16:creationId xmlns:a16="http://schemas.microsoft.com/office/drawing/2014/main" id="{0FFFB6D5-754D-6F65-18E1-FEC64855BA19}"/>
              </a:ext>
            </a:extLst>
          </p:cNvPr>
          <p:cNvSpPr txBox="1"/>
          <p:nvPr/>
        </p:nvSpPr>
        <p:spPr>
          <a:xfrm>
            <a:off x="6083668" y="4028440"/>
            <a:ext cx="5998734" cy="1007591"/>
          </a:xfrm>
          <a:prstGeom prst="rect">
            <a:avLst/>
          </a:prstGeom>
          <a:solidFill>
            <a:srgbClr val="B0BAA2"/>
          </a:solidFill>
          <a:ln w="28575">
            <a:solidFill>
              <a:srgbClr val="E7E6E6">
                <a:lumMod val="90000"/>
              </a:srgbClr>
            </a:solidFill>
            <a:prstDash val="dash"/>
          </a:ln>
        </p:spPr>
        <p:txBody>
          <a:bodyPr wrap="square" lIns="108000" tIns="108000" rIns="108000" bIns="108000" rtlCol="1" anchor="ctr" anchorCtr="1">
            <a:noAutofit/>
          </a:bodyPr>
          <a:lstStyle/>
          <a:p>
            <a:pPr algn="ctr"/>
            <a:r>
              <a:rPr lang="ar-SA" sz="3200" dirty="0">
                <a:solidFill>
                  <a:srgbClr val="C00000"/>
                </a:solidFill>
                <a:latin typeface="Sakkal Majalla" panose="02000000000000000000" pitchFamily="2" charset="-78"/>
                <a:cs typeface="Sakkal Majalla" panose="02000000000000000000" pitchFamily="2" charset="-78"/>
              </a:rPr>
              <a:t>عددي أبرز كتب التفسير بالمأثور.</a:t>
            </a:r>
          </a:p>
        </p:txBody>
      </p:sp>
      <p:sp>
        <p:nvSpPr>
          <p:cNvPr id="8" name="مربع نص 7">
            <a:extLst>
              <a:ext uri="{FF2B5EF4-FFF2-40B4-BE49-F238E27FC236}">
                <a16:creationId xmlns:a16="http://schemas.microsoft.com/office/drawing/2014/main" id="{D4537BA4-A5F8-3E11-1BF5-9621B3DE864F}"/>
              </a:ext>
            </a:extLst>
          </p:cNvPr>
          <p:cNvSpPr txBox="1"/>
          <p:nvPr/>
        </p:nvSpPr>
        <p:spPr>
          <a:xfrm>
            <a:off x="193041" y="1818641"/>
            <a:ext cx="5699760" cy="977205"/>
          </a:xfrm>
          <a:prstGeom prst="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dirty="0">
                <a:latin typeface="Sakkal Majalla" panose="02000000000000000000" pitchFamily="2" charset="-78"/>
                <a:cs typeface="Sakkal Majalla" panose="02000000000000000000" pitchFamily="2" charset="-78"/>
                <a:sym typeface="AGA Arabesque" panose="05010101010101010101" pitchFamily="2" charset="2"/>
              </a:rPr>
              <a:t>عرفي التفسير بالرأي.</a:t>
            </a:r>
            <a:endParaRPr lang="ar-SA" sz="3200" kern="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9" name="مربع نص 8">
            <a:extLst>
              <a:ext uri="{FF2B5EF4-FFF2-40B4-BE49-F238E27FC236}">
                <a16:creationId xmlns:a16="http://schemas.microsoft.com/office/drawing/2014/main" id="{9442E5E9-849B-AA8F-F2D9-32DA761C102C}"/>
              </a:ext>
            </a:extLst>
          </p:cNvPr>
          <p:cNvSpPr txBox="1"/>
          <p:nvPr/>
        </p:nvSpPr>
        <p:spPr>
          <a:xfrm>
            <a:off x="193041" y="2944826"/>
            <a:ext cx="5699760" cy="977205"/>
          </a:xfrm>
          <a:prstGeom prst="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dirty="0">
                <a:latin typeface="Sakkal Majalla" panose="02000000000000000000" pitchFamily="2" charset="-78"/>
                <a:cs typeface="Sakkal Majalla" panose="02000000000000000000" pitchFamily="2" charset="-78"/>
                <a:sym typeface="AGA Arabesque" panose="05010101010101010101" pitchFamily="2" charset="2"/>
              </a:rPr>
              <a:t>اذكري أنواع التفسير بالرأي.</a:t>
            </a:r>
            <a:endParaRPr lang="ar-SA" sz="3200" kern="0" dirty="0">
              <a:solidFill>
                <a:schemeClr val="accent6">
                  <a:lumMod val="50000"/>
                </a:schemeClr>
              </a:solidFill>
              <a:latin typeface="Sakkal Majalla" panose="02000000000000000000" pitchFamily="2" charset="-78"/>
              <a:cs typeface="Sakkal Majalla" panose="02000000000000000000" pitchFamily="2" charset="-78"/>
            </a:endParaRPr>
          </a:p>
        </p:txBody>
      </p:sp>
      <p:sp>
        <p:nvSpPr>
          <p:cNvPr id="11" name="مربع نص 10">
            <a:extLst>
              <a:ext uri="{FF2B5EF4-FFF2-40B4-BE49-F238E27FC236}">
                <a16:creationId xmlns:a16="http://schemas.microsoft.com/office/drawing/2014/main" id="{6B857013-E9B3-42C9-20AB-8D3241B8DBFF}"/>
              </a:ext>
            </a:extLst>
          </p:cNvPr>
          <p:cNvSpPr txBox="1"/>
          <p:nvPr/>
        </p:nvSpPr>
        <p:spPr>
          <a:xfrm>
            <a:off x="193041" y="4071013"/>
            <a:ext cx="5699760" cy="977205"/>
          </a:xfrm>
          <a:prstGeom prst="rect">
            <a:avLst/>
          </a:prstGeom>
          <a:solidFill>
            <a:schemeClr val="bg1">
              <a:alpha val="80000"/>
            </a:schemeClr>
          </a:solidFill>
          <a:ln w="28575" cap="flat" cmpd="sng" algn="ctr">
            <a:solidFill>
              <a:srgbClr val="E7E6E6">
                <a:lumMod val="50000"/>
              </a:srgbClr>
            </a:solidFill>
            <a:prstDash val="dash"/>
            <a:miter lim="800000"/>
          </a:ln>
          <a:effectLst/>
        </p:spPr>
        <p:txBody>
          <a:bodyPr wrap="square" lIns="108000" tIns="108000" rIns="108000" bIns="108000" rtlCol="1" anchor="ctr" anchorCtr="1">
            <a:noAutofit/>
          </a:bodyPr>
          <a:lstStyle/>
          <a:p>
            <a:pPr algn="ctr" defTabSz="914411">
              <a:defRPr/>
            </a:pPr>
            <a:r>
              <a:rPr lang="ar-SA" sz="3200" dirty="0">
                <a:latin typeface="Sakkal Majalla" panose="02000000000000000000" pitchFamily="2" charset="-78"/>
                <a:cs typeface="Sakkal Majalla" panose="02000000000000000000" pitchFamily="2" charset="-78"/>
                <a:sym typeface="AGA Arabesque" panose="05010101010101010101" pitchFamily="2" charset="2"/>
              </a:rPr>
              <a:t>عددي أهم كتب التفسير بالرأي المحمود.</a:t>
            </a:r>
            <a:endParaRPr lang="ar-SA" sz="3200" kern="0" dirty="0">
              <a:solidFill>
                <a:schemeClr val="accent6">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80061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6" grpId="0" animBg="1"/>
      <p:bldP spid="8" grpId="0" animBg="1"/>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7;p49">
            <a:extLst>
              <a:ext uri="{FF2B5EF4-FFF2-40B4-BE49-F238E27FC236}">
                <a16:creationId xmlns:a16="http://schemas.microsoft.com/office/drawing/2014/main" id="{B74342D4-B74B-BCD0-F5EC-5AEF48B7BE26}"/>
              </a:ext>
            </a:extLst>
          </p:cNvPr>
          <p:cNvPicPr preferRelativeResize="0"/>
          <p:nvPr/>
        </p:nvPicPr>
        <p:blipFill>
          <a:blip r:embed="rId2">
            <a:alphaModFix/>
            <a:duotone>
              <a:schemeClr val="accent6">
                <a:shade val="45000"/>
                <a:satMod val="135000"/>
              </a:schemeClr>
              <a:prstClr val="white"/>
            </a:duotone>
          </a:blip>
          <a:stretch>
            <a:fillRect/>
          </a:stretch>
        </p:blipFill>
        <p:spPr>
          <a:xfrm>
            <a:off x="4269020" y="131818"/>
            <a:ext cx="3931016" cy="1055077"/>
          </a:xfrm>
          <a:prstGeom prst="rect">
            <a:avLst/>
          </a:prstGeom>
          <a:noFill/>
          <a:ln>
            <a:noFill/>
          </a:ln>
        </p:spPr>
      </p:pic>
      <p:sp>
        <p:nvSpPr>
          <p:cNvPr id="3" name="مستطيل 2">
            <a:extLst>
              <a:ext uri="{FF2B5EF4-FFF2-40B4-BE49-F238E27FC236}">
                <a16:creationId xmlns:a16="http://schemas.microsoft.com/office/drawing/2014/main" id="{E4C6F689-2FB2-9D4D-A244-11606FF132A8}"/>
              </a:ext>
            </a:extLst>
          </p:cNvPr>
          <p:cNvSpPr/>
          <p:nvPr/>
        </p:nvSpPr>
        <p:spPr>
          <a:xfrm>
            <a:off x="5029130" y="478157"/>
            <a:ext cx="2541080" cy="461665"/>
          </a:xfrm>
          <a:prstGeom prst="rect">
            <a:avLst/>
          </a:prstGeom>
          <a:noFill/>
        </p:spPr>
        <p:txBody>
          <a:bodyPr wrap="none" lIns="91440" tIns="45720" rIns="91440" bIns="45720">
            <a:spAutoFit/>
          </a:bodyPr>
          <a:lstStyle/>
          <a:p>
            <a:pPr algn="ctr"/>
            <a:r>
              <a:rPr lang="ar-SA" sz="2400" b="1" dirty="0">
                <a:ln w="0"/>
                <a:solidFill>
                  <a:schemeClr val="accent1">
                    <a:lumMod val="75000"/>
                  </a:schemeClr>
                </a:solidFill>
              </a:rPr>
              <a:t>مصادر التفسير بالمأثور</a:t>
            </a:r>
            <a:endParaRPr lang="ar-SA" sz="2400" b="1" cap="none" spc="0" dirty="0">
              <a:ln w="0"/>
              <a:solidFill>
                <a:schemeClr val="accent1">
                  <a:lumMod val="75000"/>
                </a:schemeClr>
              </a:solidFill>
            </a:endParaRPr>
          </a:p>
        </p:txBody>
      </p:sp>
      <p:sp>
        <p:nvSpPr>
          <p:cNvPr id="4" name="مستطيل: زوايا مستديرة 3">
            <a:extLst>
              <a:ext uri="{FF2B5EF4-FFF2-40B4-BE49-F238E27FC236}">
                <a16:creationId xmlns:a16="http://schemas.microsoft.com/office/drawing/2014/main" id="{029EEDB6-B785-92CC-8FD2-9B057F9CB548}"/>
              </a:ext>
            </a:extLst>
          </p:cNvPr>
          <p:cNvSpPr/>
          <p:nvPr/>
        </p:nvSpPr>
        <p:spPr>
          <a:xfrm>
            <a:off x="3189512" y="3189918"/>
            <a:ext cx="6650413" cy="559501"/>
          </a:xfrm>
          <a:prstGeom prst="round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4">
                    <a:lumMod val="75000"/>
                  </a:schemeClr>
                </a:solidFill>
              </a:rPr>
              <a:t>تفسير القرآن بالسنة</a:t>
            </a:r>
          </a:p>
        </p:txBody>
      </p:sp>
      <p:sp>
        <p:nvSpPr>
          <p:cNvPr id="5" name="مستطيل: زوايا مستديرة 4">
            <a:extLst>
              <a:ext uri="{FF2B5EF4-FFF2-40B4-BE49-F238E27FC236}">
                <a16:creationId xmlns:a16="http://schemas.microsoft.com/office/drawing/2014/main" id="{C2CF7384-AE76-6845-2910-B0E9C74E4BE2}"/>
              </a:ext>
            </a:extLst>
          </p:cNvPr>
          <p:cNvSpPr/>
          <p:nvPr/>
        </p:nvSpPr>
        <p:spPr>
          <a:xfrm>
            <a:off x="3189512" y="4488391"/>
            <a:ext cx="6650413" cy="559501"/>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2">
                    <a:lumMod val="75000"/>
                  </a:schemeClr>
                </a:solidFill>
              </a:rPr>
              <a:t>تفسير القرآن بأقوال الصحابة</a:t>
            </a:r>
          </a:p>
        </p:txBody>
      </p:sp>
      <p:sp>
        <p:nvSpPr>
          <p:cNvPr id="6" name="مستطيل: زوايا مستديرة 5">
            <a:extLst>
              <a:ext uri="{FF2B5EF4-FFF2-40B4-BE49-F238E27FC236}">
                <a16:creationId xmlns:a16="http://schemas.microsoft.com/office/drawing/2014/main" id="{90582E12-FC3F-E82E-C14C-6BBC2120F824}"/>
              </a:ext>
            </a:extLst>
          </p:cNvPr>
          <p:cNvSpPr/>
          <p:nvPr/>
        </p:nvSpPr>
        <p:spPr>
          <a:xfrm>
            <a:off x="3189512" y="2522837"/>
            <a:ext cx="6650414" cy="559501"/>
          </a:xfrm>
          <a:prstGeom prst="round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bg2">
                    <a:lumMod val="50000"/>
                  </a:schemeClr>
                </a:solidFill>
              </a:rPr>
              <a:t>تفسير القرآن بأقوال التابعين</a:t>
            </a:r>
          </a:p>
        </p:txBody>
      </p:sp>
      <p:sp>
        <p:nvSpPr>
          <p:cNvPr id="7" name="مستطيل: زوايا مستديرة 6">
            <a:extLst>
              <a:ext uri="{FF2B5EF4-FFF2-40B4-BE49-F238E27FC236}">
                <a16:creationId xmlns:a16="http://schemas.microsoft.com/office/drawing/2014/main" id="{EECF5374-3299-02BA-EFA7-630CBE1CDDF5}"/>
              </a:ext>
            </a:extLst>
          </p:cNvPr>
          <p:cNvSpPr/>
          <p:nvPr/>
        </p:nvSpPr>
        <p:spPr>
          <a:xfrm>
            <a:off x="3189512" y="3817546"/>
            <a:ext cx="6650413" cy="559501"/>
          </a:xfrm>
          <a:prstGeom prst="round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6">
                    <a:lumMod val="75000"/>
                  </a:schemeClr>
                </a:solidFill>
              </a:rPr>
              <a:t>تفسير القرآن بالقرآن</a:t>
            </a:r>
          </a:p>
        </p:txBody>
      </p:sp>
      <p:pic>
        <p:nvPicPr>
          <p:cNvPr id="8" name="Picture 2" descr="2 arrow circle Images, Stock Photos &amp;amp;amp; Vectors | Shutterstock">
            <a:extLst>
              <a:ext uri="{FF2B5EF4-FFF2-40B4-BE49-F238E27FC236}">
                <a16:creationId xmlns:a16="http://schemas.microsoft.com/office/drawing/2014/main" id="{FA5AFC49-FA9A-D7AB-A44D-BAF52E517213}"/>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5000" b="87500" l="5000" r="96154">
                        <a14:foregroundMark x1="77692" y1="41071" x2="80385" y2="41071"/>
                      </a14:backgroundRemoval>
                    </a14:imgEffect>
                  </a14:imgLayer>
                </a14:imgProps>
              </a:ext>
              <a:ext uri="{28A0092B-C50C-407E-A947-70E740481C1C}">
                <a14:useLocalDpi xmlns:a14="http://schemas.microsoft.com/office/drawing/2010/main" val="0"/>
              </a:ext>
            </a:extLst>
          </a:blip>
          <a:srcRect/>
          <a:stretch>
            <a:fillRect/>
          </a:stretch>
        </p:blipFill>
        <p:spPr bwMode="auto">
          <a:xfrm>
            <a:off x="8571093" y="4323935"/>
            <a:ext cx="1381374" cy="1487633"/>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a:extLst>
              <a:ext uri="{FF2B5EF4-FFF2-40B4-BE49-F238E27FC236}">
                <a16:creationId xmlns:a16="http://schemas.microsoft.com/office/drawing/2014/main" id="{E142752C-268C-4A61-1E48-CE0D5454B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314" y="637851"/>
            <a:ext cx="8741229" cy="2125408"/>
          </a:xfrm>
          <a:prstGeom prst="rect">
            <a:avLst/>
          </a:prstGeom>
        </p:spPr>
      </p:pic>
      <p:sp>
        <p:nvSpPr>
          <p:cNvPr id="10" name="مستطيل 9">
            <a:extLst>
              <a:ext uri="{FF2B5EF4-FFF2-40B4-BE49-F238E27FC236}">
                <a16:creationId xmlns:a16="http://schemas.microsoft.com/office/drawing/2014/main" id="{04C31784-9755-3350-B2F1-D8DA47F48C61}"/>
              </a:ext>
            </a:extLst>
          </p:cNvPr>
          <p:cNvSpPr/>
          <p:nvPr/>
        </p:nvSpPr>
        <p:spPr>
          <a:xfrm>
            <a:off x="4589018" y="1318514"/>
            <a:ext cx="3013967" cy="830997"/>
          </a:xfrm>
          <a:prstGeom prst="rect">
            <a:avLst/>
          </a:prstGeom>
          <a:noFill/>
        </p:spPr>
        <p:txBody>
          <a:bodyPr wrap="none" lIns="91440" tIns="45720" rIns="91440" bIns="45720">
            <a:spAutoFit/>
          </a:bodyPr>
          <a:lstStyle/>
          <a:p>
            <a:pPr algn="ctr"/>
            <a:r>
              <a:rPr lang="ar-SA" sz="2400" b="1" cap="none" spc="0" dirty="0">
                <a:ln w="0"/>
                <a:solidFill>
                  <a:schemeClr val="accent3">
                    <a:lumMod val="75000"/>
                  </a:schemeClr>
                </a:solidFill>
              </a:rPr>
              <a:t>بعد الاطلاع على الكتاب:</a:t>
            </a:r>
            <a:endParaRPr lang="ar-SA" sz="2400" b="1" dirty="0">
              <a:ln w="0"/>
              <a:solidFill>
                <a:schemeClr val="accent3">
                  <a:lumMod val="75000"/>
                </a:schemeClr>
              </a:solidFill>
            </a:endParaRPr>
          </a:p>
          <a:p>
            <a:pPr algn="ctr"/>
            <a:r>
              <a:rPr lang="ar-SA" sz="2400" b="1" cap="none" spc="0" dirty="0">
                <a:ln w="0"/>
                <a:solidFill>
                  <a:schemeClr val="accent3">
                    <a:lumMod val="75000"/>
                  </a:schemeClr>
                </a:solidFill>
              </a:rPr>
              <a:t>رتبي طرق التفسير بالمأثور:</a:t>
            </a:r>
          </a:p>
        </p:txBody>
      </p:sp>
      <p:pic>
        <p:nvPicPr>
          <p:cNvPr id="11" name="صورة 10">
            <a:extLst>
              <a:ext uri="{FF2B5EF4-FFF2-40B4-BE49-F238E27FC236}">
                <a16:creationId xmlns:a16="http://schemas.microsoft.com/office/drawing/2014/main" id="{50E3ED5A-EF9F-8A6B-7253-A4CD87239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5473" y="264140"/>
            <a:ext cx="2855593" cy="731478"/>
          </a:xfrm>
          <a:prstGeom prst="rect">
            <a:avLst/>
          </a:prstGeom>
        </p:spPr>
      </p:pic>
      <p:sp>
        <p:nvSpPr>
          <p:cNvPr id="12" name="مستطيل 11">
            <a:extLst>
              <a:ext uri="{FF2B5EF4-FFF2-40B4-BE49-F238E27FC236}">
                <a16:creationId xmlns:a16="http://schemas.microsoft.com/office/drawing/2014/main" id="{080A4E2B-2A93-C1EC-5A1B-E87230CFAF43}"/>
              </a:ext>
            </a:extLst>
          </p:cNvPr>
          <p:cNvSpPr/>
          <p:nvPr/>
        </p:nvSpPr>
        <p:spPr>
          <a:xfrm>
            <a:off x="9089457" y="381194"/>
            <a:ext cx="3474720" cy="4454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chemeClr val="bg2">
                    <a:lumMod val="50000"/>
                  </a:schemeClr>
                </a:solidFill>
              </a:rPr>
              <a:t>التفسير بالمأثور:</a:t>
            </a:r>
          </a:p>
        </p:txBody>
      </p:sp>
      <p:sp>
        <p:nvSpPr>
          <p:cNvPr id="13" name="مستطيل 12">
            <a:extLst>
              <a:ext uri="{FF2B5EF4-FFF2-40B4-BE49-F238E27FC236}">
                <a16:creationId xmlns:a16="http://schemas.microsoft.com/office/drawing/2014/main" id="{0A60954E-F2B5-1D3A-7F8B-B9BCB13E15F4}"/>
              </a:ext>
            </a:extLst>
          </p:cNvPr>
          <p:cNvSpPr/>
          <p:nvPr/>
        </p:nvSpPr>
        <p:spPr>
          <a:xfrm>
            <a:off x="639228" y="5318519"/>
            <a:ext cx="2012288" cy="707886"/>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000" b="1" dirty="0">
                <a:ln w="0"/>
                <a:solidFill>
                  <a:srgbClr val="002060"/>
                </a:solidFill>
              </a:rPr>
              <a:t>الفهم القرائي – الترتيب الزمني</a:t>
            </a:r>
            <a:endParaRPr lang="ar-SA" sz="2000" b="1" cap="none" spc="0" dirty="0">
              <a:ln w="0"/>
              <a:solidFill>
                <a:srgbClr val="002060"/>
              </a:solidFill>
            </a:endParaRPr>
          </a:p>
        </p:txBody>
      </p:sp>
    </p:spTree>
    <p:extLst>
      <p:ext uri="{BB962C8B-B14F-4D97-AF65-F5344CB8AC3E}">
        <p14:creationId xmlns:p14="http://schemas.microsoft.com/office/powerpoint/2010/main" val="2131684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97;p49">
            <a:extLst>
              <a:ext uri="{FF2B5EF4-FFF2-40B4-BE49-F238E27FC236}">
                <a16:creationId xmlns:a16="http://schemas.microsoft.com/office/drawing/2014/main" id="{29B73188-85CD-E5E9-DF0E-BDC901AE6BA5}"/>
              </a:ext>
            </a:extLst>
          </p:cNvPr>
          <p:cNvPicPr preferRelativeResize="0"/>
          <p:nvPr/>
        </p:nvPicPr>
        <p:blipFill>
          <a:blip r:embed="rId2">
            <a:alphaModFix/>
            <a:duotone>
              <a:schemeClr val="accent6">
                <a:shade val="45000"/>
                <a:satMod val="135000"/>
              </a:schemeClr>
              <a:prstClr val="white"/>
            </a:duotone>
          </a:blip>
          <a:stretch>
            <a:fillRect/>
          </a:stretch>
        </p:blipFill>
        <p:spPr>
          <a:xfrm>
            <a:off x="4130492" y="135108"/>
            <a:ext cx="3931016" cy="1055077"/>
          </a:xfrm>
          <a:prstGeom prst="rect">
            <a:avLst/>
          </a:prstGeom>
          <a:noFill/>
          <a:ln>
            <a:noFill/>
          </a:ln>
        </p:spPr>
      </p:pic>
      <p:sp>
        <p:nvSpPr>
          <p:cNvPr id="3" name="مستطيل 2">
            <a:extLst>
              <a:ext uri="{FF2B5EF4-FFF2-40B4-BE49-F238E27FC236}">
                <a16:creationId xmlns:a16="http://schemas.microsoft.com/office/drawing/2014/main" id="{0D6E80A7-F901-C1FF-04E8-8E39F1A36A56}"/>
              </a:ext>
            </a:extLst>
          </p:cNvPr>
          <p:cNvSpPr/>
          <p:nvPr/>
        </p:nvSpPr>
        <p:spPr>
          <a:xfrm>
            <a:off x="5029130" y="478157"/>
            <a:ext cx="2541080" cy="461665"/>
          </a:xfrm>
          <a:prstGeom prst="rect">
            <a:avLst/>
          </a:prstGeom>
          <a:noFill/>
        </p:spPr>
        <p:txBody>
          <a:bodyPr wrap="none" lIns="91440" tIns="45720" rIns="91440" bIns="45720">
            <a:spAutoFit/>
          </a:bodyPr>
          <a:lstStyle/>
          <a:p>
            <a:pPr algn="ctr"/>
            <a:r>
              <a:rPr lang="ar-SA" sz="2400" b="1" dirty="0">
                <a:ln w="0"/>
                <a:solidFill>
                  <a:schemeClr val="accent1">
                    <a:lumMod val="75000"/>
                  </a:schemeClr>
                </a:solidFill>
              </a:rPr>
              <a:t>مصادر التفسير بالمأثور</a:t>
            </a:r>
            <a:endParaRPr lang="ar-SA" sz="2400" b="1" cap="none" spc="0" dirty="0">
              <a:ln w="0"/>
              <a:solidFill>
                <a:schemeClr val="accent1">
                  <a:lumMod val="75000"/>
                </a:schemeClr>
              </a:solidFill>
            </a:endParaRPr>
          </a:p>
        </p:txBody>
      </p:sp>
      <p:sp>
        <p:nvSpPr>
          <p:cNvPr id="4" name="مستطيل: زوايا مستديرة 3">
            <a:extLst>
              <a:ext uri="{FF2B5EF4-FFF2-40B4-BE49-F238E27FC236}">
                <a16:creationId xmlns:a16="http://schemas.microsoft.com/office/drawing/2014/main" id="{03DF2031-ADBD-ABFC-3B5B-7CE9C51AAE99}"/>
              </a:ext>
            </a:extLst>
          </p:cNvPr>
          <p:cNvSpPr/>
          <p:nvPr/>
        </p:nvSpPr>
        <p:spPr>
          <a:xfrm>
            <a:off x="3015721" y="3059807"/>
            <a:ext cx="6650413" cy="559501"/>
          </a:xfrm>
          <a:prstGeom prst="round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4">
                    <a:lumMod val="75000"/>
                  </a:schemeClr>
                </a:solidFill>
              </a:rPr>
              <a:t>تفسير القرآن بالسنة</a:t>
            </a:r>
          </a:p>
        </p:txBody>
      </p:sp>
      <p:sp>
        <p:nvSpPr>
          <p:cNvPr id="5" name="مستطيل: زوايا مستديرة 4">
            <a:extLst>
              <a:ext uri="{FF2B5EF4-FFF2-40B4-BE49-F238E27FC236}">
                <a16:creationId xmlns:a16="http://schemas.microsoft.com/office/drawing/2014/main" id="{DAC7E878-7DF0-FCD1-ED00-A8E802652474}"/>
              </a:ext>
            </a:extLst>
          </p:cNvPr>
          <p:cNvSpPr/>
          <p:nvPr/>
        </p:nvSpPr>
        <p:spPr>
          <a:xfrm>
            <a:off x="3015721" y="3768432"/>
            <a:ext cx="6650413" cy="559501"/>
          </a:xfrm>
          <a:prstGeom prst="round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2">
                    <a:lumMod val="75000"/>
                  </a:schemeClr>
                </a:solidFill>
              </a:rPr>
              <a:t>تفسير القرآن بأقوال الصحابة</a:t>
            </a:r>
          </a:p>
        </p:txBody>
      </p:sp>
      <p:sp>
        <p:nvSpPr>
          <p:cNvPr id="6" name="مستطيل: زوايا مستديرة 5">
            <a:extLst>
              <a:ext uri="{FF2B5EF4-FFF2-40B4-BE49-F238E27FC236}">
                <a16:creationId xmlns:a16="http://schemas.microsoft.com/office/drawing/2014/main" id="{BE99C1A5-61C7-20DE-2A95-711C0A909C5D}"/>
              </a:ext>
            </a:extLst>
          </p:cNvPr>
          <p:cNvSpPr/>
          <p:nvPr/>
        </p:nvSpPr>
        <p:spPr>
          <a:xfrm>
            <a:off x="3015721" y="4473059"/>
            <a:ext cx="6650414" cy="559501"/>
          </a:xfrm>
          <a:prstGeom prst="round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bg2">
                    <a:lumMod val="50000"/>
                  </a:schemeClr>
                </a:solidFill>
              </a:rPr>
              <a:t>تفسير القرآن بأقوال التابعين</a:t>
            </a:r>
          </a:p>
        </p:txBody>
      </p:sp>
      <p:sp>
        <p:nvSpPr>
          <p:cNvPr id="7" name="مستطيل: زوايا مستديرة 6">
            <a:extLst>
              <a:ext uri="{FF2B5EF4-FFF2-40B4-BE49-F238E27FC236}">
                <a16:creationId xmlns:a16="http://schemas.microsoft.com/office/drawing/2014/main" id="{F2DE8CF0-BEF5-4DC0-AD42-B7711869EB86}"/>
              </a:ext>
            </a:extLst>
          </p:cNvPr>
          <p:cNvSpPr/>
          <p:nvPr/>
        </p:nvSpPr>
        <p:spPr>
          <a:xfrm>
            <a:off x="3015721" y="2346603"/>
            <a:ext cx="6650413" cy="559501"/>
          </a:xfrm>
          <a:prstGeom prst="round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2400" b="1" dirty="0">
                <a:solidFill>
                  <a:schemeClr val="accent6">
                    <a:lumMod val="75000"/>
                  </a:schemeClr>
                </a:solidFill>
              </a:rPr>
              <a:t>تفسير القرآن بالقرآن</a:t>
            </a:r>
          </a:p>
        </p:txBody>
      </p:sp>
      <p:pic>
        <p:nvPicPr>
          <p:cNvPr id="8" name="Picture 2" descr="2 arrow circle Images, Stock Photos &amp;amp;amp; Vectors | Shutterstock">
            <a:extLst>
              <a:ext uri="{FF2B5EF4-FFF2-40B4-BE49-F238E27FC236}">
                <a16:creationId xmlns:a16="http://schemas.microsoft.com/office/drawing/2014/main" id="{FA59D300-9662-06A1-771E-F9F3523557E0}"/>
              </a:ext>
            </a:extLst>
          </p:cNvPr>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5000" b="87500" l="5000" r="96154">
                        <a14:foregroundMark x1="77692" y1="41071" x2="80385" y2="41071"/>
                      </a14:backgroundRemoval>
                    </a14:imgEffect>
                  </a14:imgLayer>
                </a14:imgProps>
              </a:ext>
              <a:ext uri="{28A0092B-C50C-407E-A947-70E740481C1C}">
                <a14:useLocalDpi xmlns:a14="http://schemas.microsoft.com/office/drawing/2010/main" val="0"/>
              </a:ext>
            </a:extLst>
          </a:blip>
          <a:srcRect/>
          <a:stretch>
            <a:fillRect/>
          </a:stretch>
        </p:blipFill>
        <p:spPr bwMode="auto">
          <a:xfrm>
            <a:off x="8654786" y="4472011"/>
            <a:ext cx="1381374" cy="1487633"/>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a:extLst>
              <a:ext uri="{FF2B5EF4-FFF2-40B4-BE49-F238E27FC236}">
                <a16:creationId xmlns:a16="http://schemas.microsoft.com/office/drawing/2014/main" id="{1DFC1FBC-AFC0-6592-CAE3-041D0557D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0315" y="637851"/>
            <a:ext cx="8524966" cy="2125408"/>
          </a:xfrm>
          <a:prstGeom prst="rect">
            <a:avLst/>
          </a:prstGeom>
        </p:spPr>
      </p:pic>
      <p:sp>
        <p:nvSpPr>
          <p:cNvPr id="10" name="مستطيل 9">
            <a:extLst>
              <a:ext uri="{FF2B5EF4-FFF2-40B4-BE49-F238E27FC236}">
                <a16:creationId xmlns:a16="http://schemas.microsoft.com/office/drawing/2014/main" id="{657EB73D-44F4-D509-2A72-882733ACC4E7}"/>
              </a:ext>
            </a:extLst>
          </p:cNvPr>
          <p:cNvSpPr/>
          <p:nvPr/>
        </p:nvSpPr>
        <p:spPr>
          <a:xfrm>
            <a:off x="4589018" y="1318514"/>
            <a:ext cx="3013967" cy="830997"/>
          </a:xfrm>
          <a:prstGeom prst="rect">
            <a:avLst/>
          </a:prstGeom>
          <a:noFill/>
        </p:spPr>
        <p:txBody>
          <a:bodyPr wrap="none" lIns="91440" tIns="45720" rIns="91440" bIns="45720">
            <a:spAutoFit/>
          </a:bodyPr>
          <a:lstStyle/>
          <a:p>
            <a:pPr algn="ctr"/>
            <a:r>
              <a:rPr lang="ar-SA" sz="2400" b="1" cap="none" spc="0" dirty="0">
                <a:ln w="0"/>
                <a:solidFill>
                  <a:schemeClr val="accent3">
                    <a:lumMod val="75000"/>
                  </a:schemeClr>
                </a:solidFill>
              </a:rPr>
              <a:t>بعد الاطلاع على الكتاب:</a:t>
            </a:r>
            <a:endParaRPr lang="ar-SA" sz="2400" b="1" dirty="0">
              <a:ln w="0"/>
              <a:solidFill>
                <a:schemeClr val="accent3">
                  <a:lumMod val="75000"/>
                </a:schemeClr>
              </a:solidFill>
            </a:endParaRPr>
          </a:p>
          <a:p>
            <a:pPr algn="ctr"/>
            <a:r>
              <a:rPr lang="ar-SA" sz="2400" b="1" cap="none" spc="0" dirty="0">
                <a:ln w="0"/>
                <a:solidFill>
                  <a:schemeClr val="accent3">
                    <a:lumMod val="75000"/>
                  </a:schemeClr>
                </a:solidFill>
              </a:rPr>
              <a:t>رتبي طرق التفسير بالمأثور:</a:t>
            </a:r>
          </a:p>
        </p:txBody>
      </p:sp>
      <p:pic>
        <p:nvPicPr>
          <p:cNvPr id="11" name="صورة 10">
            <a:extLst>
              <a:ext uri="{FF2B5EF4-FFF2-40B4-BE49-F238E27FC236}">
                <a16:creationId xmlns:a16="http://schemas.microsoft.com/office/drawing/2014/main" id="{81DC7231-FA35-0407-C393-F52437441A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5473" y="264140"/>
            <a:ext cx="2855593" cy="731478"/>
          </a:xfrm>
          <a:prstGeom prst="rect">
            <a:avLst/>
          </a:prstGeom>
        </p:spPr>
      </p:pic>
      <p:sp>
        <p:nvSpPr>
          <p:cNvPr id="12" name="مستطيل 11">
            <a:extLst>
              <a:ext uri="{FF2B5EF4-FFF2-40B4-BE49-F238E27FC236}">
                <a16:creationId xmlns:a16="http://schemas.microsoft.com/office/drawing/2014/main" id="{75E8D551-6490-A274-D1FC-A2B5A855AC35}"/>
              </a:ext>
            </a:extLst>
          </p:cNvPr>
          <p:cNvSpPr/>
          <p:nvPr/>
        </p:nvSpPr>
        <p:spPr>
          <a:xfrm>
            <a:off x="9089457" y="381194"/>
            <a:ext cx="3474720" cy="4454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1" anchor="ctr"/>
          <a:lstStyle/>
          <a:p>
            <a:pPr algn="ctr"/>
            <a:r>
              <a:rPr lang="ar-SA" b="1" dirty="0">
                <a:solidFill>
                  <a:schemeClr val="bg2">
                    <a:lumMod val="50000"/>
                  </a:schemeClr>
                </a:solidFill>
              </a:rPr>
              <a:t>التفسير بالمأثور:</a:t>
            </a:r>
          </a:p>
        </p:txBody>
      </p:sp>
      <p:sp>
        <p:nvSpPr>
          <p:cNvPr id="13" name="مستطيل 12">
            <a:extLst>
              <a:ext uri="{FF2B5EF4-FFF2-40B4-BE49-F238E27FC236}">
                <a16:creationId xmlns:a16="http://schemas.microsoft.com/office/drawing/2014/main" id="{6E3E490C-673F-7F2E-4A29-995A72D17AC1}"/>
              </a:ext>
            </a:extLst>
          </p:cNvPr>
          <p:cNvSpPr/>
          <p:nvPr/>
        </p:nvSpPr>
        <p:spPr>
          <a:xfrm>
            <a:off x="639228" y="5318519"/>
            <a:ext cx="2012288" cy="707886"/>
          </a:xfrm>
          <a:prstGeom prst="rect">
            <a:avLst/>
          </a:prstGeom>
          <a:solidFill>
            <a:schemeClr val="accent5">
              <a:lumMod val="20000"/>
              <a:lumOff val="80000"/>
            </a:schemeClr>
          </a:solidFill>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2000" b="1" dirty="0">
                <a:ln w="0"/>
                <a:solidFill>
                  <a:srgbClr val="002060"/>
                </a:solidFill>
              </a:rPr>
              <a:t>الفهم القرائي – الترتيب الزمني</a:t>
            </a:r>
            <a:endParaRPr lang="ar-SA" sz="2000" b="1" cap="none" spc="0" dirty="0">
              <a:ln w="0"/>
              <a:solidFill>
                <a:srgbClr val="002060"/>
              </a:solidFill>
            </a:endParaRPr>
          </a:p>
        </p:txBody>
      </p:sp>
    </p:spTree>
    <p:extLst>
      <p:ext uri="{BB962C8B-B14F-4D97-AF65-F5344CB8AC3E}">
        <p14:creationId xmlns:p14="http://schemas.microsoft.com/office/powerpoint/2010/main" val="3032736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4075B48-F70C-8C7F-57AA-49B7780F441F}"/>
              </a:ext>
            </a:extLst>
          </p:cNvPr>
          <p:cNvPicPr>
            <a:picLocks noChangeAspect="1"/>
          </p:cNvPicPr>
          <p:nvPr/>
        </p:nvPicPr>
        <p:blipFill rotWithShape="1">
          <a:blip r:embed="rId2"/>
          <a:srcRect t="8433"/>
          <a:stretch/>
        </p:blipFill>
        <p:spPr>
          <a:xfrm>
            <a:off x="584114" y="2672080"/>
            <a:ext cx="10804239" cy="1940560"/>
          </a:xfrm>
          <a:prstGeom prst="rect">
            <a:avLst/>
          </a:prstGeom>
          <a:ln>
            <a:noFill/>
          </a:ln>
          <a:effectLst>
            <a:outerShdw blurRad="190500" algn="tl" rotWithShape="0">
              <a:srgbClr val="000000">
                <a:alpha val="70000"/>
              </a:srgbClr>
            </a:outerShdw>
          </a:effectLst>
        </p:spPr>
      </p:pic>
      <p:sp>
        <p:nvSpPr>
          <p:cNvPr id="4" name="مستطيل ذو زوايا قطرية مستديرة 13">
            <a:extLst>
              <a:ext uri="{FF2B5EF4-FFF2-40B4-BE49-F238E27FC236}">
                <a16:creationId xmlns:a16="http://schemas.microsoft.com/office/drawing/2014/main" id="{83952F56-62C8-6BB6-20F8-D2983B36BF29}"/>
              </a:ext>
            </a:extLst>
          </p:cNvPr>
          <p:cNvSpPr/>
          <p:nvPr/>
        </p:nvSpPr>
        <p:spPr>
          <a:xfrm>
            <a:off x="7996269" y="742306"/>
            <a:ext cx="3500407" cy="574718"/>
          </a:xfrm>
          <a:prstGeom prst="round2DiagRect">
            <a:avLst>
              <a:gd name="adj1" fmla="val 16667"/>
              <a:gd name="adj2" fmla="val 50000"/>
            </a:avLst>
          </a:prstGeom>
          <a:solidFill>
            <a:schemeClr val="accent4">
              <a:lumMod val="40000"/>
              <a:lumOff val="60000"/>
              <a:alpha val="50000"/>
            </a:schemeClr>
          </a:solidFill>
          <a:ln>
            <a:noFill/>
          </a:ln>
          <a:effectLst/>
        </p:spPr>
        <p:txBody>
          <a:bodyPr rtlCol="1" anchor="ctr"/>
          <a:lstStyle/>
          <a:p>
            <a:pPr algn="ctr" defTabSz="914411">
              <a:defRPr/>
            </a:pPr>
            <a:r>
              <a:rPr lang="ar-SA" sz="4400" b="1" kern="0" dirty="0">
                <a:solidFill>
                  <a:schemeClr val="tx1">
                    <a:lumMod val="75000"/>
                    <a:lumOff val="25000"/>
                  </a:schemeClr>
                </a:solidFill>
                <a:cs typeface="B Arabic Style" pitchFamily="2" charset="-78"/>
              </a:rPr>
              <a:t>نشاط ص19</a:t>
            </a:r>
          </a:p>
        </p:txBody>
      </p:sp>
      <p:pic>
        <p:nvPicPr>
          <p:cNvPr id="5" name="صورة 4">
            <a:extLst>
              <a:ext uri="{FF2B5EF4-FFF2-40B4-BE49-F238E27FC236}">
                <a16:creationId xmlns:a16="http://schemas.microsoft.com/office/drawing/2014/main" id="{2A094345-F181-354D-D758-B2DBE0715EE8}"/>
              </a:ext>
            </a:extLst>
          </p:cNvPr>
          <p:cNvPicPr>
            <a:picLocks noChangeAspect="1"/>
          </p:cNvPicPr>
          <p:nvPr/>
        </p:nvPicPr>
        <p:blipFill>
          <a:blip r:embed="rId3"/>
          <a:stretch>
            <a:fillRect/>
          </a:stretch>
        </p:blipFill>
        <p:spPr>
          <a:xfrm>
            <a:off x="538480" y="4058251"/>
            <a:ext cx="2239644" cy="25128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13028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160BAA09-E68E-F3F9-0642-FAAC86C25414}"/>
              </a:ext>
            </a:extLst>
          </p:cNvPr>
          <p:cNvSpPr/>
          <p:nvPr/>
        </p:nvSpPr>
        <p:spPr>
          <a:xfrm>
            <a:off x="8328163" y="193835"/>
            <a:ext cx="3863838" cy="646333"/>
          </a:xfrm>
          <a:custGeom>
            <a:avLst/>
            <a:gdLst>
              <a:gd name="connsiteX0" fmla="*/ 0 w 2824748"/>
              <a:gd name="connsiteY0" fmla="*/ 0 h 646331"/>
              <a:gd name="connsiteX1" fmla="*/ 2824748 w 2824748"/>
              <a:gd name="connsiteY1" fmla="*/ 0 h 646331"/>
              <a:gd name="connsiteX2" fmla="*/ 2824748 w 2824748"/>
              <a:gd name="connsiteY2" fmla="*/ 646331 h 646331"/>
              <a:gd name="connsiteX3" fmla="*/ 0 w 2824748"/>
              <a:gd name="connsiteY3" fmla="*/ 646331 h 646331"/>
              <a:gd name="connsiteX4" fmla="*/ 0 w 2824748"/>
              <a:gd name="connsiteY4" fmla="*/ 0 h 646331"/>
              <a:gd name="connsiteX0" fmla="*/ 0 w 3503621"/>
              <a:gd name="connsiteY0" fmla="*/ 13854 h 646331"/>
              <a:gd name="connsiteX1" fmla="*/ 3503621 w 3503621"/>
              <a:gd name="connsiteY1" fmla="*/ 0 h 646331"/>
              <a:gd name="connsiteX2" fmla="*/ 3503621 w 3503621"/>
              <a:gd name="connsiteY2" fmla="*/ 646331 h 646331"/>
              <a:gd name="connsiteX3" fmla="*/ 678873 w 3503621"/>
              <a:gd name="connsiteY3" fmla="*/ 646331 h 646331"/>
              <a:gd name="connsiteX4" fmla="*/ 0 w 3503621"/>
              <a:gd name="connsiteY4" fmla="*/ 13854 h 646331"/>
              <a:gd name="connsiteX0" fmla="*/ 360218 w 3863839"/>
              <a:gd name="connsiteY0" fmla="*/ 13854 h 646331"/>
              <a:gd name="connsiteX1" fmla="*/ 3863839 w 3863839"/>
              <a:gd name="connsiteY1" fmla="*/ 0 h 646331"/>
              <a:gd name="connsiteX2" fmla="*/ 3863839 w 3863839"/>
              <a:gd name="connsiteY2" fmla="*/ 646331 h 646331"/>
              <a:gd name="connsiteX3" fmla="*/ 0 w 3863839"/>
              <a:gd name="connsiteY3" fmla="*/ 632476 h 646331"/>
              <a:gd name="connsiteX4" fmla="*/ 360218 w 3863839"/>
              <a:gd name="connsiteY4" fmla="*/ 13854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839" h="646331">
                <a:moveTo>
                  <a:pt x="360218" y="13854"/>
                </a:moveTo>
                <a:lnTo>
                  <a:pt x="3863839" y="0"/>
                </a:lnTo>
                <a:lnTo>
                  <a:pt x="3863839" y="646331"/>
                </a:lnTo>
                <a:lnTo>
                  <a:pt x="0" y="632476"/>
                </a:lnTo>
                <a:lnTo>
                  <a:pt x="360218" y="13854"/>
                </a:lnTo>
                <a:close/>
              </a:path>
            </a:pathLst>
          </a:custGeom>
          <a:solidFill>
            <a:srgbClr val="27DD70"/>
          </a:solidFill>
        </p:spPr>
        <p:txBody>
          <a:bodyPr wrap="square" lIns="91440" tIns="45721" rIns="91440" bIns="45721">
            <a:spAutoFit/>
          </a:bodyPr>
          <a:lstStyle/>
          <a:p>
            <a:pPr algn="ctr"/>
            <a:r>
              <a:rPr lang="ar-SA" sz="3600" b="1" dirty="0">
                <a:solidFill>
                  <a:schemeClr val="bg1"/>
                </a:solidFill>
                <a:cs typeface="Calibri"/>
                <a:sym typeface="Calibri"/>
              </a:rPr>
              <a:t>صياغة أسئلة</a:t>
            </a:r>
          </a:p>
        </p:txBody>
      </p:sp>
      <p:sp>
        <p:nvSpPr>
          <p:cNvPr id="3" name="مستطيل 2">
            <a:extLst>
              <a:ext uri="{FF2B5EF4-FFF2-40B4-BE49-F238E27FC236}">
                <a16:creationId xmlns:a16="http://schemas.microsoft.com/office/drawing/2014/main" id="{E24B1C94-4AD5-3AEA-384E-2F414A952918}"/>
              </a:ext>
            </a:extLst>
          </p:cNvPr>
          <p:cNvSpPr/>
          <p:nvPr/>
        </p:nvSpPr>
        <p:spPr>
          <a:xfrm>
            <a:off x="1447140" y="901444"/>
            <a:ext cx="9297721" cy="1077218"/>
          </a:xfrm>
          <a:prstGeom prst="rect">
            <a:avLst/>
          </a:prstGeom>
          <a:solidFill>
            <a:schemeClr val="bg1"/>
          </a:solidFill>
          <a:ln>
            <a:solidFill>
              <a:srgbClr val="348EB6"/>
            </a:solidFill>
          </a:ln>
        </p:spPr>
        <p:style>
          <a:lnRef idx="2">
            <a:schemeClr val="accent5"/>
          </a:lnRef>
          <a:fillRef idx="1">
            <a:schemeClr val="lt1"/>
          </a:fillRef>
          <a:effectRef idx="0">
            <a:schemeClr val="accent5"/>
          </a:effectRef>
          <a:fontRef idx="minor">
            <a:schemeClr val="dk1"/>
          </a:fontRef>
        </p:style>
        <p:txBody>
          <a:bodyPr wrap="square">
            <a:spAutoFit/>
          </a:bodyPr>
          <a:lstStyle/>
          <a:p>
            <a:pPr lvl="0" algn="ctr"/>
            <a:r>
              <a:rPr lang="ar-SA" sz="3200" b="1" dirty="0">
                <a:solidFill>
                  <a:schemeClr val="accent1">
                    <a:lumMod val="50000"/>
                  </a:schemeClr>
                </a:solidFill>
                <a:cs typeface="Calibri"/>
                <a:sym typeface="Calibri"/>
              </a:rPr>
              <a:t>عزيزتي الطالبة المُبدعة:</a:t>
            </a:r>
          </a:p>
          <a:p>
            <a:pPr lvl="0" algn="ctr"/>
            <a:r>
              <a:rPr lang="ar-SA" sz="3200" b="1" dirty="0">
                <a:solidFill>
                  <a:schemeClr val="accent1">
                    <a:lumMod val="50000"/>
                  </a:schemeClr>
                </a:solidFill>
                <a:cs typeface="Calibri"/>
                <a:sym typeface="Calibri"/>
              </a:rPr>
              <a:t>كوني أسئلة عن الدرس باستخدام جميع أدوات الاستفهام </a:t>
            </a:r>
            <a:r>
              <a:rPr lang="ar-SA" sz="3200" b="1" dirty="0">
                <a:solidFill>
                  <a:schemeClr val="accent1">
                    <a:lumMod val="50000"/>
                  </a:schemeClr>
                </a:solidFill>
                <a:cs typeface="Calibri"/>
                <a:sym typeface="Wingdings" panose="05000000000000000000" pitchFamily="2" charset="2"/>
              </a:rPr>
              <a:t></a:t>
            </a:r>
            <a:endParaRPr lang="ar-SA" sz="3200" b="1" dirty="0">
              <a:solidFill>
                <a:schemeClr val="accent1">
                  <a:lumMod val="50000"/>
                </a:schemeClr>
              </a:solidFill>
              <a:cs typeface="Calibri"/>
              <a:sym typeface="Calibri"/>
            </a:endParaRPr>
          </a:p>
        </p:txBody>
      </p:sp>
      <p:sp>
        <p:nvSpPr>
          <p:cNvPr id="4" name="وسيلة شرح مستطيلة مستديرة الزوايا 18">
            <a:extLst>
              <a:ext uri="{FF2B5EF4-FFF2-40B4-BE49-F238E27FC236}">
                <a16:creationId xmlns:a16="http://schemas.microsoft.com/office/drawing/2014/main" id="{D0A7E8A0-D8EA-061F-4CAB-D9674D8918B0}"/>
              </a:ext>
            </a:extLst>
          </p:cNvPr>
          <p:cNvSpPr/>
          <p:nvPr/>
        </p:nvSpPr>
        <p:spPr>
          <a:xfrm>
            <a:off x="8949201" y="2894565"/>
            <a:ext cx="1613943" cy="1021518"/>
          </a:xfrm>
          <a:prstGeom prst="wedgeRoundRectCallout">
            <a:avLst>
              <a:gd name="adj1" fmla="val -103991"/>
              <a:gd name="adj2" fmla="val -12359"/>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a:solidFill>
                  <a:schemeClr val="accent1">
                    <a:lumMod val="50000"/>
                  </a:schemeClr>
                </a:solidFill>
                <a:cs typeface="Calibri"/>
                <a:sym typeface="Calibri"/>
              </a:rPr>
              <a:t>لماذا؟</a:t>
            </a:r>
            <a:endParaRPr lang="ar-SA" sz="3600" dirty="0"/>
          </a:p>
        </p:txBody>
      </p:sp>
      <p:sp>
        <p:nvSpPr>
          <p:cNvPr id="5" name="وسيلة شرح مستطيلة مستديرة الزوايا 19">
            <a:extLst>
              <a:ext uri="{FF2B5EF4-FFF2-40B4-BE49-F238E27FC236}">
                <a16:creationId xmlns:a16="http://schemas.microsoft.com/office/drawing/2014/main" id="{BBCEC6AF-EF9A-1456-6DD4-B0D02CA941B3}"/>
              </a:ext>
            </a:extLst>
          </p:cNvPr>
          <p:cNvSpPr/>
          <p:nvPr/>
        </p:nvSpPr>
        <p:spPr>
          <a:xfrm>
            <a:off x="8320234" y="4616458"/>
            <a:ext cx="1613943" cy="1021518"/>
          </a:xfrm>
          <a:prstGeom prst="wedgeRoundRectCallout">
            <a:avLst>
              <a:gd name="adj1" fmla="val -74394"/>
              <a:gd name="adj2" fmla="val -55111"/>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a:solidFill>
                  <a:schemeClr val="accent1">
                    <a:lumMod val="50000"/>
                  </a:schemeClr>
                </a:solidFill>
                <a:cs typeface="Calibri"/>
                <a:sym typeface="Calibri"/>
              </a:rPr>
              <a:t>هل؟</a:t>
            </a:r>
            <a:endParaRPr lang="ar-SA" sz="3600" dirty="0"/>
          </a:p>
        </p:txBody>
      </p:sp>
      <p:sp>
        <p:nvSpPr>
          <p:cNvPr id="6" name="وسيلة شرح مستطيلة مستديرة الزوايا 20">
            <a:extLst>
              <a:ext uri="{FF2B5EF4-FFF2-40B4-BE49-F238E27FC236}">
                <a16:creationId xmlns:a16="http://schemas.microsoft.com/office/drawing/2014/main" id="{E076148D-1268-F8E8-A0E8-707491E5D46F}"/>
              </a:ext>
            </a:extLst>
          </p:cNvPr>
          <p:cNvSpPr/>
          <p:nvPr/>
        </p:nvSpPr>
        <p:spPr>
          <a:xfrm>
            <a:off x="1716993" y="2894565"/>
            <a:ext cx="1613943" cy="1021518"/>
          </a:xfrm>
          <a:prstGeom prst="wedgeRoundRectCallout">
            <a:avLst>
              <a:gd name="adj1" fmla="val 115974"/>
              <a:gd name="adj2" fmla="val -1770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a:solidFill>
                  <a:schemeClr val="accent1">
                    <a:lumMod val="50000"/>
                  </a:schemeClr>
                </a:solidFill>
                <a:cs typeface="Calibri"/>
                <a:sym typeface="Calibri"/>
              </a:rPr>
              <a:t>كيف؟</a:t>
            </a:r>
            <a:endParaRPr lang="ar-SA" sz="3600" dirty="0"/>
          </a:p>
        </p:txBody>
      </p:sp>
      <p:sp>
        <p:nvSpPr>
          <p:cNvPr id="7" name="وسيلة شرح مستطيلة مستديرة الزوايا 21">
            <a:extLst>
              <a:ext uri="{FF2B5EF4-FFF2-40B4-BE49-F238E27FC236}">
                <a16:creationId xmlns:a16="http://schemas.microsoft.com/office/drawing/2014/main" id="{13828E4A-5885-012B-AD5B-ED67669FA3F4}"/>
              </a:ext>
            </a:extLst>
          </p:cNvPr>
          <p:cNvSpPr/>
          <p:nvPr/>
        </p:nvSpPr>
        <p:spPr>
          <a:xfrm>
            <a:off x="2414198" y="4616458"/>
            <a:ext cx="1613943" cy="1021518"/>
          </a:xfrm>
          <a:prstGeom prst="wedgeRoundRectCallout">
            <a:avLst>
              <a:gd name="adj1" fmla="val 68485"/>
              <a:gd name="adj2" fmla="val -47095"/>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a:solidFill>
                  <a:schemeClr val="accent1">
                    <a:lumMod val="50000"/>
                  </a:schemeClr>
                </a:solidFill>
                <a:cs typeface="Calibri"/>
                <a:sym typeface="Calibri"/>
              </a:rPr>
              <a:t>متى؟</a:t>
            </a:r>
            <a:endParaRPr lang="ar-SA" sz="3600" dirty="0"/>
          </a:p>
        </p:txBody>
      </p:sp>
      <p:sp>
        <p:nvSpPr>
          <p:cNvPr id="8" name="وسيلة شرح مستطيلة مستديرة الزوايا 22">
            <a:extLst>
              <a:ext uri="{FF2B5EF4-FFF2-40B4-BE49-F238E27FC236}">
                <a16:creationId xmlns:a16="http://schemas.microsoft.com/office/drawing/2014/main" id="{A8D64A05-7036-4C22-4C51-022AE9E12052}"/>
              </a:ext>
            </a:extLst>
          </p:cNvPr>
          <p:cNvSpPr/>
          <p:nvPr/>
        </p:nvSpPr>
        <p:spPr>
          <a:xfrm>
            <a:off x="5377069" y="5337514"/>
            <a:ext cx="1594235" cy="996498"/>
          </a:xfrm>
          <a:prstGeom prst="wedgeRoundRectCallout">
            <a:avLst>
              <a:gd name="adj1" fmla="val -8154"/>
              <a:gd name="adj2" fmla="val -83823"/>
              <a:gd name="adj3"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1" anchor="ctr"/>
          <a:lstStyle/>
          <a:p>
            <a:pPr algn="ctr"/>
            <a:r>
              <a:rPr lang="ar-SA" sz="3600" b="1" dirty="0">
                <a:solidFill>
                  <a:schemeClr val="accent1">
                    <a:lumMod val="50000"/>
                  </a:schemeClr>
                </a:solidFill>
                <a:cs typeface="Calibri"/>
                <a:sym typeface="Calibri"/>
              </a:rPr>
              <a:t>ما؟</a:t>
            </a:r>
            <a:endParaRPr lang="ar-SA" sz="3600" dirty="0"/>
          </a:p>
        </p:txBody>
      </p:sp>
      <p:pic>
        <p:nvPicPr>
          <p:cNvPr id="9" name="Picture 6" descr="Speech bubbles with question marks Free Vector">
            <a:extLst>
              <a:ext uri="{FF2B5EF4-FFF2-40B4-BE49-F238E27FC236}">
                <a16:creationId xmlns:a16="http://schemas.microsoft.com/office/drawing/2014/main" id="{BD83CA29-6D3D-6FF3-F04D-4566B56C894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60" b="88818" l="958" r="98882">
                        <a14:foregroundMark x1="52236" y1="61342" x2="52236" y2="61342"/>
                        <a14:foregroundMark x1="49361" y1="67732" x2="49361" y2="67732"/>
                        <a14:foregroundMark x1="49840" y1="73323" x2="49840" y2="73323"/>
                        <a14:foregroundMark x1="50319" y1="79393" x2="50319" y2="79393"/>
                        <a14:foregroundMark x1="51917" y1="74441" x2="51917" y2="74441"/>
                        <a14:foregroundMark x1="55591" y1="81150" x2="55591" y2="81150"/>
                        <a14:foregroundMark x1="61981" y1="80990" x2="61981" y2="80990"/>
                        <a14:foregroundMark x1="56070" y1="83706" x2="56070" y2="83706"/>
                        <a14:foregroundMark x1="56070" y1="83706" x2="47604" y2="83866"/>
                        <a14:foregroundMark x1="49840" y1="69329" x2="49840" y2="69329"/>
                        <a14:foregroundMark x1="50799" y1="79553" x2="50799" y2="79553"/>
                      </a14:backgroundRemoval>
                    </a14:imgEffect>
                  </a14:imgLayer>
                </a14:imgProps>
              </a:ext>
              <a:ext uri="{28A0092B-C50C-407E-A947-70E740481C1C}">
                <a14:useLocalDpi xmlns:a14="http://schemas.microsoft.com/office/drawing/2010/main" val="0"/>
              </a:ext>
            </a:extLst>
          </a:blip>
          <a:srcRect/>
          <a:stretch>
            <a:fillRect/>
          </a:stretch>
        </p:blipFill>
        <p:spPr bwMode="auto">
          <a:xfrm>
            <a:off x="4412882" y="1745882"/>
            <a:ext cx="3366236" cy="336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94233"/>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82D952C0-9E96-E6F8-D364-C244CA6170C5}"/>
              </a:ext>
            </a:extLst>
          </p:cNvPr>
          <p:cNvSpPr txBox="1"/>
          <p:nvPr/>
        </p:nvSpPr>
        <p:spPr>
          <a:xfrm>
            <a:off x="6918715" y="2584466"/>
            <a:ext cx="3121269" cy="1108126"/>
          </a:xfrm>
          <a:prstGeom prst="rect">
            <a:avLst/>
          </a:prstGeom>
          <a:noFill/>
        </p:spPr>
        <p:txBody>
          <a:bodyPr wrap="square" lIns="91440" tIns="45721" rIns="91440" bIns="45721" rtlCol="1" anchor="t">
            <a:spAutoFit/>
          </a:bodyPr>
          <a:lstStyle/>
          <a:p>
            <a:pPr algn="ctr">
              <a:defRPr/>
            </a:pPr>
            <a:r>
              <a:rPr lang="ar-SA" sz="6601" dirty="0">
                <a:solidFill>
                  <a:srgbClr val="C00000"/>
                </a:solidFill>
                <a:latin typeface="Aldhabi" panose="01000000000000000000" pitchFamily="2" charset="-78"/>
                <a:cs typeface="Aldhabi" panose="01000000000000000000" pitchFamily="2" charset="-78"/>
              </a:rPr>
              <a:t>ماذا سنتعلم؟</a:t>
            </a:r>
            <a:endParaRPr lang="ar-SA" sz="4800" dirty="0">
              <a:solidFill>
                <a:prstClr val="black"/>
              </a:solidFill>
              <a:latin typeface="Monotype Koufi"/>
              <a:ea typeface="Monotype Koufi" pitchFamily="2" charset="-78"/>
              <a:cs typeface="DecoType Naskh"/>
            </a:endParaRPr>
          </a:p>
        </p:txBody>
      </p:sp>
      <p:pic>
        <p:nvPicPr>
          <p:cNvPr id="3" name="صورة 2">
            <a:extLst>
              <a:ext uri="{FF2B5EF4-FFF2-40B4-BE49-F238E27FC236}">
                <a16:creationId xmlns:a16="http://schemas.microsoft.com/office/drawing/2014/main" id="{D8D0E3A7-CA85-7C22-BF18-4FD4B135E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508" y="2422259"/>
            <a:ext cx="1212443" cy="1198235"/>
          </a:xfrm>
          <a:prstGeom prst="rect">
            <a:avLst/>
          </a:prstGeom>
        </p:spPr>
      </p:pic>
      <p:sp>
        <p:nvSpPr>
          <p:cNvPr id="4" name="مربع نص 3">
            <a:extLst>
              <a:ext uri="{FF2B5EF4-FFF2-40B4-BE49-F238E27FC236}">
                <a16:creationId xmlns:a16="http://schemas.microsoft.com/office/drawing/2014/main" id="{5E2CF8F7-6A57-73AC-B530-21BC8AE37722}"/>
              </a:ext>
            </a:extLst>
          </p:cNvPr>
          <p:cNvSpPr txBox="1"/>
          <p:nvPr/>
        </p:nvSpPr>
        <p:spPr>
          <a:xfrm>
            <a:off x="2254102" y="854986"/>
            <a:ext cx="7131849" cy="1754583"/>
          </a:xfrm>
          <a:prstGeom prst="rect">
            <a:avLst/>
          </a:prstGeom>
          <a:noFill/>
        </p:spPr>
        <p:txBody>
          <a:bodyPr wrap="square">
            <a:spAutoFit/>
          </a:bodyPr>
          <a:lstStyle/>
          <a:p>
            <a:pPr algn="ctr"/>
            <a:r>
              <a:rPr lang="ar-SA" sz="5401" dirty="0">
                <a:solidFill>
                  <a:srgbClr val="0070C0"/>
                </a:solidFill>
                <a:effectLst>
                  <a:outerShdw blurRad="38100" dist="38100" dir="2700000" algn="tl">
                    <a:srgbClr val="000000">
                      <a:alpha val="43137"/>
                    </a:srgbClr>
                  </a:outerShdw>
                </a:effectLst>
                <a:latin typeface="(A) Arslan Wessam B" pitchFamily="66" charset="-78"/>
                <a:cs typeface="(A) Arslan Wessam B" pitchFamily="66" charset="-78"/>
              </a:rPr>
              <a:t>الدرس الأول: التعريف بعلم التفسير ونشأته</a:t>
            </a:r>
          </a:p>
        </p:txBody>
      </p:sp>
      <p:sp>
        <p:nvSpPr>
          <p:cNvPr id="5" name="مربع نص 4">
            <a:extLst>
              <a:ext uri="{FF2B5EF4-FFF2-40B4-BE49-F238E27FC236}">
                <a16:creationId xmlns:a16="http://schemas.microsoft.com/office/drawing/2014/main" id="{470B826A-F70C-36B8-4026-88758F0CB4F5}"/>
              </a:ext>
            </a:extLst>
          </p:cNvPr>
          <p:cNvSpPr txBox="1"/>
          <p:nvPr/>
        </p:nvSpPr>
        <p:spPr>
          <a:xfrm>
            <a:off x="393103" y="3692464"/>
            <a:ext cx="10443885" cy="1754326"/>
          </a:xfrm>
          <a:prstGeom prst="rect">
            <a:avLst/>
          </a:prstGeom>
          <a:noFill/>
        </p:spPr>
        <p:txBody>
          <a:bodyPr wrap="none" rtlCol="1">
            <a:spAutoFit/>
          </a:bodyPr>
          <a:lstStyle/>
          <a:p>
            <a:pPr marL="914411" indent="-914411">
              <a:buClr>
                <a:srgbClr val="000000"/>
              </a:buClr>
              <a:buFont typeface="Arial"/>
              <a:buAutoNum type="arabicPeriod"/>
            </a:pPr>
            <a:r>
              <a:rPr lang="ar-SA" sz="3600" kern="0" dirty="0">
                <a:solidFill>
                  <a:srgbClr val="000000"/>
                </a:solidFill>
                <a:latin typeface="(A) Arslan Wessam B" pitchFamily="66" charset="-78"/>
                <a:cs typeface="(A) Arslan Wessam B" pitchFamily="66" charset="-78"/>
                <a:sym typeface="Arial"/>
              </a:rPr>
              <a:t>عرفي التفسير لغة واصطلاحًا.</a:t>
            </a:r>
          </a:p>
          <a:p>
            <a:pPr marL="914411" indent="-914411">
              <a:buClr>
                <a:srgbClr val="000000"/>
              </a:buClr>
              <a:buFont typeface="Arial"/>
              <a:buAutoNum type="arabicPeriod"/>
            </a:pPr>
            <a:r>
              <a:rPr lang="ar-SA" sz="3600" dirty="0">
                <a:ln w="0"/>
                <a:latin typeface="(A) Arslan Wessam B" panose="03020402040406030203" pitchFamily="66" charset="-78"/>
                <a:cs typeface="(A) Arslan Wessam B" panose="03020402040406030203" pitchFamily="66" charset="-78"/>
              </a:rPr>
              <a:t>صممي خريطة مفاهيم في مراحل نشأة علم التفسير.</a:t>
            </a:r>
          </a:p>
          <a:p>
            <a:pPr marL="914411" indent="-914411">
              <a:buClr>
                <a:srgbClr val="000000"/>
              </a:buClr>
              <a:buFont typeface="Arial"/>
              <a:buAutoNum type="arabicPeriod"/>
            </a:pPr>
            <a:r>
              <a:rPr lang="ar-SA" sz="3600" dirty="0">
                <a:ln w="0"/>
                <a:latin typeface="(A) Arslan Wessam B" panose="03020402040406030203" pitchFamily="66" charset="-78"/>
                <a:cs typeface="(A) Arslan Wessam B" panose="03020402040406030203" pitchFamily="66" charset="-78"/>
              </a:rPr>
              <a:t>قارني بين التفسير بالمأثور والتفسير بالرأي من حيث التعريف والمنزلة.</a:t>
            </a:r>
            <a:endParaRPr lang="ar-SA" sz="3600" kern="0" dirty="0">
              <a:solidFill>
                <a:srgbClr val="000000"/>
              </a:solidFill>
              <a:latin typeface="(A) Arslan Wessam B" pitchFamily="66" charset="-78"/>
              <a:cs typeface="(A) Arslan Wessam B" pitchFamily="66" charset="-78"/>
              <a:sym typeface="Arial"/>
            </a:endParaRPr>
          </a:p>
        </p:txBody>
      </p:sp>
    </p:spTree>
    <p:extLst>
      <p:ext uri="{BB962C8B-B14F-4D97-AF65-F5344CB8AC3E}">
        <p14:creationId xmlns:p14="http://schemas.microsoft.com/office/powerpoint/2010/main" val="284487197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189;p33">
            <a:extLst>
              <a:ext uri="{FF2B5EF4-FFF2-40B4-BE49-F238E27FC236}">
                <a16:creationId xmlns:a16="http://schemas.microsoft.com/office/drawing/2014/main" id="{DF00872D-58C6-49C2-9339-928D3BE184F9}"/>
              </a:ext>
            </a:extLst>
          </p:cNvPr>
          <p:cNvSpPr/>
          <p:nvPr/>
        </p:nvSpPr>
        <p:spPr>
          <a:xfrm>
            <a:off x="8715539" y="1242519"/>
            <a:ext cx="1554078" cy="1073993"/>
          </a:xfrm>
          <a:custGeom>
            <a:avLst/>
            <a:gdLst/>
            <a:ahLst/>
            <a:cxnLst/>
            <a:rect l="l" t="t" r="r" b="b"/>
            <a:pathLst>
              <a:path w="14734" h="14740" extrusionOk="0">
                <a:moveTo>
                  <a:pt x="7357" y="968"/>
                </a:moveTo>
                <a:lnTo>
                  <a:pt x="8654" y="1613"/>
                </a:lnTo>
                <a:lnTo>
                  <a:pt x="8654" y="3023"/>
                </a:lnTo>
                <a:lnTo>
                  <a:pt x="7357" y="4319"/>
                </a:lnTo>
                <a:lnTo>
                  <a:pt x="6066" y="3023"/>
                </a:lnTo>
                <a:lnTo>
                  <a:pt x="6066" y="1613"/>
                </a:lnTo>
                <a:lnTo>
                  <a:pt x="7357" y="968"/>
                </a:lnTo>
                <a:close/>
                <a:moveTo>
                  <a:pt x="4189" y="2369"/>
                </a:moveTo>
                <a:lnTo>
                  <a:pt x="5201" y="3380"/>
                </a:lnTo>
                <a:lnTo>
                  <a:pt x="5201" y="5212"/>
                </a:lnTo>
                <a:lnTo>
                  <a:pt x="3369" y="5212"/>
                </a:lnTo>
                <a:lnTo>
                  <a:pt x="2363" y="4200"/>
                </a:lnTo>
                <a:lnTo>
                  <a:pt x="2820" y="2826"/>
                </a:lnTo>
                <a:lnTo>
                  <a:pt x="4189" y="2369"/>
                </a:lnTo>
                <a:close/>
                <a:moveTo>
                  <a:pt x="6066" y="4246"/>
                </a:moveTo>
                <a:lnTo>
                  <a:pt x="6748" y="4928"/>
                </a:lnTo>
                <a:lnTo>
                  <a:pt x="6465" y="5212"/>
                </a:lnTo>
                <a:lnTo>
                  <a:pt x="6066" y="5212"/>
                </a:lnTo>
                <a:lnTo>
                  <a:pt x="6066" y="4246"/>
                </a:lnTo>
                <a:close/>
                <a:moveTo>
                  <a:pt x="8654" y="4246"/>
                </a:moveTo>
                <a:lnTo>
                  <a:pt x="8654" y="5212"/>
                </a:lnTo>
                <a:lnTo>
                  <a:pt x="8255" y="5212"/>
                </a:lnTo>
                <a:lnTo>
                  <a:pt x="7971" y="4928"/>
                </a:lnTo>
                <a:lnTo>
                  <a:pt x="8654" y="4246"/>
                </a:lnTo>
                <a:close/>
                <a:moveTo>
                  <a:pt x="10526" y="2369"/>
                </a:moveTo>
                <a:lnTo>
                  <a:pt x="11900" y="2826"/>
                </a:lnTo>
                <a:lnTo>
                  <a:pt x="12357" y="4200"/>
                </a:lnTo>
                <a:lnTo>
                  <a:pt x="11346" y="5212"/>
                </a:lnTo>
                <a:lnTo>
                  <a:pt x="9519" y="5212"/>
                </a:lnTo>
                <a:lnTo>
                  <a:pt x="9519" y="3380"/>
                </a:lnTo>
                <a:lnTo>
                  <a:pt x="10526" y="2369"/>
                </a:lnTo>
                <a:close/>
                <a:moveTo>
                  <a:pt x="5201" y="6072"/>
                </a:moveTo>
                <a:lnTo>
                  <a:pt x="5201" y="6475"/>
                </a:lnTo>
                <a:lnTo>
                  <a:pt x="4918" y="6759"/>
                </a:lnTo>
                <a:lnTo>
                  <a:pt x="4235" y="6072"/>
                </a:lnTo>
                <a:close/>
                <a:moveTo>
                  <a:pt x="10485" y="6072"/>
                </a:moveTo>
                <a:lnTo>
                  <a:pt x="9802" y="6759"/>
                </a:lnTo>
                <a:lnTo>
                  <a:pt x="9519" y="6475"/>
                </a:lnTo>
                <a:lnTo>
                  <a:pt x="9519" y="6072"/>
                </a:lnTo>
                <a:close/>
                <a:moveTo>
                  <a:pt x="3012" y="6072"/>
                </a:moveTo>
                <a:lnTo>
                  <a:pt x="4308" y="7369"/>
                </a:lnTo>
                <a:lnTo>
                  <a:pt x="3012" y="8664"/>
                </a:lnTo>
                <a:lnTo>
                  <a:pt x="1611" y="8664"/>
                </a:lnTo>
                <a:lnTo>
                  <a:pt x="966" y="7369"/>
                </a:lnTo>
                <a:lnTo>
                  <a:pt x="1611" y="6072"/>
                </a:lnTo>
                <a:close/>
                <a:moveTo>
                  <a:pt x="4918" y="7978"/>
                </a:moveTo>
                <a:lnTo>
                  <a:pt x="5201" y="8261"/>
                </a:lnTo>
                <a:lnTo>
                  <a:pt x="5201" y="8664"/>
                </a:lnTo>
                <a:lnTo>
                  <a:pt x="4235" y="8664"/>
                </a:lnTo>
                <a:lnTo>
                  <a:pt x="4918" y="7978"/>
                </a:lnTo>
                <a:close/>
                <a:moveTo>
                  <a:pt x="7893" y="6072"/>
                </a:moveTo>
                <a:lnTo>
                  <a:pt x="8654" y="6833"/>
                </a:lnTo>
                <a:lnTo>
                  <a:pt x="8654" y="7904"/>
                </a:lnTo>
                <a:lnTo>
                  <a:pt x="7893" y="8664"/>
                </a:lnTo>
                <a:lnTo>
                  <a:pt x="6822" y="8664"/>
                </a:lnTo>
                <a:lnTo>
                  <a:pt x="6066" y="7904"/>
                </a:lnTo>
                <a:lnTo>
                  <a:pt x="6066" y="6833"/>
                </a:lnTo>
                <a:lnTo>
                  <a:pt x="6822" y="6072"/>
                </a:lnTo>
                <a:close/>
                <a:moveTo>
                  <a:pt x="9802" y="7978"/>
                </a:moveTo>
                <a:lnTo>
                  <a:pt x="10485" y="8664"/>
                </a:lnTo>
                <a:lnTo>
                  <a:pt x="9519" y="8664"/>
                </a:lnTo>
                <a:lnTo>
                  <a:pt x="9519" y="8261"/>
                </a:lnTo>
                <a:lnTo>
                  <a:pt x="9802" y="7978"/>
                </a:lnTo>
                <a:close/>
                <a:moveTo>
                  <a:pt x="13094" y="6072"/>
                </a:moveTo>
                <a:lnTo>
                  <a:pt x="13764" y="7369"/>
                </a:lnTo>
                <a:lnTo>
                  <a:pt x="13094" y="8664"/>
                </a:lnTo>
                <a:lnTo>
                  <a:pt x="11708" y="8664"/>
                </a:lnTo>
                <a:lnTo>
                  <a:pt x="10412" y="7369"/>
                </a:lnTo>
                <a:lnTo>
                  <a:pt x="11708" y="6072"/>
                </a:lnTo>
                <a:close/>
                <a:moveTo>
                  <a:pt x="6465" y="9525"/>
                </a:moveTo>
                <a:lnTo>
                  <a:pt x="6748" y="9808"/>
                </a:lnTo>
                <a:lnTo>
                  <a:pt x="6066" y="10495"/>
                </a:lnTo>
                <a:lnTo>
                  <a:pt x="6066" y="9525"/>
                </a:lnTo>
                <a:close/>
                <a:moveTo>
                  <a:pt x="8654" y="9525"/>
                </a:moveTo>
                <a:lnTo>
                  <a:pt x="8654" y="10495"/>
                </a:lnTo>
                <a:lnTo>
                  <a:pt x="7971" y="9808"/>
                </a:lnTo>
                <a:lnTo>
                  <a:pt x="8255" y="9525"/>
                </a:lnTo>
                <a:close/>
                <a:moveTo>
                  <a:pt x="5201" y="9525"/>
                </a:moveTo>
                <a:lnTo>
                  <a:pt x="5201" y="11357"/>
                </a:lnTo>
                <a:lnTo>
                  <a:pt x="4189" y="12369"/>
                </a:lnTo>
                <a:lnTo>
                  <a:pt x="2820" y="11910"/>
                </a:lnTo>
                <a:lnTo>
                  <a:pt x="2363" y="10537"/>
                </a:lnTo>
                <a:lnTo>
                  <a:pt x="3369" y="9525"/>
                </a:lnTo>
                <a:close/>
                <a:moveTo>
                  <a:pt x="11346" y="9525"/>
                </a:moveTo>
                <a:lnTo>
                  <a:pt x="12357" y="10537"/>
                </a:lnTo>
                <a:lnTo>
                  <a:pt x="11900" y="11910"/>
                </a:lnTo>
                <a:lnTo>
                  <a:pt x="10526" y="12369"/>
                </a:lnTo>
                <a:lnTo>
                  <a:pt x="9519" y="11357"/>
                </a:lnTo>
                <a:lnTo>
                  <a:pt x="9519" y="9525"/>
                </a:lnTo>
                <a:close/>
                <a:moveTo>
                  <a:pt x="7357" y="10423"/>
                </a:moveTo>
                <a:lnTo>
                  <a:pt x="8654" y="11714"/>
                </a:lnTo>
                <a:lnTo>
                  <a:pt x="8654" y="13128"/>
                </a:lnTo>
                <a:lnTo>
                  <a:pt x="7357" y="13778"/>
                </a:lnTo>
                <a:lnTo>
                  <a:pt x="6066" y="13128"/>
                </a:lnTo>
                <a:lnTo>
                  <a:pt x="6066" y="11714"/>
                </a:lnTo>
                <a:lnTo>
                  <a:pt x="7357" y="10423"/>
                </a:lnTo>
                <a:close/>
                <a:moveTo>
                  <a:pt x="7357" y="1"/>
                </a:moveTo>
                <a:lnTo>
                  <a:pt x="5201" y="1082"/>
                </a:lnTo>
                <a:lnTo>
                  <a:pt x="5201" y="2158"/>
                </a:lnTo>
                <a:lnTo>
                  <a:pt x="4423" y="1384"/>
                </a:lnTo>
                <a:lnTo>
                  <a:pt x="2137" y="2144"/>
                </a:lnTo>
                <a:lnTo>
                  <a:pt x="1374" y="4434"/>
                </a:lnTo>
                <a:lnTo>
                  <a:pt x="2152" y="5212"/>
                </a:lnTo>
                <a:lnTo>
                  <a:pt x="1080" y="5212"/>
                </a:lnTo>
                <a:lnTo>
                  <a:pt x="0" y="7369"/>
                </a:lnTo>
                <a:lnTo>
                  <a:pt x="1080" y="9525"/>
                </a:lnTo>
                <a:lnTo>
                  <a:pt x="2152" y="9525"/>
                </a:lnTo>
                <a:lnTo>
                  <a:pt x="1374" y="10303"/>
                </a:lnTo>
                <a:lnTo>
                  <a:pt x="2137" y="12593"/>
                </a:lnTo>
                <a:lnTo>
                  <a:pt x="4423" y="13358"/>
                </a:lnTo>
                <a:lnTo>
                  <a:pt x="5201" y="12578"/>
                </a:lnTo>
                <a:lnTo>
                  <a:pt x="5201" y="13664"/>
                </a:lnTo>
                <a:lnTo>
                  <a:pt x="7357" y="14740"/>
                </a:lnTo>
                <a:lnTo>
                  <a:pt x="9519" y="13664"/>
                </a:lnTo>
                <a:lnTo>
                  <a:pt x="9519" y="12578"/>
                </a:lnTo>
                <a:lnTo>
                  <a:pt x="10292" y="13358"/>
                </a:lnTo>
                <a:lnTo>
                  <a:pt x="12582" y="12593"/>
                </a:lnTo>
                <a:lnTo>
                  <a:pt x="13346" y="10303"/>
                </a:lnTo>
                <a:lnTo>
                  <a:pt x="12568" y="9525"/>
                </a:lnTo>
                <a:lnTo>
                  <a:pt x="13621" y="9525"/>
                </a:lnTo>
                <a:lnTo>
                  <a:pt x="14734" y="7369"/>
                </a:lnTo>
                <a:lnTo>
                  <a:pt x="13621" y="5212"/>
                </a:lnTo>
                <a:lnTo>
                  <a:pt x="12568" y="5212"/>
                </a:lnTo>
                <a:lnTo>
                  <a:pt x="13346" y="4434"/>
                </a:lnTo>
                <a:lnTo>
                  <a:pt x="12582" y="2144"/>
                </a:lnTo>
                <a:lnTo>
                  <a:pt x="10292" y="1384"/>
                </a:lnTo>
                <a:lnTo>
                  <a:pt x="9519" y="2158"/>
                </a:lnTo>
                <a:lnTo>
                  <a:pt x="9519" y="1082"/>
                </a:lnTo>
                <a:lnTo>
                  <a:pt x="7357" y="1"/>
                </a:lnTo>
                <a:close/>
              </a:path>
            </a:pathLst>
          </a:custGeom>
          <a:solidFill>
            <a:srgbClr val="FFFFFF">
              <a:lumMod val="85000"/>
            </a:srgbClr>
          </a:solidFill>
          <a:ln>
            <a:solidFill>
              <a:srgbClr val="007D85"/>
            </a:solidFill>
          </a:ln>
        </p:spPr>
        <p:txBody>
          <a:bodyPr spcFirstLastPara="1" wrap="square" lIns="91426" tIns="91426" rIns="91426" bIns="91426" anchor="ctr" anchorCtr="0">
            <a:noAutofit/>
          </a:bodyPr>
          <a:lstStyle/>
          <a:p>
            <a:pPr algn="l" defTabSz="914411" rtl="0">
              <a:buClr>
                <a:srgbClr val="000000"/>
              </a:buClr>
              <a:defRPr/>
            </a:pPr>
            <a:endParaRPr sz="1401" kern="0">
              <a:solidFill>
                <a:srgbClr val="000000"/>
              </a:solidFill>
              <a:latin typeface="Arial"/>
              <a:cs typeface="Arial"/>
              <a:sym typeface="Arial"/>
            </a:endParaRPr>
          </a:p>
        </p:txBody>
      </p:sp>
      <p:pic>
        <p:nvPicPr>
          <p:cNvPr id="11" name="صورة 1">
            <a:extLst>
              <a:ext uri="{FF2B5EF4-FFF2-40B4-BE49-F238E27FC236}">
                <a16:creationId xmlns:a16="http://schemas.microsoft.com/office/drawing/2014/main" id="{C30144D8-13A5-4F0C-B49F-4773A9209EF8}"/>
              </a:ext>
            </a:extLst>
          </p:cNvPr>
          <p:cNvPicPr>
            <a:picLocks noChangeAspect="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6907006" y="1530550"/>
            <a:ext cx="1656185" cy="108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Google Shape;3444;p47">
            <a:extLst>
              <a:ext uri="{FF2B5EF4-FFF2-40B4-BE49-F238E27FC236}">
                <a16:creationId xmlns:a16="http://schemas.microsoft.com/office/drawing/2014/main" id="{D34642FE-BCBE-4379-905A-FF4E156DF613}"/>
              </a:ext>
            </a:extLst>
          </p:cNvPr>
          <p:cNvSpPr/>
          <p:nvPr/>
        </p:nvSpPr>
        <p:spPr>
          <a:xfrm>
            <a:off x="7549906" y="2860416"/>
            <a:ext cx="2065500" cy="1838487"/>
          </a:xfrm>
          <a:prstGeom prst="roundRect">
            <a:avLst>
              <a:gd name="adj" fmla="val 16667"/>
            </a:avLst>
          </a:prstGeom>
          <a:solidFill>
            <a:srgbClr val="FDF2D7"/>
          </a:solidFill>
          <a:ln>
            <a:noFill/>
          </a:ln>
        </p:spPr>
        <p:txBody>
          <a:bodyPr spcFirstLastPara="1" wrap="square" lIns="91426" tIns="91426" rIns="91426" bIns="91426" anchor="ctr" anchorCtr="0">
            <a:noAutofit/>
          </a:bodyPr>
          <a:lstStyle/>
          <a:p>
            <a:pPr algn="ctr" rtl="0">
              <a:buClr>
                <a:srgbClr val="000000"/>
              </a:buClr>
              <a:buFont typeface="Arial"/>
              <a:buNone/>
            </a:pPr>
            <a:r>
              <a:rPr lang="ar-SA" sz="2400" kern="0" dirty="0">
                <a:solidFill>
                  <a:srgbClr val="000000"/>
                </a:solidFill>
                <a:latin typeface="Aref Ruqaa" pitchFamily="2" charset="-78"/>
                <a:cs typeface="Aref Ruqaa" pitchFamily="2" charset="-78"/>
                <a:sym typeface="Arial"/>
              </a:rPr>
              <a:t>معلومة جديدة تعلمتها اليوم</a:t>
            </a:r>
            <a:endParaRPr sz="2400" kern="0" dirty="0">
              <a:solidFill>
                <a:srgbClr val="000000"/>
              </a:solidFill>
              <a:latin typeface="Aref Ruqaa" pitchFamily="2" charset="-78"/>
              <a:cs typeface="Aref Ruqaa" pitchFamily="2" charset="-78"/>
              <a:sym typeface="Arial"/>
            </a:endParaRPr>
          </a:p>
        </p:txBody>
      </p:sp>
      <p:sp>
        <p:nvSpPr>
          <p:cNvPr id="13" name="Google Shape;3445;p47">
            <a:extLst>
              <a:ext uri="{FF2B5EF4-FFF2-40B4-BE49-F238E27FC236}">
                <a16:creationId xmlns:a16="http://schemas.microsoft.com/office/drawing/2014/main" id="{13B5DE64-B308-4E64-9312-583797BEDDFE}"/>
              </a:ext>
            </a:extLst>
          </p:cNvPr>
          <p:cNvSpPr/>
          <p:nvPr/>
        </p:nvSpPr>
        <p:spPr>
          <a:xfrm>
            <a:off x="5187143" y="2894473"/>
            <a:ext cx="2065500" cy="1770373"/>
          </a:xfrm>
          <a:prstGeom prst="roundRect">
            <a:avLst>
              <a:gd name="adj" fmla="val 16667"/>
            </a:avLst>
          </a:prstGeom>
          <a:solidFill>
            <a:srgbClr val="3F3742">
              <a:lumMod val="20000"/>
              <a:lumOff val="80000"/>
            </a:srgbClr>
          </a:solidFill>
          <a:ln>
            <a:noFill/>
          </a:ln>
        </p:spPr>
        <p:txBody>
          <a:bodyPr spcFirstLastPara="1" wrap="square" lIns="91426" tIns="91426" rIns="91426" bIns="91426" anchor="ctr" anchorCtr="0">
            <a:noAutofit/>
          </a:bodyPr>
          <a:lstStyle/>
          <a:p>
            <a:pPr algn="ctr" defTabSz="914411" rtl="0">
              <a:buClr>
                <a:srgbClr val="000000"/>
              </a:buClr>
              <a:defRPr/>
            </a:pPr>
            <a:r>
              <a:rPr lang="ar-SA" sz="2400" kern="0" dirty="0">
                <a:solidFill>
                  <a:srgbClr val="000000"/>
                </a:solidFill>
                <a:latin typeface="Aref Ruqaa" pitchFamily="2" charset="-78"/>
                <a:cs typeface="Aref Ruqaa" pitchFamily="2" charset="-78"/>
                <a:sym typeface="Arial"/>
              </a:rPr>
              <a:t>سأطبق ما تعلمته من خلال..</a:t>
            </a:r>
            <a:endParaRPr sz="2400" kern="0" dirty="0">
              <a:solidFill>
                <a:srgbClr val="000000"/>
              </a:solidFill>
              <a:latin typeface="Aref Ruqaa" pitchFamily="2" charset="-78"/>
              <a:cs typeface="Aref Ruqaa" pitchFamily="2" charset="-78"/>
              <a:sym typeface="Arial"/>
            </a:endParaRPr>
          </a:p>
        </p:txBody>
      </p:sp>
      <p:sp>
        <p:nvSpPr>
          <p:cNvPr id="14" name="Google Shape;3446;p47">
            <a:extLst>
              <a:ext uri="{FF2B5EF4-FFF2-40B4-BE49-F238E27FC236}">
                <a16:creationId xmlns:a16="http://schemas.microsoft.com/office/drawing/2014/main" id="{2509CD8A-76E3-4C74-B01C-19770853D117}"/>
              </a:ext>
            </a:extLst>
          </p:cNvPr>
          <p:cNvSpPr/>
          <p:nvPr/>
        </p:nvSpPr>
        <p:spPr>
          <a:xfrm>
            <a:off x="2804423" y="2911526"/>
            <a:ext cx="2065500" cy="1914389"/>
          </a:xfrm>
          <a:prstGeom prst="roundRect">
            <a:avLst>
              <a:gd name="adj" fmla="val 16667"/>
            </a:avLst>
          </a:prstGeom>
          <a:solidFill>
            <a:srgbClr val="007D85">
              <a:lumMod val="90000"/>
            </a:srgbClr>
          </a:solidFill>
          <a:ln>
            <a:noFill/>
          </a:ln>
        </p:spPr>
        <p:txBody>
          <a:bodyPr spcFirstLastPara="1" wrap="square" lIns="91426" tIns="91426" rIns="91426" bIns="91426" anchor="ctr" anchorCtr="0">
            <a:noAutofit/>
          </a:bodyPr>
          <a:lstStyle/>
          <a:p>
            <a:pPr algn="ctr" defTabSz="914411" rtl="0">
              <a:defRPr/>
            </a:pPr>
            <a:r>
              <a:rPr lang="ar-SA" sz="2400" kern="0" dirty="0">
                <a:solidFill>
                  <a:sysClr val="windowText" lastClr="000000"/>
                </a:solidFill>
                <a:latin typeface="Aref Ruqaa" pitchFamily="2" charset="-78"/>
                <a:cs typeface="Aref Ruqaa" pitchFamily="2" charset="-78"/>
                <a:sym typeface="Arial"/>
              </a:rPr>
              <a:t>معلومة أعجبتني</a:t>
            </a:r>
            <a:endParaRPr sz="2400" kern="0" dirty="0">
              <a:solidFill>
                <a:sysClr val="windowText" lastClr="000000"/>
              </a:solidFill>
              <a:latin typeface="Aref Ruqaa" pitchFamily="2" charset="-78"/>
              <a:cs typeface="Aref Ruqaa" pitchFamily="2" charset="-78"/>
              <a:sym typeface="Arial"/>
            </a:endParaRPr>
          </a:p>
        </p:txBody>
      </p:sp>
      <p:sp>
        <p:nvSpPr>
          <p:cNvPr id="15" name="Google Shape;3448;p47">
            <a:extLst>
              <a:ext uri="{FF2B5EF4-FFF2-40B4-BE49-F238E27FC236}">
                <a16:creationId xmlns:a16="http://schemas.microsoft.com/office/drawing/2014/main" id="{768E3134-DBBA-4673-80ED-C18895DF5D1A}"/>
              </a:ext>
            </a:extLst>
          </p:cNvPr>
          <p:cNvSpPr/>
          <p:nvPr/>
        </p:nvSpPr>
        <p:spPr>
          <a:xfrm>
            <a:off x="3412817" y="4326117"/>
            <a:ext cx="848716" cy="732827"/>
          </a:xfrm>
          <a:prstGeom prst="ellipse">
            <a:avLst/>
          </a:prstGeom>
          <a:solidFill>
            <a:srgbClr val="3F3742">
              <a:lumMod val="20000"/>
              <a:lumOff val="80000"/>
            </a:srgbClr>
          </a:solidFill>
          <a:ln>
            <a:noFill/>
          </a:ln>
        </p:spPr>
        <p:txBody>
          <a:bodyPr spcFirstLastPara="1" wrap="square" lIns="91426" tIns="91426" rIns="91426" bIns="91426" anchor="ctr" anchorCtr="0">
            <a:noAutofit/>
          </a:bodyPr>
          <a:lstStyle/>
          <a:p>
            <a:pPr algn="l" defTabSz="914411" rtl="0">
              <a:defRPr/>
            </a:pPr>
            <a:endParaRPr sz="1801" kern="0">
              <a:solidFill>
                <a:sysClr val="windowText" lastClr="000000"/>
              </a:solidFill>
              <a:latin typeface="Arial"/>
              <a:cs typeface="Arial"/>
              <a:sym typeface="Arial"/>
            </a:endParaRPr>
          </a:p>
        </p:txBody>
      </p:sp>
      <p:sp>
        <p:nvSpPr>
          <p:cNvPr id="16" name="Google Shape;3449;p47">
            <a:extLst>
              <a:ext uri="{FF2B5EF4-FFF2-40B4-BE49-F238E27FC236}">
                <a16:creationId xmlns:a16="http://schemas.microsoft.com/office/drawing/2014/main" id="{C7469680-1AB8-45DD-87B1-1C9D3A28AF56}"/>
              </a:ext>
            </a:extLst>
          </p:cNvPr>
          <p:cNvSpPr/>
          <p:nvPr/>
        </p:nvSpPr>
        <p:spPr>
          <a:xfrm>
            <a:off x="5808814" y="4289904"/>
            <a:ext cx="822158" cy="749883"/>
          </a:xfrm>
          <a:prstGeom prst="ellipse">
            <a:avLst/>
          </a:prstGeom>
          <a:solidFill>
            <a:srgbClr val="FFEEC0"/>
          </a:solidFill>
          <a:ln>
            <a:noFill/>
          </a:ln>
        </p:spPr>
        <p:txBody>
          <a:bodyPr spcFirstLastPara="1" wrap="square" lIns="91426" tIns="91426" rIns="91426" bIns="91426" anchor="ctr" anchorCtr="0">
            <a:noAutofit/>
          </a:bodyPr>
          <a:lstStyle/>
          <a:p>
            <a:pPr algn="l" rtl="0">
              <a:defRPr/>
            </a:pPr>
            <a:endParaRPr sz="1801" kern="0">
              <a:solidFill>
                <a:sysClr val="windowText" lastClr="000000"/>
              </a:solidFill>
              <a:latin typeface="Arial"/>
              <a:cs typeface="Arial"/>
              <a:sym typeface="Arial"/>
            </a:endParaRPr>
          </a:p>
        </p:txBody>
      </p:sp>
      <p:sp>
        <p:nvSpPr>
          <p:cNvPr id="17" name="Google Shape;3450;p47">
            <a:extLst>
              <a:ext uri="{FF2B5EF4-FFF2-40B4-BE49-F238E27FC236}">
                <a16:creationId xmlns:a16="http://schemas.microsoft.com/office/drawing/2014/main" id="{05E2B6CE-81E4-4BE1-B933-47894E2E9132}"/>
              </a:ext>
            </a:extLst>
          </p:cNvPr>
          <p:cNvSpPr/>
          <p:nvPr/>
        </p:nvSpPr>
        <p:spPr>
          <a:xfrm>
            <a:off x="8183180" y="4326117"/>
            <a:ext cx="798956" cy="732827"/>
          </a:xfrm>
          <a:prstGeom prst="ellipse">
            <a:avLst/>
          </a:prstGeom>
          <a:solidFill>
            <a:srgbClr val="FFFFFF">
              <a:lumMod val="85000"/>
            </a:srgbClr>
          </a:solidFill>
          <a:ln>
            <a:noFill/>
          </a:ln>
        </p:spPr>
        <p:txBody>
          <a:bodyPr spcFirstLastPara="1" wrap="square" lIns="91426" tIns="91426" rIns="91426" bIns="91426" anchor="ctr" anchorCtr="0">
            <a:noAutofit/>
          </a:bodyPr>
          <a:lstStyle/>
          <a:p>
            <a:pPr algn="l" defTabSz="914411" rtl="0">
              <a:defRPr/>
            </a:pPr>
            <a:endParaRPr sz="1801"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389498345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8D668A3A-AD3A-4C16-A1C6-737205C00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0560" y="291142"/>
            <a:ext cx="3575825" cy="6356725"/>
          </a:xfrm>
          <a:prstGeom prst="rect">
            <a:avLst/>
          </a:prstGeom>
        </p:spPr>
      </p:pic>
      <p:sp>
        <p:nvSpPr>
          <p:cNvPr id="2" name="مربع نص 1">
            <a:extLst>
              <a:ext uri="{FF2B5EF4-FFF2-40B4-BE49-F238E27FC236}">
                <a16:creationId xmlns:a16="http://schemas.microsoft.com/office/drawing/2014/main" id="{6F52DEE3-A57C-AE50-85CB-FB77D4E12B6B}"/>
              </a:ext>
            </a:extLst>
          </p:cNvPr>
          <p:cNvSpPr txBox="1"/>
          <p:nvPr/>
        </p:nvSpPr>
        <p:spPr>
          <a:xfrm>
            <a:off x="9221861" y="4460461"/>
            <a:ext cx="816249" cy="523220"/>
          </a:xfrm>
          <a:prstGeom prst="rect">
            <a:avLst/>
          </a:prstGeom>
          <a:noFill/>
        </p:spPr>
        <p:txBody>
          <a:bodyPr wrap="none" rtlCol="1">
            <a:spAutoFit/>
          </a:bodyPr>
          <a:lstStyle/>
          <a:p>
            <a:r>
              <a:rPr lang="ar-SA" sz="2800" dirty="0">
                <a:solidFill>
                  <a:srgbClr val="C00000"/>
                </a:solidFill>
                <a:latin typeface="Sakkal Majalla" panose="02000000000000000000" pitchFamily="2" charset="-78"/>
                <a:cs typeface="AL-Mohanad Bold" pitchFamily="2" charset="-78"/>
              </a:rPr>
              <a:t>ص19</a:t>
            </a:r>
          </a:p>
        </p:txBody>
      </p:sp>
      <p:sp>
        <p:nvSpPr>
          <p:cNvPr id="4" name="مربع نص 3">
            <a:extLst>
              <a:ext uri="{FF2B5EF4-FFF2-40B4-BE49-F238E27FC236}">
                <a16:creationId xmlns:a16="http://schemas.microsoft.com/office/drawing/2014/main" id="{CC59B23A-3D63-CD01-827D-C89BA9E70E41}"/>
              </a:ext>
            </a:extLst>
          </p:cNvPr>
          <p:cNvSpPr txBox="1"/>
          <p:nvPr/>
        </p:nvSpPr>
        <p:spPr>
          <a:xfrm>
            <a:off x="91440" y="3552520"/>
            <a:ext cx="7995919" cy="2485787"/>
          </a:xfrm>
          <a:prstGeom prst="roundRect">
            <a:avLst/>
          </a:prstGeom>
          <a:noFill/>
          <a:ln w="28575">
            <a:solidFill>
              <a:srgbClr val="11868D"/>
            </a:solidFill>
          </a:ln>
        </p:spPr>
        <p:txBody>
          <a:bodyPr wrap="square">
            <a:spAutoFit/>
          </a:bodyPr>
          <a:lstStyle/>
          <a:p>
            <a:r>
              <a:rPr lang="ar-SA" sz="2800" kern="0" dirty="0">
                <a:solidFill>
                  <a:srgbClr val="C00000"/>
                </a:solidFill>
                <a:latin typeface="(A) Arslan Wessam B" pitchFamily="66" charset="-78"/>
                <a:cs typeface="AL-Mohanad Bold" pitchFamily="2" charset="-78"/>
                <a:sym typeface="Arial"/>
              </a:rPr>
              <a:t>س/ ما الفرق في مرحلة الكتابة والتدوين بين الفترة الأولى والثانية؟</a:t>
            </a:r>
          </a:p>
          <a:p>
            <a:pPr marL="457200" indent="-457200">
              <a:buFont typeface="Arial" panose="020B0604020202020204" pitchFamily="34" charset="0"/>
              <a:buChar char="•"/>
            </a:pPr>
            <a:endParaRPr lang="ar-SA" sz="2800" b="1" dirty="0">
              <a:latin typeface="(A) Arslan Wessam B" panose="03020402040406030203" pitchFamily="66" charset="-78"/>
              <a:cs typeface="AL-Mohanad Bold" pitchFamily="2" charset="-78"/>
            </a:endParaRPr>
          </a:p>
          <a:p>
            <a:pPr marL="457200" indent="-457200">
              <a:buFont typeface="Arial" panose="020B0604020202020204" pitchFamily="34" charset="0"/>
              <a:buChar char="•"/>
            </a:pPr>
            <a:r>
              <a:rPr lang="ar-SA" sz="2800" b="1" dirty="0">
                <a:latin typeface="(A) Arslan Wessam B" panose="03020402040406030203" pitchFamily="66" charset="-78"/>
                <a:cs typeface="AL-Mohanad Bold" pitchFamily="2" charset="-78"/>
              </a:rPr>
              <a:t>كان من منهج الصحابة رضي الله عنهم في تلقي القرآن ألا يتجاوزوا عشر آيات  حتى يتعلموا ما فيها من العلم والعمل. </a:t>
            </a:r>
          </a:p>
          <a:p>
            <a:r>
              <a:rPr lang="ar-SA" sz="2800" b="1" dirty="0">
                <a:solidFill>
                  <a:srgbClr val="C00000"/>
                </a:solidFill>
                <a:latin typeface="(A) Arslan Wessam B" panose="03020402040406030203" pitchFamily="66" charset="-78"/>
                <a:cs typeface="AL-Mohanad Bold" pitchFamily="2" charset="-78"/>
              </a:rPr>
              <a:t>س/ علام تدل هذه العبارة؟</a:t>
            </a:r>
          </a:p>
        </p:txBody>
      </p:sp>
    </p:spTree>
    <p:extLst>
      <p:ext uri="{BB962C8B-B14F-4D97-AF65-F5344CB8AC3E}">
        <p14:creationId xmlns:p14="http://schemas.microsoft.com/office/powerpoint/2010/main" val="9522606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oogle Shape;951;p52">
            <a:extLst>
              <a:ext uri="{FF2B5EF4-FFF2-40B4-BE49-F238E27FC236}">
                <a16:creationId xmlns:a16="http://schemas.microsoft.com/office/drawing/2014/main" id="{A7728D7E-BEE7-4B9C-BE89-487173BC6EFB}"/>
              </a:ext>
            </a:extLst>
          </p:cNvPr>
          <p:cNvGrpSpPr/>
          <p:nvPr/>
        </p:nvGrpSpPr>
        <p:grpSpPr>
          <a:xfrm>
            <a:off x="7483756" y="4429434"/>
            <a:ext cx="2946519" cy="293326"/>
            <a:chOff x="729050" y="223975"/>
            <a:chExt cx="6133625" cy="328400"/>
          </a:xfrm>
        </p:grpSpPr>
        <p:sp>
          <p:nvSpPr>
            <p:cNvPr id="72" name="Google Shape;952;p52">
              <a:extLst>
                <a:ext uri="{FF2B5EF4-FFF2-40B4-BE49-F238E27FC236}">
                  <a16:creationId xmlns:a16="http://schemas.microsoft.com/office/drawing/2014/main" id="{3410DFBE-7290-466F-82D8-3FB365B3FA90}"/>
                </a:ext>
              </a:extLst>
            </p:cNvPr>
            <p:cNvSpPr/>
            <p:nvPr/>
          </p:nvSpPr>
          <p:spPr>
            <a:xfrm>
              <a:off x="1275975" y="223975"/>
              <a:ext cx="5038675" cy="328400"/>
            </a:xfrm>
            <a:custGeom>
              <a:avLst/>
              <a:gdLst/>
              <a:ahLst/>
              <a:cxnLst/>
              <a:rect l="l" t="t" r="r" b="b"/>
              <a:pathLst>
                <a:path w="201547" h="13136" extrusionOk="0">
                  <a:moveTo>
                    <a:pt x="201547" y="5481"/>
                  </a:moveTo>
                  <a:lnTo>
                    <a:pt x="201547" y="7351"/>
                  </a:lnTo>
                  <a:lnTo>
                    <a:pt x="145136" y="7351"/>
                  </a:lnTo>
                  <a:cubicBezTo>
                    <a:pt x="143918" y="7351"/>
                    <a:pt x="142744" y="7829"/>
                    <a:pt x="141961" y="8743"/>
                  </a:cubicBezTo>
                  <a:cubicBezTo>
                    <a:pt x="140526" y="8438"/>
                    <a:pt x="139178" y="6959"/>
                    <a:pt x="137525" y="5785"/>
                  </a:cubicBezTo>
                  <a:cubicBezTo>
                    <a:pt x="135046" y="4089"/>
                    <a:pt x="133045" y="3958"/>
                    <a:pt x="130479" y="5524"/>
                  </a:cubicBezTo>
                  <a:cubicBezTo>
                    <a:pt x="129087" y="6394"/>
                    <a:pt x="127739" y="7351"/>
                    <a:pt x="126434" y="8395"/>
                  </a:cubicBezTo>
                  <a:cubicBezTo>
                    <a:pt x="122520" y="11309"/>
                    <a:pt x="117997" y="13136"/>
                    <a:pt x="115039" y="7916"/>
                  </a:cubicBezTo>
                  <a:cubicBezTo>
                    <a:pt x="113995" y="8482"/>
                    <a:pt x="112908" y="8830"/>
                    <a:pt x="111777" y="9047"/>
                  </a:cubicBezTo>
                  <a:cubicBezTo>
                    <a:pt x="105949" y="10091"/>
                    <a:pt x="103470" y="3741"/>
                    <a:pt x="107428" y="1175"/>
                  </a:cubicBezTo>
                  <a:cubicBezTo>
                    <a:pt x="109211" y="1"/>
                    <a:pt x="111690" y="392"/>
                    <a:pt x="112386" y="3132"/>
                  </a:cubicBezTo>
                  <a:cubicBezTo>
                    <a:pt x="109254" y="1784"/>
                    <a:pt x="106340" y="5872"/>
                    <a:pt x="110037" y="7046"/>
                  </a:cubicBezTo>
                  <a:cubicBezTo>
                    <a:pt x="112256" y="7742"/>
                    <a:pt x="115561" y="6003"/>
                    <a:pt x="117127" y="5046"/>
                  </a:cubicBezTo>
                  <a:cubicBezTo>
                    <a:pt x="120693" y="2828"/>
                    <a:pt x="125651" y="914"/>
                    <a:pt x="128478" y="5176"/>
                  </a:cubicBezTo>
                  <a:cubicBezTo>
                    <a:pt x="130044" y="4002"/>
                    <a:pt x="132045" y="2567"/>
                    <a:pt x="134002" y="2436"/>
                  </a:cubicBezTo>
                  <a:cubicBezTo>
                    <a:pt x="137916" y="2219"/>
                    <a:pt x="139047" y="5481"/>
                    <a:pt x="142744" y="5481"/>
                  </a:cubicBezTo>
                  <a:close/>
                  <a:moveTo>
                    <a:pt x="0" y="7351"/>
                  </a:moveTo>
                  <a:lnTo>
                    <a:pt x="0" y="5481"/>
                  </a:lnTo>
                  <a:lnTo>
                    <a:pt x="58846" y="5481"/>
                  </a:lnTo>
                  <a:cubicBezTo>
                    <a:pt x="62543" y="5481"/>
                    <a:pt x="63674" y="2219"/>
                    <a:pt x="67545" y="2436"/>
                  </a:cubicBezTo>
                  <a:cubicBezTo>
                    <a:pt x="69458" y="2567"/>
                    <a:pt x="71459" y="4002"/>
                    <a:pt x="73068" y="5176"/>
                  </a:cubicBezTo>
                  <a:cubicBezTo>
                    <a:pt x="75895" y="914"/>
                    <a:pt x="80810" y="2828"/>
                    <a:pt x="84420" y="5046"/>
                  </a:cubicBezTo>
                  <a:cubicBezTo>
                    <a:pt x="86029" y="6003"/>
                    <a:pt x="89291" y="7742"/>
                    <a:pt x="91466" y="7046"/>
                  </a:cubicBezTo>
                  <a:cubicBezTo>
                    <a:pt x="95163" y="5872"/>
                    <a:pt x="92292" y="1784"/>
                    <a:pt x="89117" y="3132"/>
                  </a:cubicBezTo>
                  <a:cubicBezTo>
                    <a:pt x="89857" y="392"/>
                    <a:pt x="92336" y="1"/>
                    <a:pt x="94119" y="1175"/>
                  </a:cubicBezTo>
                  <a:cubicBezTo>
                    <a:pt x="98077" y="3741"/>
                    <a:pt x="95554" y="10091"/>
                    <a:pt x="89770" y="9047"/>
                  </a:cubicBezTo>
                  <a:cubicBezTo>
                    <a:pt x="88639" y="8830"/>
                    <a:pt x="87551" y="8438"/>
                    <a:pt x="86508" y="7916"/>
                  </a:cubicBezTo>
                  <a:cubicBezTo>
                    <a:pt x="83550" y="13136"/>
                    <a:pt x="79027" y="11309"/>
                    <a:pt x="75112" y="8351"/>
                  </a:cubicBezTo>
                  <a:cubicBezTo>
                    <a:pt x="73808" y="7351"/>
                    <a:pt x="72459" y="6394"/>
                    <a:pt x="71068" y="5524"/>
                  </a:cubicBezTo>
                  <a:cubicBezTo>
                    <a:pt x="68502" y="3958"/>
                    <a:pt x="66501" y="4089"/>
                    <a:pt x="63978" y="5785"/>
                  </a:cubicBezTo>
                  <a:cubicBezTo>
                    <a:pt x="62369" y="6916"/>
                    <a:pt x="60977" y="8438"/>
                    <a:pt x="59585" y="8743"/>
                  </a:cubicBezTo>
                  <a:cubicBezTo>
                    <a:pt x="58759" y="7829"/>
                    <a:pt x="57585" y="7307"/>
                    <a:pt x="56367" y="7351"/>
                  </a:cubicBezTo>
                  <a:close/>
                  <a:moveTo>
                    <a:pt x="116170" y="7351"/>
                  </a:moveTo>
                  <a:cubicBezTo>
                    <a:pt x="118997" y="11961"/>
                    <a:pt x="123477" y="9004"/>
                    <a:pt x="126739" y="6525"/>
                  </a:cubicBezTo>
                  <a:lnTo>
                    <a:pt x="126869" y="6438"/>
                  </a:lnTo>
                  <a:cubicBezTo>
                    <a:pt x="124216" y="3132"/>
                    <a:pt x="119780" y="5133"/>
                    <a:pt x="116822" y="6959"/>
                  </a:cubicBezTo>
                  <a:cubicBezTo>
                    <a:pt x="116605" y="7133"/>
                    <a:pt x="116387" y="7264"/>
                    <a:pt x="116170" y="7394"/>
                  </a:cubicBezTo>
                  <a:moveTo>
                    <a:pt x="85420" y="7394"/>
                  </a:moveTo>
                  <a:cubicBezTo>
                    <a:pt x="85203" y="7264"/>
                    <a:pt x="84985" y="7133"/>
                    <a:pt x="84724" y="6959"/>
                  </a:cubicBezTo>
                  <a:cubicBezTo>
                    <a:pt x="81767" y="5133"/>
                    <a:pt x="77374" y="3176"/>
                    <a:pt x="74721" y="6438"/>
                  </a:cubicBezTo>
                  <a:lnTo>
                    <a:pt x="74852" y="6525"/>
                  </a:lnTo>
                  <a:cubicBezTo>
                    <a:pt x="78113" y="9004"/>
                    <a:pt x="82593" y="11961"/>
                    <a:pt x="85420" y="7351"/>
                  </a:cubicBezTo>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73" name="Google Shape;953;p52">
              <a:extLst>
                <a:ext uri="{FF2B5EF4-FFF2-40B4-BE49-F238E27FC236}">
                  <a16:creationId xmlns:a16="http://schemas.microsoft.com/office/drawing/2014/main" id="{250AB99D-FDB2-40AB-913E-242C6A390A8D}"/>
                </a:ext>
              </a:extLst>
            </p:cNvPr>
            <p:cNvSpPr/>
            <p:nvPr/>
          </p:nvSpPr>
          <p:spPr>
            <a:xfrm>
              <a:off x="6241775" y="310975"/>
              <a:ext cx="129425" cy="128325"/>
            </a:xfrm>
            <a:custGeom>
              <a:avLst/>
              <a:gdLst/>
              <a:ahLst/>
              <a:cxnLst/>
              <a:rect l="l" t="t" r="r" b="b"/>
              <a:pathLst>
                <a:path w="5177" h="5133" extrusionOk="0">
                  <a:moveTo>
                    <a:pt x="2828" y="5089"/>
                  </a:moveTo>
                  <a:cubicBezTo>
                    <a:pt x="871" y="5002"/>
                    <a:pt x="1" y="2610"/>
                    <a:pt x="1436" y="1305"/>
                  </a:cubicBezTo>
                  <a:cubicBezTo>
                    <a:pt x="2871" y="0"/>
                    <a:pt x="5176" y="1087"/>
                    <a:pt x="5089" y="3045"/>
                  </a:cubicBezTo>
                  <a:cubicBezTo>
                    <a:pt x="5002" y="4219"/>
                    <a:pt x="4002" y="5132"/>
                    <a:pt x="2828" y="5089"/>
                  </a:cubicBezTo>
                  <a:close/>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74" name="Google Shape;954;p52">
              <a:extLst>
                <a:ext uri="{FF2B5EF4-FFF2-40B4-BE49-F238E27FC236}">
                  <a16:creationId xmlns:a16="http://schemas.microsoft.com/office/drawing/2014/main" id="{2C0857D7-A466-41CB-961F-409B3F5A3961}"/>
                </a:ext>
              </a:extLst>
            </p:cNvPr>
            <p:cNvSpPr/>
            <p:nvPr/>
          </p:nvSpPr>
          <p:spPr>
            <a:xfrm>
              <a:off x="6437500" y="322925"/>
              <a:ext cx="112025" cy="110925"/>
            </a:xfrm>
            <a:custGeom>
              <a:avLst/>
              <a:gdLst/>
              <a:ahLst/>
              <a:cxnLst/>
              <a:rect l="l" t="t" r="r" b="b"/>
              <a:pathLst>
                <a:path w="4481" h="4437" extrusionOk="0">
                  <a:moveTo>
                    <a:pt x="2436" y="4393"/>
                  </a:moveTo>
                  <a:cubicBezTo>
                    <a:pt x="740" y="4306"/>
                    <a:pt x="0" y="2262"/>
                    <a:pt x="1262" y="1131"/>
                  </a:cubicBezTo>
                  <a:cubicBezTo>
                    <a:pt x="2479" y="0"/>
                    <a:pt x="4480" y="914"/>
                    <a:pt x="4393" y="2610"/>
                  </a:cubicBezTo>
                  <a:cubicBezTo>
                    <a:pt x="4350" y="3654"/>
                    <a:pt x="3480" y="4437"/>
                    <a:pt x="2436" y="4393"/>
                  </a:cubicBezTo>
                  <a:close/>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75" name="Google Shape;955;p52">
              <a:extLst>
                <a:ext uri="{FF2B5EF4-FFF2-40B4-BE49-F238E27FC236}">
                  <a16:creationId xmlns:a16="http://schemas.microsoft.com/office/drawing/2014/main" id="{BC928D14-6E35-4B14-BCB9-44515944D9C1}"/>
                </a:ext>
              </a:extLst>
            </p:cNvPr>
            <p:cNvSpPr/>
            <p:nvPr/>
          </p:nvSpPr>
          <p:spPr>
            <a:xfrm>
              <a:off x="6618000" y="332700"/>
              <a:ext cx="94625" cy="94625"/>
            </a:xfrm>
            <a:custGeom>
              <a:avLst/>
              <a:gdLst/>
              <a:ahLst/>
              <a:cxnLst/>
              <a:rect l="l" t="t" r="r" b="b"/>
              <a:pathLst>
                <a:path w="3785" h="3785" extrusionOk="0">
                  <a:moveTo>
                    <a:pt x="2044" y="3741"/>
                  </a:moveTo>
                  <a:cubicBezTo>
                    <a:pt x="653" y="3698"/>
                    <a:pt x="0" y="1915"/>
                    <a:pt x="1044" y="958"/>
                  </a:cubicBezTo>
                  <a:cubicBezTo>
                    <a:pt x="2088" y="1"/>
                    <a:pt x="3784" y="827"/>
                    <a:pt x="3741" y="2219"/>
                  </a:cubicBezTo>
                  <a:cubicBezTo>
                    <a:pt x="3654" y="3089"/>
                    <a:pt x="2914" y="3785"/>
                    <a:pt x="2044" y="3741"/>
                  </a:cubicBezTo>
                  <a:close/>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76" name="Google Shape;956;p52">
              <a:extLst>
                <a:ext uri="{FF2B5EF4-FFF2-40B4-BE49-F238E27FC236}">
                  <a16:creationId xmlns:a16="http://schemas.microsoft.com/office/drawing/2014/main" id="{F66BC0A7-2ACC-4B20-B30C-5553F04DC1C9}"/>
                </a:ext>
              </a:extLst>
            </p:cNvPr>
            <p:cNvSpPr/>
            <p:nvPr/>
          </p:nvSpPr>
          <p:spPr>
            <a:xfrm>
              <a:off x="6784350" y="342500"/>
              <a:ext cx="78325" cy="77225"/>
            </a:xfrm>
            <a:custGeom>
              <a:avLst/>
              <a:gdLst/>
              <a:ahLst/>
              <a:cxnLst/>
              <a:rect l="l" t="t" r="r" b="b"/>
              <a:pathLst>
                <a:path w="3133" h="3089" extrusionOk="0">
                  <a:moveTo>
                    <a:pt x="1697" y="3088"/>
                  </a:moveTo>
                  <a:cubicBezTo>
                    <a:pt x="523" y="3045"/>
                    <a:pt x="1" y="1610"/>
                    <a:pt x="871" y="827"/>
                  </a:cubicBezTo>
                  <a:cubicBezTo>
                    <a:pt x="1740" y="0"/>
                    <a:pt x="3132" y="653"/>
                    <a:pt x="3089" y="1827"/>
                  </a:cubicBezTo>
                  <a:cubicBezTo>
                    <a:pt x="3045" y="2523"/>
                    <a:pt x="2436" y="3088"/>
                    <a:pt x="1697" y="3045"/>
                  </a:cubicBezTo>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77" name="Google Shape;957;p52">
              <a:extLst>
                <a:ext uri="{FF2B5EF4-FFF2-40B4-BE49-F238E27FC236}">
                  <a16:creationId xmlns:a16="http://schemas.microsoft.com/office/drawing/2014/main" id="{20C347D2-D511-40BC-A798-6017EEE28F57}"/>
                </a:ext>
              </a:extLst>
            </p:cNvPr>
            <p:cNvSpPr/>
            <p:nvPr/>
          </p:nvSpPr>
          <p:spPr>
            <a:xfrm>
              <a:off x="1219425" y="310975"/>
              <a:ext cx="129425" cy="128325"/>
            </a:xfrm>
            <a:custGeom>
              <a:avLst/>
              <a:gdLst/>
              <a:ahLst/>
              <a:cxnLst/>
              <a:rect l="l" t="t" r="r" b="b"/>
              <a:pathLst>
                <a:path w="5177" h="5133" extrusionOk="0">
                  <a:moveTo>
                    <a:pt x="2392" y="5089"/>
                  </a:moveTo>
                  <a:cubicBezTo>
                    <a:pt x="4306" y="5002"/>
                    <a:pt x="5176" y="2610"/>
                    <a:pt x="3741" y="1305"/>
                  </a:cubicBezTo>
                  <a:cubicBezTo>
                    <a:pt x="2306" y="0"/>
                    <a:pt x="0" y="1087"/>
                    <a:pt x="131" y="3045"/>
                  </a:cubicBezTo>
                  <a:cubicBezTo>
                    <a:pt x="174" y="4219"/>
                    <a:pt x="1175" y="5132"/>
                    <a:pt x="2392" y="5089"/>
                  </a:cubicBezTo>
                  <a:close/>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78" name="Google Shape;958;p52">
              <a:extLst>
                <a:ext uri="{FF2B5EF4-FFF2-40B4-BE49-F238E27FC236}">
                  <a16:creationId xmlns:a16="http://schemas.microsoft.com/office/drawing/2014/main" id="{17A7C584-9462-4468-B4A1-CD9D2F9EF86B}"/>
                </a:ext>
              </a:extLst>
            </p:cNvPr>
            <p:cNvSpPr/>
            <p:nvPr/>
          </p:nvSpPr>
          <p:spPr>
            <a:xfrm>
              <a:off x="1042200" y="322925"/>
              <a:ext cx="112000" cy="110925"/>
            </a:xfrm>
            <a:custGeom>
              <a:avLst/>
              <a:gdLst/>
              <a:ahLst/>
              <a:cxnLst/>
              <a:rect l="l" t="t" r="r" b="b"/>
              <a:pathLst>
                <a:path w="4480" h="4437" extrusionOk="0">
                  <a:moveTo>
                    <a:pt x="2044" y="4393"/>
                  </a:moveTo>
                  <a:cubicBezTo>
                    <a:pt x="3697" y="4306"/>
                    <a:pt x="4480" y="2262"/>
                    <a:pt x="3218" y="1131"/>
                  </a:cubicBezTo>
                  <a:cubicBezTo>
                    <a:pt x="2001" y="0"/>
                    <a:pt x="0" y="914"/>
                    <a:pt x="87" y="2610"/>
                  </a:cubicBezTo>
                  <a:cubicBezTo>
                    <a:pt x="130" y="3610"/>
                    <a:pt x="1000" y="4437"/>
                    <a:pt x="2044" y="4393"/>
                  </a:cubicBezTo>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79" name="Google Shape;959;p52">
              <a:extLst>
                <a:ext uri="{FF2B5EF4-FFF2-40B4-BE49-F238E27FC236}">
                  <a16:creationId xmlns:a16="http://schemas.microsoft.com/office/drawing/2014/main" id="{7E19590C-2AB4-4F8E-A453-143E3587037D}"/>
                </a:ext>
              </a:extLst>
            </p:cNvPr>
            <p:cNvSpPr/>
            <p:nvPr/>
          </p:nvSpPr>
          <p:spPr>
            <a:xfrm>
              <a:off x="878000" y="332700"/>
              <a:ext cx="95700" cy="94625"/>
            </a:xfrm>
            <a:custGeom>
              <a:avLst/>
              <a:gdLst/>
              <a:ahLst/>
              <a:cxnLst/>
              <a:rect l="l" t="t" r="r" b="b"/>
              <a:pathLst>
                <a:path w="3828" h="3785" extrusionOk="0">
                  <a:moveTo>
                    <a:pt x="1740" y="3741"/>
                  </a:moveTo>
                  <a:cubicBezTo>
                    <a:pt x="3176" y="3698"/>
                    <a:pt x="3828" y="1915"/>
                    <a:pt x="2741" y="958"/>
                  </a:cubicBezTo>
                  <a:cubicBezTo>
                    <a:pt x="1697" y="1"/>
                    <a:pt x="1" y="827"/>
                    <a:pt x="88" y="2219"/>
                  </a:cubicBezTo>
                  <a:cubicBezTo>
                    <a:pt x="131" y="3089"/>
                    <a:pt x="870" y="3785"/>
                    <a:pt x="1740" y="3741"/>
                  </a:cubicBezTo>
                  <a:close/>
                </a:path>
              </a:pathLst>
            </a:custGeom>
            <a:solidFill>
              <a:schemeClr val="dk2"/>
            </a:solidFill>
            <a:ln>
              <a:noFill/>
            </a:ln>
          </p:spPr>
          <p:txBody>
            <a:bodyPr spcFirstLastPara="1" wrap="square" lIns="91426" tIns="91426" rIns="91426" bIns="91426" anchor="ctr" anchorCtr="0">
              <a:noAutofit/>
            </a:bodyPr>
            <a:lstStyle/>
            <a:p>
              <a:pPr algn="l" rtl="0"/>
              <a:endParaRPr sz="1801"/>
            </a:p>
          </p:txBody>
        </p:sp>
        <p:sp>
          <p:nvSpPr>
            <p:cNvPr id="80" name="Google Shape;960;p52">
              <a:extLst>
                <a:ext uri="{FF2B5EF4-FFF2-40B4-BE49-F238E27FC236}">
                  <a16:creationId xmlns:a16="http://schemas.microsoft.com/office/drawing/2014/main" id="{F26CB0D3-86A7-4C61-A8F9-51A9D89A8B7A}"/>
                </a:ext>
              </a:extLst>
            </p:cNvPr>
            <p:cNvSpPr/>
            <p:nvPr/>
          </p:nvSpPr>
          <p:spPr>
            <a:xfrm>
              <a:off x="729050" y="342500"/>
              <a:ext cx="77225" cy="78300"/>
            </a:xfrm>
            <a:custGeom>
              <a:avLst/>
              <a:gdLst/>
              <a:ahLst/>
              <a:cxnLst/>
              <a:rect l="l" t="t" r="r" b="b"/>
              <a:pathLst>
                <a:path w="3089" h="3132" extrusionOk="0">
                  <a:moveTo>
                    <a:pt x="1435" y="3088"/>
                  </a:moveTo>
                  <a:cubicBezTo>
                    <a:pt x="2566" y="3045"/>
                    <a:pt x="3088" y="1610"/>
                    <a:pt x="2262" y="783"/>
                  </a:cubicBezTo>
                  <a:cubicBezTo>
                    <a:pt x="1392" y="0"/>
                    <a:pt x="0" y="653"/>
                    <a:pt x="44" y="1827"/>
                  </a:cubicBezTo>
                  <a:cubicBezTo>
                    <a:pt x="44" y="2523"/>
                    <a:pt x="696" y="3132"/>
                    <a:pt x="1435" y="3088"/>
                  </a:cubicBezTo>
                  <a:close/>
                </a:path>
              </a:pathLst>
            </a:custGeom>
            <a:solidFill>
              <a:schemeClr val="dk2"/>
            </a:solidFill>
            <a:ln>
              <a:noFill/>
            </a:ln>
          </p:spPr>
          <p:txBody>
            <a:bodyPr spcFirstLastPara="1" wrap="square" lIns="91426" tIns="91426" rIns="91426" bIns="91426" anchor="ctr" anchorCtr="0">
              <a:noAutofit/>
            </a:bodyPr>
            <a:lstStyle/>
            <a:p>
              <a:pPr algn="l" rtl="0"/>
              <a:endParaRPr sz="1801"/>
            </a:p>
          </p:txBody>
        </p:sp>
      </p:grpSp>
      <p:grpSp>
        <p:nvGrpSpPr>
          <p:cNvPr id="81" name="Google Shape;961;p52">
            <a:extLst>
              <a:ext uri="{FF2B5EF4-FFF2-40B4-BE49-F238E27FC236}">
                <a16:creationId xmlns:a16="http://schemas.microsoft.com/office/drawing/2014/main" id="{9FFF3CEB-21F2-4C3B-8BDE-F60C3804F52C}"/>
              </a:ext>
            </a:extLst>
          </p:cNvPr>
          <p:cNvGrpSpPr/>
          <p:nvPr/>
        </p:nvGrpSpPr>
        <p:grpSpPr>
          <a:xfrm>
            <a:off x="2659011" y="5328240"/>
            <a:ext cx="967525" cy="944119"/>
            <a:chOff x="1125475" y="238125"/>
            <a:chExt cx="5321925" cy="5193175"/>
          </a:xfrm>
        </p:grpSpPr>
        <p:sp>
          <p:nvSpPr>
            <p:cNvPr id="82" name="Google Shape;962;p52">
              <a:extLst>
                <a:ext uri="{FF2B5EF4-FFF2-40B4-BE49-F238E27FC236}">
                  <a16:creationId xmlns:a16="http://schemas.microsoft.com/office/drawing/2014/main" id="{F0B8F516-CE43-46C1-A6CA-7090C53C3DDE}"/>
                </a:ext>
              </a:extLst>
            </p:cNvPr>
            <p:cNvSpPr/>
            <p:nvPr/>
          </p:nvSpPr>
          <p:spPr>
            <a:xfrm>
              <a:off x="3670675" y="238125"/>
              <a:ext cx="327175" cy="316075"/>
            </a:xfrm>
            <a:custGeom>
              <a:avLst/>
              <a:gdLst/>
              <a:ahLst/>
              <a:cxnLst/>
              <a:rect l="l" t="t" r="r" b="b"/>
              <a:pathLst>
                <a:path w="13087" h="12643" extrusionOk="0">
                  <a:moveTo>
                    <a:pt x="0" y="0"/>
                  </a:moveTo>
                  <a:lnTo>
                    <a:pt x="0" y="333"/>
                  </a:lnTo>
                  <a:cubicBezTo>
                    <a:pt x="333" y="333"/>
                    <a:pt x="610" y="388"/>
                    <a:pt x="887" y="499"/>
                  </a:cubicBezTo>
                  <a:cubicBezTo>
                    <a:pt x="1165" y="610"/>
                    <a:pt x="1386" y="832"/>
                    <a:pt x="1608" y="1109"/>
                  </a:cubicBezTo>
                  <a:lnTo>
                    <a:pt x="1830" y="1386"/>
                  </a:lnTo>
                  <a:lnTo>
                    <a:pt x="1830" y="9649"/>
                  </a:lnTo>
                  <a:cubicBezTo>
                    <a:pt x="1886" y="10258"/>
                    <a:pt x="1775" y="10924"/>
                    <a:pt x="1497" y="11534"/>
                  </a:cubicBezTo>
                  <a:cubicBezTo>
                    <a:pt x="1109" y="11867"/>
                    <a:pt x="555" y="12033"/>
                    <a:pt x="0" y="12033"/>
                  </a:cubicBezTo>
                  <a:lnTo>
                    <a:pt x="0" y="12421"/>
                  </a:lnTo>
                  <a:lnTo>
                    <a:pt x="4436" y="12421"/>
                  </a:lnTo>
                  <a:lnTo>
                    <a:pt x="4436" y="12033"/>
                  </a:lnTo>
                  <a:cubicBezTo>
                    <a:pt x="3937" y="12033"/>
                    <a:pt x="3494" y="11922"/>
                    <a:pt x="3105" y="11645"/>
                  </a:cubicBezTo>
                  <a:cubicBezTo>
                    <a:pt x="2828" y="11312"/>
                    <a:pt x="2662" y="10647"/>
                    <a:pt x="2662" y="9649"/>
                  </a:cubicBezTo>
                  <a:lnTo>
                    <a:pt x="2662" y="2329"/>
                  </a:lnTo>
                  <a:lnTo>
                    <a:pt x="10979" y="12643"/>
                  </a:lnTo>
                  <a:lnTo>
                    <a:pt x="11312" y="12643"/>
                  </a:lnTo>
                  <a:lnTo>
                    <a:pt x="11312" y="2773"/>
                  </a:lnTo>
                  <a:cubicBezTo>
                    <a:pt x="11201" y="2107"/>
                    <a:pt x="11368" y="1442"/>
                    <a:pt x="11645" y="887"/>
                  </a:cubicBezTo>
                  <a:cubicBezTo>
                    <a:pt x="12033" y="555"/>
                    <a:pt x="12532" y="333"/>
                    <a:pt x="13087" y="333"/>
                  </a:cubicBezTo>
                  <a:lnTo>
                    <a:pt x="13087" y="0"/>
                  </a:lnTo>
                  <a:lnTo>
                    <a:pt x="8651" y="0"/>
                  </a:lnTo>
                  <a:lnTo>
                    <a:pt x="8651" y="333"/>
                  </a:lnTo>
                  <a:cubicBezTo>
                    <a:pt x="9150" y="333"/>
                    <a:pt x="9593" y="499"/>
                    <a:pt x="9981" y="721"/>
                  </a:cubicBezTo>
                  <a:cubicBezTo>
                    <a:pt x="10370" y="1331"/>
                    <a:pt x="10591" y="2052"/>
                    <a:pt x="10480" y="2773"/>
                  </a:cubicBezTo>
                  <a:lnTo>
                    <a:pt x="10480" y="9039"/>
                  </a:lnTo>
                  <a:lnTo>
                    <a:pt x="3216" y="0"/>
                  </a:lnTo>
                  <a:close/>
                </a:path>
              </a:pathLst>
            </a:custGeom>
            <a:solidFill>
              <a:schemeClr val="lt1"/>
            </a:solidFill>
            <a:ln>
              <a:noFill/>
            </a:ln>
          </p:spPr>
          <p:txBody>
            <a:bodyPr spcFirstLastPara="1" wrap="square" lIns="91426" tIns="91426" rIns="91426" bIns="91426" anchor="ctr" anchorCtr="0">
              <a:noAutofit/>
            </a:bodyPr>
            <a:lstStyle/>
            <a:p>
              <a:pPr algn="l" rtl="0"/>
              <a:endParaRPr sz="1801">
                <a:solidFill>
                  <a:schemeClr val="dk1"/>
                </a:solidFill>
              </a:endParaRPr>
            </a:p>
          </p:txBody>
        </p:sp>
        <p:sp>
          <p:nvSpPr>
            <p:cNvPr id="83" name="Google Shape;963;p52">
              <a:extLst>
                <a:ext uri="{FF2B5EF4-FFF2-40B4-BE49-F238E27FC236}">
                  <a16:creationId xmlns:a16="http://schemas.microsoft.com/office/drawing/2014/main" id="{9596CDB7-713C-430C-B209-8883002B38DD}"/>
                </a:ext>
              </a:extLst>
            </p:cNvPr>
            <p:cNvSpPr/>
            <p:nvPr/>
          </p:nvSpPr>
          <p:spPr>
            <a:xfrm>
              <a:off x="1125475" y="2639150"/>
              <a:ext cx="433925" cy="316100"/>
            </a:xfrm>
            <a:custGeom>
              <a:avLst/>
              <a:gdLst/>
              <a:ahLst/>
              <a:cxnLst/>
              <a:rect l="l" t="t" r="r" b="b"/>
              <a:pathLst>
                <a:path w="17357" h="12644" extrusionOk="0">
                  <a:moveTo>
                    <a:pt x="13641" y="0"/>
                  </a:moveTo>
                  <a:lnTo>
                    <a:pt x="13641" y="389"/>
                  </a:lnTo>
                  <a:cubicBezTo>
                    <a:pt x="13918" y="389"/>
                    <a:pt x="14195" y="389"/>
                    <a:pt x="14473" y="500"/>
                  </a:cubicBezTo>
                  <a:cubicBezTo>
                    <a:pt x="14805" y="610"/>
                    <a:pt x="14972" y="888"/>
                    <a:pt x="14972" y="1220"/>
                  </a:cubicBezTo>
                  <a:cubicBezTo>
                    <a:pt x="14972" y="1387"/>
                    <a:pt x="14972" y="1498"/>
                    <a:pt x="14916" y="1609"/>
                  </a:cubicBezTo>
                  <a:cubicBezTo>
                    <a:pt x="14861" y="1941"/>
                    <a:pt x="14805" y="2274"/>
                    <a:pt x="14639" y="2607"/>
                  </a:cubicBezTo>
                  <a:lnTo>
                    <a:pt x="12310" y="8928"/>
                  </a:lnTo>
                  <a:lnTo>
                    <a:pt x="9593" y="1886"/>
                  </a:lnTo>
                  <a:cubicBezTo>
                    <a:pt x="9538" y="1664"/>
                    <a:pt x="9427" y="1498"/>
                    <a:pt x="9427" y="1387"/>
                  </a:cubicBezTo>
                  <a:cubicBezTo>
                    <a:pt x="9371" y="1331"/>
                    <a:pt x="9371" y="1220"/>
                    <a:pt x="9371" y="1109"/>
                  </a:cubicBezTo>
                  <a:cubicBezTo>
                    <a:pt x="9371" y="832"/>
                    <a:pt x="9538" y="555"/>
                    <a:pt x="9815" y="500"/>
                  </a:cubicBezTo>
                  <a:cubicBezTo>
                    <a:pt x="10148" y="389"/>
                    <a:pt x="10425" y="389"/>
                    <a:pt x="10758" y="389"/>
                  </a:cubicBezTo>
                  <a:lnTo>
                    <a:pt x="10758" y="56"/>
                  </a:lnTo>
                  <a:lnTo>
                    <a:pt x="5767" y="56"/>
                  </a:lnTo>
                  <a:lnTo>
                    <a:pt x="5767" y="389"/>
                  </a:lnTo>
                  <a:cubicBezTo>
                    <a:pt x="6044" y="389"/>
                    <a:pt x="6377" y="389"/>
                    <a:pt x="6654" y="500"/>
                  </a:cubicBezTo>
                  <a:cubicBezTo>
                    <a:pt x="6987" y="666"/>
                    <a:pt x="7264" y="943"/>
                    <a:pt x="7375" y="1331"/>
                  </a:cubicBezTo>
                  <a:lnTo>
                    <a:pt x="8262" y="3660"/>
                  </a:lnTo>
                  <a:lnTo>
                    <a:pt x="6266" y="8873"/>
                  </a:lnTo>
                  <a:lnTo>
                    <a:pt x="3604" y="1830"/>
                  </a:lnTo>
                  <a:cubicBezTo>
                    <a:pt x="3493" y="1664"/>
                    <a:pt x="3438" y="1498"/>
                    <a:pt x="3438" y="1387"/>
                  </a:cubicBezTo>
                  <a:cubicBezTo>
                    <a:pt x="3383" y="1276"/>
                    <a:pt x="3383" y="1165"/>
                    <a:pt x="3383" y="1054"/>
                  </a:cubicBezTo>
                  <a:cubicBezTo>
                    <a:pt x="3383" y="777"/>
                    <a:pt x="3549" y="555"/>
                    <a:pt x="3826" y="500"/>
                  </a:cubicBezTo>
                  <a:cubicBezTo>
                    <a:pt x="4048" y="389"/>
                    <a:pt x="4325" y="389"/>
                    <a:pt x="4602" y="389"/>
                  </a:cubicBezTo>
                  <a:lnTo>
                    <a:pt x="4602" y="56"/>
                  </a:lnTo>
                  <a:lnTo>
                    <a:pt x="0" y="56"/>
                  </a:lnTo>
                  <a:lnTo>
                    <a:pt x="0" y="389"/>
                  </a:lnTo>
                  <a:cubicBezTo>
                    <a:pt x="499" y="389"/>
                    <a:pt x="943" y="666"/>
                    <a:pt x="1220" y="1054"/>
                  </a:cubicBezTo>
                  <a:cubicBezTo>
                    <a:pt x="1774" y="2163"/>
                    <a:pt x="2218" y="3272"/>
                    <a:pt x="2606" y="4381"/>
                  </a:cubicBezTo>
                  <a:lnTo>
                    <a:pt x="4159" y="8762"/>
                  </a:lnTo>
                  <a:lnTo>
                    <a:pt x="5545" y="12643"/>
                  </a:lnTo>
                  <a:lnTo>
                    <a:pt x="5822" y="12643"/>
                  </a:lnTo>
                  <a:lnTo>
                    <a:pt x="8706" y="4714"/>
                  </a:lnTo>
                  <a:lnTo>
                    <a:pt x="10868" y="10481"/>
                  </a:lnTo>
                  <a:lnTo>
                    <a:pt x="11700" y="12643"/>
                  </a:lnTo>
                  <a:lnTo>
                    <a:pt x="11977" y="12643"/>
                  </a:lnTo>
                  <a:lnTo>
                    <a:pt x="13197" y="9261"/>
                  </a:lnTo>
                  <a:lnTo>
                    <a:pt x="13918" y="7098"/>
                  </a:lnTo>
                  <a:lnTo>
                    <a:pt x="15914" y="1498"/>
                  </a:lnTo>
                  <a:cubicBezTo>
                    <a:pt x="16025" y="1165"/>
                    <a:pt x="16247" y="832"/>
                    <a:pt x="16580" y="610"/>
                  </a:cubicBezTo>
                  <a:cubicBezTo>
                    <a:pt x="16802" y="500"/>
                    <a:pt x="17079" y="389"/>
                    <a:pt x="17356" y="389"/>
                  </a:cubicBezTo>
                  <a:lnTo>
                    <a:pt x="17356" y="0"/>
                  </a:lnTo>
                  <a:close/>
                </a:path>
              </a:pathLst>
            </a:custGeom>
            <a:solidFill>
              <a:schemeClr val="lt1"/>
            </a:solidFill>
            <a:ln>
              <a:noFill/>
            </a:ln>
          </p:spPr>
          <p:txBody>
            <a:bodyPr spcFirstLastPara="1" wrap="square" lIns="91426" tIns="91426" rIns="91426" bIns="91426" anchor="ctr" anchorCtr="0">
              <a:noAutofit/>
            </a:bodyPr>
            <a:lstStyle/>
            <a:p>
              <a:pPr algn="l" rtl="0"/>
              <a:endParaRPr sz="1801">
                <a:solidFill>
                  <a:schemeClr val="dk1"/>
                </a:solidFill>
              </a:endParaRPr>
            </a:p>
          </p:txBody>
        </p:sp>
        <p:sp>
          <p:nvSpPr>
            <p:cNvPr id="84" name="Google Shape;964;p52">
              <a:extLst>
                <a:ext uri="{FF2B5EF4-FFF2-40B4-BE49-F238E27FC236}">
                  <a16:creationId xmlns:a16="http://schemas.microsoft.com/office/drawing/2014/main" id="{DA64296C-8633-4A58-AA0F-2BF29ED6FBBF}"/>
                </a:ext>
              </a:extLst>
            </p:cNvPr>
            <p:cNvSpPr/>
            <p:nvPr/>
          </p:nvSpPr>
          <p:spPr>
            <a:xfrm>
              <a:off x="6172900" y="2671025"/>
              <a:ext cx="274500" cy="310550"/>
            </a:xfrm>
            <a:custGeom>
              <a:avLst/>
              <a:gdLst/>
              <a:ahLst/>
              <a:cxnLst/>
              <a:rect l="l" t="t" r="r" b="b"/>
              <a:pathLst>
                <a:path w="10980" h="12422" extrusionOk="0">
                  <a:moveTo>
                    <a:pt x="0" y="1"/>
                  </a:moveTo>
                  <a:lnTo>
                    <a:pt x="0" y="389"/>
                  </a:lnTo>
                  <a:cubicBezTo>
                    <a:pt x="84" y="380"/>
                    <a:pt x="165" y="375"/>
                    <a:pt x="246" y="375"/>
                  </a:cubicBezTo>
                  <a:cubicBezTo>
                    <a:pt x="647" y="375"/>
                    <a:pt x="1017" y="491"/>
                    <a:pt x="1387" y="722"/>
                  </a:cubicBezTo>
                  <a:cubicBezTo>
                    <a:pt x="1608" y="1110"/>
                    <a:pt x="1719" y="1609"/>
                    <a:pt x="1664" y="2053"/>
                  </a:cubicBezTo>
                  <a:lnTo>
                    <a:pt x="1664" y="10370"/>
                  </a:lnTo>
                  <a:cubicBezTo>
                    <a:pt x="1664" y="11036"/>
                    <a:pt x="1553" y="11535"/>
                    <a:pt x="1387" y="11701"/>
                  </a:cubicBezTo>
                  <a:cubicBezTo>
                    <a:pt x="943" y="11923"/>
                    <a:pt x="499" y="12034"/>
                    <a:pt x="0" y="12034"/>
                  </a:cubicBezTo>
                  <a:lnTo>
                    <a:pt x="0" y="12422"/>
                  </a:lnTo>
                  <a:lnTo>
                    <a:pt x="10148" y="12422"/>
                  </a:lnTo>
                  <a:lnTo>
                    <a:pt x="10980" y="9261"/>
                  </a:lnTo>
                  <a:lnTo>
                    <a:pt x="10481" y="9206"/>
                  </a:lnTo>
                  <a:cubicBezTo>
                    <a:pt x="10203" y="10037"/>
                    <a:pt x="9593" y="10758"/>
                    <a:pt x="8817" y="11257"/>
                  </a:cubicBezTo>
                  <a:cubicBezTo>
                    <a:pt x="8074" y="11536"/>
                    <a:pt x="7292" y="11659"/>
                    <a:pt x="6503" y="11659"/>
                  </a:cubicBezTo>
                  <a:cubicBezTo>
                    <a:pt x="6350" y="11659"/>
                    <a:pt x="6198" y="11655"/>
                    <a:pt x="6045" y="11646"/>
                  </a:cubicBezTo>
                  <a:cubicBezTo>
                    <a:pt x="5851" y="11660"/>
                    <a:pt x="5658" y="11667"/>
                    <a:pt x="5466" y="11667"/>
                  </a:cubicBezTo>
                  <a:cubicBezTo>
                    <a:pt x="4941" y="11667"/>
                    <a:pt x="4425" y="11616"/>
                    <a:pt x="3937" y="11535"/>
                  </a:cubicBezTo>
                  <a:cubicBezTo>
                    <a:pt x="3660" y="11479"/>
                    <a:pt x="3549" y="11257"/>
                    <a:pt x="3549" y="10925"/>
                  </a:cubicBezTo>
                  <a:lnTo>
                    <a:pt x="3549" y="6267"/>
                  </a:lnTo>
                  <a:lnTo>
                    <a:pt x="6433" y="6267"/>
                  </a:lnTo>
                  <a:cubicBezTo>
                    <a:pt x="6525" y="6258"/>
                    <a:pt x="6618" y="6253"/>
                    <a:pt x="6709" y="6253"/>
                  </a:cubicBezTo>
                  <a:cubicBezTo>
                    <a:pt x="7169" y="6253"/>
                    <a:pt x="7616" y="6368"/>
                    <a:pt x="7985" y="6600"/>
                  </a:cubicBezTo>
                  <a:cubicBezTo>
                    <a:pt x="8263" y="7043"/>
                    <a:pt x="8429" y="7542"/>
                    <a:pt x="8484" y="8041"/>
                  </a:cubicBezTo>
                  <a:lnTo>
                    <a:pt x="8928" y="8041"/>
                  </a:lnTo>
                  <a:lnTo>
                    <a:pt x="8928" y="3716"/>
                  </a:lnTo>
                  <a:lnTo>
                    <a:pt x="8484" y="3716"/>
                  </a:lnTo>
                  <a:cubicBezTo>
                    <a:pt x="8484" y="4215"/>
                    <a:pt x="8263" y="4714"/>
                    <a:pt x="7985" y="5158"/>
                  </a:cubicBezTo>
                  <a:cubicBezTo>
                    <a:pt x="7599" y="5399"/>
                    <a:pt x="7129" y="5557"/>
                    <a:pt x="6647" y="5557"/>
                  </a:cubicBezTo>
                  <a:cubicBezTo>
                    <a:pt x="6576" y="5557"/>
                    <a:pt x="6504" y="5553"/>
                    <a:pt x="6433" y="5546"/>
                  </a:cubicBezTo>
                  <a:lnTo>
                    <a:pt x="3549" y="5546"/>
                  </a:lnTo>
                  <a:lnTo>
                    <a:pt x="3549" y="1387"/>
                  </a:lnTo>
                  <a:cubicBezTo>
                    <a:pt x="3549" y="1165"/>
                    <a:pt x="3605" y="999"/>
                    <a:pt x="3660" y="888"/>
                  </a:cubicBezTo>
                  <a:cubicBezTo>
                    <a:pt x="3716" y="777"/>
                    <a:pt x="3882" y="722"/>
                    <a:pt x="4159" y="722"/>
                  </a:cubicBezTo>
                  <a:lnTo>
                    <a:pt x="6765" y="722"/>
                  </a:lnTo>
                  <a:cubicBezTo>
                    <a:pt x="6882" y="713"/>
                    <a:pt x="6999" y="708"/>
                    <a:pt x="7116" y="708"/>
                  </a:cubicBezTo>
                  <a:cubicBezTo>
                    <a:pt x="7719" y="708"/>
                    <a:pt x="8315" y="831"/>
                    <a:pt x="8873" y="1110"/>
                  </a:cubicBezTo>
                  <a:cubicBezTo>
                    <a:pt x="9261" y="1553"/>
                    <a:pt x="9482" y="2108"/>
                    <a:pt x="9538" y="2718"/>
                  </a:cubicBezTo>
                  <a:lnTo>
                    <a:pt x="10037" y="2718"/>
                  </a:lnTo>
                  <a:lnTo>
                    <a:pt x="9982" y="1"/>
                  </a:lnTo>
                  <a:close/>
                </a:path>
              </a:pathLst>
            </a:custGeom>
            <a:solidFill>
              <a:schemeClr val="lt1"/>
            </a:solidFill>
            <a:ln>
              <a:noFill/>
            </a:ln>
          </p:spPr>
          <p:txBody>
            <a:bodyPr spcFirstLastPara="1" wrap="square" lIns="91426" tIns="91426" rIns="91426" bIns="91426" anchor="ctr" anchorCtr="0">
              <a:noAutofit/>
            </a:bodyPr>
            <a:lstStyle/>
            <a:p>
              <a:pPr algn="l" rtl="0"/>
              <a:endParaRPr sz="1801">
                <a:solidFill>
                  <a:schemeClr val="dk1"/>
                </a:solidFill>
              </a:endParaRPr>
            </a:p>
          </p:txBody>
        </p:sp>
        <p:sp>
          <p:nvSpPr>
            <p:cNvPr id="85" name="Google Shape;965;p52">
              <a:extLst>
                <a:ext uri="{FF2B5EF4-FFF2-40B4-BE49-F238E27FC236}">
                  <a16:creationId xmlns:a16="http://schemas.microsoft.com/office/drawing/2014/main" id="{664570F6-1ACE-483D-B452-A68B3708D16B}"/>
                </a:ext>
              </a:extLst>
            </p:cNvPr>
            <p:cNvSpPr/>
            <p:nvPr/>
          </p:nvSpPr>
          <p:spPr>
            <a:xfrm>
              <a:off x="3715025" y="5107975"/>
              <a:ext cx="210750" cy="323325"/>
            </a:xfrm>
            <a:custGeom>
              <a:avLst/>
              <a:gdLst/>
              <a:ahLst/>
              <a:cxnLst/>
              <a:rect l="l" t="t" r="r" b="b"/>
              <a:pathLst>
                <a:path w="8430" h="12933" extrusionOk="0">
                  <a:moveTo>
                    <a:pt x="3814" y="1"/>
                  </a:moveTo>
                  <a:cubicBezTo>
                    <a:pt x="2932" y="1"/>
                    <a:pt x="2065" y="377"/>
                    <a:pt x="1442" y="949"/>
                  </a:cubicBezTo>
                  <a:cubicBezTo>
                    <a:pt x="832" y="1559"/>
                    <a:pt x="500" y="2446"/>
                    <a:pt x="500" y="3333"/>
                  </a:cubicBezTo>
                  <a:cubicBezTo>
                    <a:pt x="555" y="4054"/>
                    <a:pt x="832" y="4719"/>
                    <a:pt x="1331" y="5274"/>
                  </a:cubicBezTo>
                  <a:cubicBezTo>
                    <a:pt x="1664" y="5662"/>
                    <a:pt x="2052" y="5939"/>
                    <a:pt x="2496" y="6217"/>
                  </a:cubicBezTo>
                  <a:lnTo>
                    <a:pt x="4049" y="7215"/>
                  </a:lnTo>
                  <a:cubicBezTo>
                    <a:pt x="4714" y="7603"/>
                    <a:pt x="5324" y="8046"/>
                    <a:pt x="5878" y="8490"/>
                  </a:cubicBezTo>
                  <a:cubicBezTo>
                    <a:pt x="6322" y="8934"/>
                    <a:pt x="6544" y="9488"/>
                    <a:pt x="6544" y="10098"/>
                  </a:cubicBezTo>
                  <a:cubicBezTo>
                    <a:pt x="6544" y="10708"/>
                    <a:pt x="6322" y="11263"/>
                    <a:pt x="5878" y="11706"/>
                  </a:cubicBezTo>
                  <a:cubicBezTo>
                    <a:pt x="5435" y="12039"/>
                    <a:pt x="4880" y="12261"/>
                    <a:pt x="4326" y="12261"/>
                  </a:cubicBezTo>
                  <a:cubicBezTo>
                    <a:pt x="3272" y="12261"/>
                    <a:pt x="2219" y="11762"/>
                    <a:pt x="1553" y="10930"/>
                  </a:cubicBezTo>
                  <a:cubicBezTo>
                    <a:pt x="1054" y="10320"/>
                    <a:pt x="721" y="9654"/>
                    <a:pt x="444" y="8934"/>
                  </a:cubicBezTo>
                  <a:lnTo>
                    <a:pt x="1" y="8934"/>
                  </a:lnTo>
                  <a:lnTo>
                    <a:pt x="555" y="12926"/>
                  </a:lnTo>
                  <a:lnTo>
                    <a:pt x="999" y="12926"/>
                  </a:lnTo>
                  <a:cubicBezTo>
                    <a:pt x="999" y="12760"/>
                    <a:pt x="1054" y="12649"/>
                    <a:pt x="1110" y="12483"/>
                  </a:cubicBezTo>
                  <a:cubicBezTo>
                    <a:pt x="1193" y="12358"/>
                    <a:pt x="1307" y="12295"/>
                    <a:pt x="1453" y="12295"/>
                  </a:cubicBezTo>
                  <a:cubicBezTo>
                    <a:pt x="1501" y="12295"/>
                    <a:pt x="1553" y="12302"/>
                    <a:pt x="1609" y="12316"/>
                  </a:cubicBezTo>
                  <a:cubicBezTo>
                    <a:pt x="1941" y="12372"/>
                    <a:pt x="2330" y="12483"/>
                    <a:pt x="2662" y="12593"/>
                  </a:cubicBezTo>
                  <a:cubicBezTo>
                    <a:pt x="3217" y="12815"/>
                    <a:pt x="3882" y="12926"/>
                    <a:pt x="4492" y="12926"/>
                  </a:cubicBezTo>
                  <a:cubicBezTo>
                    <a:pt x="4564" y="12930"/>
                    <a:pt x="4636" y="12932"/>
                    <a:pt x="4708" y="12932"/>
                  </a:cubicBezTo>
                  <a:cubicBezTo>
                    <a:pt x="5640" y="12932"/>
                    <a:pt x="6600" y="12601"/>
                    <a:pt x="7320" y="11983"/>
                  </a:cubicBezTo>
                  <a:cubicBezTo>
                    <a:pt x="8041" y="11318"/>
                    <a:pt x="8429" y="10431"/>
                    <a:pt x="8429" y="9488"/>
                  </a:cubicBezTo>
                  <a:cubicBezTo>
                    <a:pt x="8429" y="8823"/>
                    <a:pt x="8207" y="8157"/>
                    <a:pt x="7819" y="7603"/>
                  </a:cubicBezTo>
                  <a:cubicBezTo>
                    <a:pt x="7209" y="6882"/>
                    <a:pt x="6433" y="6327"/>
                    <a:pt x="5657" y="5884"/>
                  </a:cubicBezTo>
                  <a:lnTo>
                    <a:pt x="3993" y="4830"/>
                  </a:lnTo>
                  <a:cubicBezTo>
                    <a:pt x="3494" y="4553"/>
                    <a:pt x="2995" y="4165"/>
                    <a:pt x="2607" y="3721"/>
                  </a:cubicBezTo>
                  <a:cubicBezTo>
                    <a:pt x="2330" y="3389"/>
                    <a:pt x="2163" y="2945"/>
                    <a:pt x="2163" y="2501"/>
                  </a:cubicBezTo>
                  <a:cubicBezTo>
                    <a:pt x="2163" y="2002"/>
                    <a:pt x="2330" y="1559"/>
                    <a:pt x="2718" y="1226"/>
                  </a:cubicBezTo>
                  <a:cubicBezTo>
                    <a:pt x="3106" y="949"/>
                    <a:pt x="3605" y="782"/>
                    <a:pt x="4104" y="782"/>
                  </a:cubicBezTo>
                  <a:cubicBezTo>
                    <a:pt x="4825" y="838"/>
                    <a:pt x="5490" y="1060"/>
                    <a:pt x="6100" y="1503"/>
                  </a:cubicBezTo>
                  <a:cubicBezTo>
                    <a:pt x="6877" y="2113"/>
                    <a:pt x="7376" y="3000"/>
                    <a:pt x="7542" y="3998"/>
                  </a:cubicBezTo>
                  <a:lnTo>
                    <a:pt x="8041" y="3998"/>
                  </a:lnTo>
                  <a:lnTo>
                    <a:pt x="7597" y="6"/>
                  </a:lnTo>
                  <a:lnTo>
                    <a:pt x="7209" y="6"/>
                  </a:lnTo>
                  <a:cubicBezTo>
                    <a:pt x="7209" y="172"/>
                    <a:pt x="7098" y="339"/>
                    <a:pt x="7043" y="505"/>
                  </a:cubicBezTo>
                  <a:cubicBezTo>
                    <a:pt x="6877" y="616"/>
                    <a:pt x="6710" y="671"/>
                    <a:pt x="6544" y="671"/>
                  </a:cubicBezTo>
                  <a:cubicBezTo>
                    <a:pt x="6211" y="561"/>
                    <a:pt x="5823" y="450"/>
                    <a:pt x="5490" y="339"/>
                  </a:cubicBezTo>
                  <a:cubicBezTo>
                    <a:pt x="4991" y="117"/>
                    <a:pt x="4492" y="61"/>
                    <a:pt x="3993" y="6"/>
                  </a:cubicBezTo>
                  <a:cubicBezTo>
                    <a:pt x="3933" y="2"/>
                    <a:pt x="3873" y="1"/>
                    <a:pt x="3814" y="1"/>
                  </a:cubicBezTo>
                  <a:close/>
                </a:path>
              </a:pathLst>
            </a:custGeom>
            <a:solidFill>
              <a:schemeClr val="lt1"/>
            </a:solidFill>
            <a:ln>
              <a:noFill/>
            </a:ln>
          </p:spPr>
          <p:txBody>
            <a:bodyPr spcFirstLastPara="1" wrap="square" lIns="91426" tIns="91426" rIns="91426" bIns="91426" anchor="ctr" anchorCtr="0">
              <a:noAutofit/>
            </a:bodyPr>
            <a:lstStyle/>
            <a:p>
              <a:pPr algn="l" rtl="0"/>
              <a:endParaRPr sz="1801">
                <a:solidFill>
                  <a:schemeClr val="dk1"/>
                </a:solidFill>
              </a:endParaRPr>
            </a:p>
          </p:txBody>
        </p:sp>
        <p:sp>
          <p:nvSpPr>
            <p:cNvPr id="86" name="Google Shape;966;p52">
              <a:extLst>
                <a:ext uri="{FF2B5EF4-FFF2-40B4-BE49-F238E27FC236}">
                  <a16:creationId xmlns:a16="http://schemas.microsoft.com/office/drawing/2014/main" id="{6D248FAB-E1DA-4C35-9822-7D3AE0F154D2}"/>
                </a:ext>
              </a:extLst>
            </p:cNvPr>
            <p:cNvSpPr/>
            <p:nvPr/>
          </p:nvSpPr>
          <p:spPr>
            <a:xfrm>
              <a:off x="1763150" y="792625"/>
              <a:ext cx="4240650" cy="4087100"/>
            </a:xfrm>
            <a:custGeom>
              <a:avLst/>
              <a:gdLst/>
              <a:ahLst/>
              <a:cxnLst/>
              <a:rect l="l" t="t" r="r" b="b"/>
              <a:pathLst>
                <a:path w="169626" h="163484" extrusionOk="0">
                  <a:moveTo>
                    <a:pt x="86393" y="36210"/>
                  </a:moveTo>
                  <a:lnTo>
                    <a:pt x="86393" y="36210"/>
                  </a:lnTo>
                  <a:cubicBezTo>
                    <a:pt x="96097" y="37153"/>
                    <a:pt x="105191" y="41201"/>
                    <a:pt x="112455" y="47744"/>
                  </a:cubicBezTo>
                  <a:lnTo>
                    <a:pt x="101587" y="55618"/>
                  </a:lnTo>
                  <a:cubicBezTo>
                    <a:pt x="97816" y="52735"/>
                    <a:pt x="93436" y="50738"/>
                    <a:pt x="88778" y="49740"/>
                  </a:cubicBezTo>
                  <a:lnTo>
                    <a:pt x="86393" y="36210"/>
                  </a:lnTo>
                  <a:close/>
                  <a:moveTo>
                    <a:pt x="75248" y="36376"/>
                  </a:moveTo>
                  <a:lnTo>
                    <a:pt x="73473" y="50017"/>
                  </a:lnTo>
                  <a:cubicBezTo>
                    <a:pt x="68982" y="51182"/>
                    <a:pt x="64823" y="53234"/>
                    <a:pt x="61218" y="56173"/>
                  </a:cubicBezTo>
                  <a:cubicBezTo>
                    <a:pt x="56450" y="52956"/>
                    <a:pt x="51625" y="49685"/>
                    <a:pt x="50184" y="48520"/>
                  </a:cubicBezTo>
                  <a:cubicBezTo>
                    <a:pt x="57060" y="41977"/>
                    <a:pt x="65821" y="37763"/>
                    <a:pt x="75248" y="36376"/>
                  </a:cubicBezTo>
                  <a:close/>
                  <a:moveTo>
                    <a:pt x="73196" y="52014"/>
                  </a:moveTo>
                  <a:lnTo>
                    <a:pt x="71754" y="63104"/>
                  </a:lnTo>
                  <a:cubicBezTo>
                    <a:pt x="71144" y="62716"/>
                    <a:pt x="67207" y="60110"/>
                    <a:pt x="62827" y="57226"/>
                  </a:cubicBezTo>
                  <a:lnTo>
                    <a:pt x="62827" y="57171"/>
                  </a:lnTo>
                  <a:cubicBezTo>
                    <a:pt x="65932" y="54842"/>
                    <a:pt x="69425" y="53067"/>
                    <a:pt x="73196" y="52014"/>
                  </a:cubicBezTo>
                  <a:close/>
                  <a:moveTo>
                    <a:pt x="89110" y="51736"/>
                  </a:moveTo>
                  <a:lnTo>
                    <a:pt x="89110" y="51736"/>
                  </a:lnTo>
                  <a:cubicBezTo>
                    <a:pt x="93047" y="52679"/>
                    <a:pt x="96763" y="54398"/>
                    <a:pt x="99979" y="56782"/>
                  </a:cubicBezTo>
                  <a:lnTo>
                    <a:pt x="91162" y="63215"/>
                  </a:lnTo>
                  <a:lnTo>
                    <a:pt x="89110" y="51736"/>
                  </a:lnTo>
                  <a:close/>
                  <a:moveTo>
                    <a:pt x="51570" y="50017"/>
                  </a:moveTo>
                  <a:lnTo>
                    <a:pt x="51570" y="50017"/>
                  </a:lnTo>
                  <a:cubicBezTo>
                    <a:pt x="56949" y="53844"/>
                    <a:pt x="70922" y="62993"/>
                    <a:pt x="71588" y="63437"/>
                  </a:cubicBezTo>
                  <a:lnTo>
                    <a:pt x="71699" y="63326"/>
                  </a:lnTo>
                  <a:lnTo>
                    <a:pt x="70867" y="70035"/>
                  </a:lnTo>
                  <a:lnTo>
                    <a:pt x="51570" y="50017"/>
                  </a:lnTo>
                  <a:close/>
                  <a:moveTo>
                    <a:pt x="111513" y="49352"/>
                  </a:moveTo>
                  <a:lnTo>
                    <a:pt x="111513" y="49352"/>
                  </a:lnTo>
                  <a:cubicBezTo>
                    <a:pt x="102197" y="66154"/>
                    <a:pt x="100422" y="69647"/>
                    <a:pt x="100145" y="70479"/>
                  </a:cubicBezTo>
                  <a:lnTo>
                    <a:pt x="92548" y="69481"/>
                  </a:lnTo>
                  <a:lnTo>
                    <a:pt x="111513" y="49352"/>
                  </a:lnTo>
                  <a:close/>
                  <a:moveTo>
                    <a:pt x="105191" y="61496"/>
                  </a:moveTo>
                  <a:lnTo>
                    <a:pt x="105191" y="61551"/>
                  </a:lnTo>
                  <a:cubicBezTo>
                    <a:pt x="107853" y="64601"/>
                    <a:pt x="109905" y="68095"/>
                    <a:pt x="111235" y="71921"/>
                  </a:cubicBezTo>
                  <a:lnTo>
                    <a:pt x="100478" y="70534"/>
                  </a:lnTo>
                  <a:cubicBezTo>
                    <a:pt x="100755" y="69814"/>
                    <a:pt x="102419" y="66597"/>
                    <a:pt x="105191" y="61496"/>
                  </a:cubicBezTo>
                  <a:close/>
                  <a:moveTo>
                    <a:pt x="57193" y="62758"/>
                  </a:moveTo>
                  <a:cubicBezTo>
                    <a:pt x="59513" y="67177"/>
                    <a:pt x="61552" y="71091"/>
                    <a:pt x="61828" y="71643"/>
                  </a:cubicBezTo>
                  <a:lnTo>
                    <a:pt x="51736" y="73251"/>
                  </a:lnTo>
                  <a:cubicBezTo>
                    <a:pt x="52896" y="69442"/>
                    <a:pt x="54714" y="65908"/>
                    <a:pt x="57193" y="62758"/>
                  </a:cubicBezTo>
                  <a:close/>
                  <a:moveTo>
                    <a:pt x="112622" y="48021"/>
                  </a:moveTo>
                  <a:cubicBezTo>
                    <a:pt x="120108" y="54897"/>
                    <a:pt x="125154" y="64047"/>
                    <a:pt x="126873" y="74028"/>
                  </a:cubicBezTo>
                  <a:lnTo>
                    <a:pt x="113232" y="72253"/>
                  </a:lnTo>
                  <a:cubicBezTo>
                    <a:pt x="111845" y="67595"/>
                    <a:pt x="109405" y="63381"/>
                    <a:pt x="106134" y="59777"/>
                  </a:cubicBezTo>
                  <a:cubicBezTo>
                    <a:pt x="107908" y="56561"/>
                    <a:pt x="110071" y="52679"/>
                    <a:pt x="112511" y="48298"/>
                  </a:cubicBezTo>
                  <a:lnTo>
                    <a:pt x="112511" y="48243"/>
                  </a:lnTo>
                  <a:lnTo>
                    <a:pt x="112622" y="48021"/>
                  </a:lnTo>
                  <a:close/>
                  <a:moveTo>
                    <a:pt x="49851" y="48853"/>
                  </a:moveTo>
                  <a:cubicBezTo>
                    <a:pt x="50905" y="50627"/>
                    <a:pt x="53622" y="55895"/>
                    <a:pt x="56228" y="60886"/>
                  </a:cubicBezTo>
                  <a:cubicBezTo>
                    <a:pt x="53178" y="64601"/>
                    <a:pt x="50960" y="68926"/>
                    <a:pt x="49740" y="73584"/>
                  </a:cubicBezTo>
                  <a:lnTo>
                    <a:pt x="36210" y="75691"/>
                  </a:lnTo>
                  <a:cubicBezTo>
                    <a:pt x="37596" y="65488"/>
                    <a:pt x="42421" y="56006"/>
                    <a:pt x="49851" y="48853"/>
                  </a:cubicBezTo>
                  <a:close/>
                  <a:moveTo>
                    <a:pt x="81735" y="6100"/>
                  </a:moveTo>
                  <a:cubicBezTo>
                    <a:pt x="122104" y="6156"/>
                    <a:pt x="155430" y="37763"/>
                    <a:pt x="157537" y="78076"/>
                  </a:cubicBezTo>
                  <a:lnTo>
                    <a:pt x="127649" y="74139"/>
                  </a:lnTo>
                  <a:cubicBezTo>
                    <a:pt x="125930" y="63825"/>
                    <a:pt x="120773" y="54454"/>
                    <a:pt x="113065" y="47411"/>
                  </a:cubicBezTo>
                  <a:lnTo>
                    <a:pt x="113287" y="47134"/>
                  </a:lnTo>
                  <a:lnTo>
                    <a:pt x="113287" y="47134"/>
                  </a:lnTo>
                  <a:lnTo>
                    <a:pt x="113010" y="47356"/>
                  </a:lnTo>
                  <a:cubicBezTo>
                    <a:pt x="105579" y="40646"/>
                    <a:pt x="96208" y="36487"/>
                    <a:pt x="86282" y="35489"/>
                  </a:cubicBezTo>
                  <a:lnTo>
                    <a:pt x="81125" y="6100"/>
                  </a:lnTo>
                  <a:close/>
                  <a:moveTo>
                    <a:pt x="81680" y="2440"/>
                  </a:moveTo>
                  <a:cubicBezTo>
                    <a:pt x="82844" y="2440"/>
                    <a:pt x="84009" y="2440"/>
                    <a:pt x="85173" y="2496"/>
                  </a:cubicBezTo>
                  <a:lnTo>
                    <a:pt x="85562" y="2496"/>
                  </a:lnTo>
                  <a:cubicBezTo>
                    <a:pt x="87003" y="2551"/>
                    <a:pt x="88445" y="2662"/>
                    <a:pt x="89887" y="2828"/>
                  </a:cubicBezTo>
                  <a:lnTo>
                    <a:pt x="90330" y="2884"/>
                  </a:lnTo>
                  <a:cubicBezTo>
                    <a:pt x="91772" y="3050"/>
                    <a:pt x="93214" y="3217"/>
                    <a:pt x="94600" y="3438"/>
                  </a:cubicBezTo>
                  <a:lnTo>
                    <a:pt x="94988" y="3494"/>
                  </a:lnTo>
                  <a:cubicBezTo>
                    <a:pt x="96430" y="3771"/>
                    <a:pt x="97872" y="4048"/>
                    <a:pt x="99258" y="4381"/>
                  </a:cubicBezTo>
                  <a:lnTo>
                    <a:pt x="99646" y="4437"/>
                  </a:lnTo>
                  <a:cubicBezTo>
                    <a:pt x="101088" y="4769"/>
                    <a:pt x="102474" y="5157"/>
                    <a:pt x="103805" y="5546"/>
                  </a:cubicBezTo>
                  <a:lnTo>
                    <a:pt x="104249" y="5656"/>
                  </a:lnTo>
                  <a:cubicBezTo>
                    <a:pt x="105635" y="6045"/>
                    <a:pt x="107021" y="6488"/>
                    <a:pt x="108352" y="6987"/>
                  </a:cubicBezTo>
                  <a:lnTo>
                    <a:pt x="108740" y="7154"/>
                  </a:lnTo>
                  <a:cubicBezTo>
                    <a:pt x="110126" y="7653"/>
                    <a:pt x="111457" y="8152"/>
                    <a:pt x="112788" y="8706"/>
                  </a:cubicBezTo>
                  <a:lnTo>
                    <a:pt x="113176" y="8873"/>
                  </a:lnTo>
                  <a:cubicBezTo>
                    <a:pt x="114452" y="9483"/>
                    <a:pt x="115782" y="10093"/>
                    <a:pt x="117058" y="10703"/>
                  </a:cubicBezTo>
                  <a:lnTo>
                    <a:pt x="117446" y="10869"/>
                  </a:lnTo>
                  <a:cubicBezTo>
                    <a:pt x="118721" y="11534"/>
                    <a:pt x="119997" y="12255"/>
                    <a:pt x="121272" y="12976"/>
                  </a:cubicBezTo>
                  <a:lnTo>
                    <a:pt x="121605" y="13198"/>
                  </a:lnTo>
                  <a:cubicBezTo>
                    <a:pt x="122880" y="13863"/>
                    <a:pt x="124100" y="14695"/>
                    <a:pt x="125320" y="15471"/>
                  </a:cubicBezTo>
                  <a:lnTo>
                    <a:pt x="125653" y="15693"/>
                  </a:lnTo>
                  <a:cubicBezTo>
                    <a:pt x="126873" y="16469"/>
                    <a:pt x="128037" y="17301"/>
                    <a:pt x="129201" y="18188"/>
                  </a:cubicBezTo>
                  <a:lnTo>
                    <a:pt x="129534" y="18410"/>
                  </a:lnTo>
                  <a:cubicBezTo>
                    <a:pt x="130643" y="19297"/>
                    <a:pt x="131808" y="20185"/>
                    <a:pt x="132917" y="21127"/>
                  </a:cubicBezTo>
                  <a:lnTo>
                    <a:pt x="133194" y="21405"/>
                  </a:lnTo>
                  <a:cubicBezTo>
                    <a:pt x="134303" y="22347"/>
                    <a:pt x="135357" y="23290"/>
                    <a:pt x="136410" y="24288"/>
                  </a:cubicBezTo>
                  <a:lnTo>
                    <a:pt x="136743" y="24565"/>
                  </a:lnTo>
                  <a:cubicBezTo>
                    <a:pt x="137796" y="25563"/>
                    <a:pt x="138795" y="26617"/>
                    <a:pt x="139793" y="27671"/>
                  </a:cubicBezTo>
                  <a:cubicBezTo>
                    <a:pt x="139904" y="27726"/>
                    <a:pt x="139959" y="27837"/>
                    <a:pt x="140070" y="27948"/>
                  </a:cubicBezTo>
                  <a:lnTo>
                    <a:pt x="140125" y="27892"/>
                  </a:lnTo>
                  <a:cubicBezTo>
                    <a:pt x="141068" y="28946"/>
                    <a:pt x="142066" y="30055"/>
                    <a:pt x="142953" y="31164"/>
                  </a:cubicBezTo>
                  <a:cubicBezTo>
                    <a:pt x="143064" y="31275"/>
                    <a:pt x="143120" y="31386"/>
                    <a:pt x="143231" y="31497"/>
                  </a:cubicBezTo>
                  <a:cubicBezTo>
                    <a:pt x="144173" y="32606"/>
                    <a:pt x="145061" y="33715"/>
                    <a:pt x="145892" y="34879"/>
                  </a:cubicBezTo>
                  <a:lnTo>
                    <a:pt x="146336" y="35545"/>
                  </a:lnTo>
                  <a:cubicBezTo>
                    <a:pt x="147223" y="36709"/>
                    <a:pt x="147999" y="37929"/>
                    <a:pt x="148776" y="39094"/>
                  </a:cubicBezTo>
                  <a:lnTo>
                    <a:pt x="148998" y="39482"/>
                  </a:lnTo>
                  <a:cubicBezTo>
                    <a:pt x="149774" y="40702"/>
                    <a:pt x="150550" y="41922"/>
                    <a:pt x="151216" y="43197"/>
                  </a:cubicBezTo>
                  <a:lnTo>
                    <a:pt x="151437" y="43530"/>
                  </a:lnTo>
                  <a:cubicBezTo>
                    <a:pt x="152158" y="44805"/>
                    <a:pt x="152824" y="46080"/>
                    <a:pt x="153434" y="47411"/>
                  </a:cubicBezTo>
                  <a:cubicBezTo>
                    <a:pt x="153489" y="47522"/>
                    <a:pt x="153545" y="47633"/>
                    <a:pt x="153600" y="47744"/>
                  </a:cubicBezTo>
                  <a:cubicBezTo>
                    <a:pt x="154210" y="49075"/>
                    <a:pt x="154820" y="50406"/>
                    <a:pt x="155374" y="51736"/>
                  </a:cubicBezTo>
                  <a:cubicBezTo>
                    <a:pt x="155430" y="51847"/>
                    <a:pt x="155485" y="51958"/>
                    <a:pt x="155541" y="52125"/>
                  </a:cubicBezTo>
                  <a:cubicBezTo>
                    <a:pt x="156040" y="53455"/>
                    <a:pt x="156594" y="54786"/>
                    <a:pt x="157038" y="56173"/>
                  </a:cubicBezTo>
                  <a:cubicBezTo>
                    <a:pt x="157093" y="56283"/>
                    <a:pt x="157149" y="56450"/>
                    <a:pt x="157204" y="56561"/>
                  </a:cubicBezTo>
                  <a:cubicBezTo>
                    <a:pt x="157648" y="57947"/>
                    <a:pt x="158036" y="59333"/>
                    <a:pt x="158424" y="60720"/>
                  </a:cubicBezTo>
                  <a:cubicBezTo>
                    <a:pt x="158480" y="60830"/>
                    <a:pt x="158535" y="60997"/>
                    <a:pt x="158591" y="61108"/>
                  </a:cubicBezTo>
                  <a:cubicBezTo>
                    <a:pt x="158923" y="62494"/>
                    <a:pt x="159311" y="63880"/>
                    <a:pt x="159589" y="65322"/>
                  </a:cubicBezTo>
                  <a:cubicBezTo>
                    <a:pt x="159589" y="65433"/>
                    <a:pt x="159644" y="65599"/>
                    <a:pt x="159700" y="65710"/>
                  </a:cubicBezTo>
                  <a:cubicBezTo>
                    <a:pt x="159977" y="67096"/>
                    <a:pt x="160199" y="68538"/>
                    <a:pt x="160476" y="69980"/>
                  </a:cubicBezTo>
                  <a:cubicBezTo>
                    <a:pt x="160476" y="70146"/>
                    <a:pt x="160476" y="70257"/>
                    <a:pt x="160531" y="70368"/>
                  </a:cubicBezTo>
                  <a:cubicBezTo>
                    <a:pt x="160698" y="71810"/>
                    <a:pt x="160864" y="73251"/>
                    <a:pt x="161030" y="74693"/>
                  </a:cubicBezTo>
                  <a:lnTo>
                    <a:pt x="161030" y="75081"/>
                  </a:lnTo>
                  <a:cubicBezTo>
                    <a:pt x="161141" y="76246"/>
                    <a:pt x="161252" y="77410"/>
                    <a:pt x="161252" y="78519"/>
                  </a:cubicBezTo>
                  <a:lnTo>
                    <a:pt x="158258" y="78131"/>
                  </a:lnTo>
                  <a:cubicBezTo>
                    <a:pt x="158202" y="77189"/>
                    <a:pt x="158147" y="76301"/>
                    <a:pt x="158092" y="75359"/>
                  </a:cubicBezTo>
                  <a:lnTo>
                    <a:pt x="158036" y="74970"/>
                  </a:lnTo>
                  <a:cubicBezTo>
                    <a:pt x="157925" y="73584"/>
                    <a:pt x="157759" y="72198"/>
                    <a:pt x="157537" y="70812"/>
                  </a:cubicBezTo>
                  <a:lnTo>
                    <a:pt x="157482" y="70423"/>
                  </a:lnTo>
                  <a:cubicBezTo>
                    <a:pt x="157260" y="69037"/>
                    <a:pt x="157038" y="67706"/>
                    <a:pt x="156761" y="66320"/>
                  </a:cubicBezTo>
                  <a:cubicBezTo>
                    <a:pt x="156761" y="66209"/>
                    <a:pt x="156705" y="66043"/>
                    <a:pt x="156650" y="65932"/>
                  </a:cubicBezTo>
                  <a:cubicBezTo>
                    <a:pt x="156373" y="64546"/>
                    <a:pt x="156040" y="63215"/>
                    <a:pt x="155707" y="61884"/>
                  </a:cubicBezTo>
                  <a:cubicBezTo>
                    <a:pt x="155652" y="61773"/>
                    <a:pt x="155596" y="61607"/>
                    <a:pt x="155596" y="61496"/>
                  </a:cubicBezTo>
                  <a:cubicBezTo>
                    <a:pt x="155208" y="60165"/>
                    <a:pt x="154820" y="58834"/>
                    <a:pt x="154376" y="57503"/>
                  </a:cubicBezTo>
                  <a:cubicBezTo>
                    <a:pt x="154321" y="57392"/>
                    <a:pt x="154265" y="57282"/>
                    <a:pt x="154210" y="57115"/>
                  </a:cubicBezTo>
                  <a:cubicBezTo>
                    <a:pt x="153766" y="55840"/>
                    <a:pt x="153267" y="54509"/>
                    <a:pt x="152768" y="53234"/>
                  </a:cubicBezTo>
                  <a:cubicBezTo>
                    <a:pt x="152713" y="53123"/>
                    <a:pt x="152657" y="53012"/>
                    <a:pt x="152602" y="52845"/>
                  </a:cubicBezTo>
                  <a:cubicBezTo>
                    <a:pt x="152103" y="51570"/>
                    <a:pt x="151493" y="50295"/>
                    <a:pt x="150938" y="49075"/>
                  </a:cubicBezTo>
                  <a:lnTo>
                    <a:pt x="150717" y="48687"/>
                  </a:lnTo>
                  <a:cubicBezTo>
                    <a:pt x="150107" y="47467"/>
                    <a:pt x="149497" y="46247"/>
                    <a:pt x="148831" y="45027"/>
                  </a:cubicBezTo>
                  <a:cubicBezTo>
                    <a:pt x="148776" y="44916"/>
                    <a:pt x="148720" y="44750"/>
                    <a:pt x="148609" y="44639"/>
                  </a:cubicBezTo>
                  <a:cubicBezTo>
                    <a:pt x="147944" y="43419"/>
                    <a:pt x="147223" y="42254"/>
                    <a:pt x="146502" y="41090"/>
                  </a:cubicBezTo>
                  <a:cubicBezTo>
                    <a:pt x="146447" y="40979"/>
                    <a:pt x="146336" y="40868"/>
                    <a:pt x="146280" y="40757"/>
                  </a:cubicBezTo>
                  <a:cubicBezTo>
                    <a:pt x="145560" y="39593"/>
                    <a:pt x="144728" y="38428"/>
                    <a:pt x="143951" y="37319"/>
                  </a:cubicBezTo>
                  <a:lnTo>
                    <a:pt x="143508" y="36654"/>
                  </a:lnTo>
                  <a:cubicBezTo>
                    <a:pt x="142676" y="35545"/>
                    <a:pt x="141789" y="34491"/>
                    <a:pt x="140957" y="33382"/>
                  </a:cubicBezTo>
                  <a:lnTo>
                    <a:pt x="140680" y="33105"/>
                  </a:lnTo>
                  <a:cubicBezTo>
                    <a:pt x="139793" y="31996"/>
                    <a:pt x="138850" y="30998"/>
                    <a:pt x="137907" y="29944"/>
                  </a:cubicBezTo>
                  <a:lnTo>
                    <a:pt x="137630" y="29667"/>
                  </a:lnTo>
                  <a:cubicBezTo>
                    <a:pt x="136687" y="28669"/>
                    <a:pt x="135689" y="27671"/>
                    <a:pt x="134691" y="26728"/>
                  </a:cubicBezTo>
                  <a:lnTo>
                    <a:pt x="134414" y="26395"/>
                  </a:lnTo>
                  <a:cubicBezTo>
                    <a:pt x="133416" y="25453"/>
                    <a:pt x="132362" y="24565"/>
                    <a:pt x="131309" y="23623"/>
                  </a:cubicBezTo>
                  <a:lnTo>
                    <a:pt x="130976" y="23401"/>
                  </a:lnTo>
                  <a:cubicBezTo>
                    <a:pt x="129922" y="22514"/>
                    <a:pt x="128869" y="21626"/>
                    <a:pt x="127760" y="20795"/>
                  </a:cubicBezTo>
                  <a:lnTo>
                    <a:pt x="127427" y="20517"/>
                  </a:lnTo>
                  <a:cubicBezTo>
                    <a:pt x="126318" y="19686"/>
                    <a:pt x="125154" y="18909"/>
                    <a:pt x="124045" y="18133"/>
                  </a:cubicBezTo>
                  <a:lnTo>
                    <a:pt x="123656" y="17911"/>
                  </a:lnTo>
                  <a:cubicBezTo>
                    <a:pt x="122492" y="17190"/>
                    <a:pt x="121327" y="16414"/>
                    <a:pt x="120163" y="15749"/>
                  </a:cubicBezTo>
                  <a:lnTo>
                    <a:pt x="119775" y="15527"/>
                  </a:lnTo>
                  <a:cubicBezTo>
                    <a:pt x="118610" y="14861"/>
                    <a:pt x="117390" y="14196"/>
                    <a:pt x="116115" y="13586"/>
                  </a:cubicBezTo>
                  <a:lnTo>
                    <a:pt x="115782" y="13364"/>
                  </a:lnTo>
                  <a:cubicBezTo>
                    <a:pt x="114507" y="12754"/>
                    <a:pt x="113287" y="12200"/>
                    <a:pt x="112012" y="11645"/>
                  </a:cubicBezTo>
                  <a:cubicBezTo>
                    <a:pt x="111845" y="11590"/>
                    <a:pt x="111734" y="11534"/>
                    <a:pt x="111624" y="11479"/>
                  </a:cubicBezTo>
                  <a:cubicBezTo>
                    <a:pt x="110348" y="10924"/>
                    <a:pt x="109073" y="10425"/>
                    <a:pt x="107742" y="9926"/>
                  </a:cubicBezTo>
                  <a:lnTo>
                    <a:pt x="107354" y="9815"/>
                  </a:lnTo>
                  <a:cubicBezTo>
                    <a:pt x="106078" y="9316"/>
                    <a:pt x="104748" y="8928"/>
                    <a:pt x="103417" y="8540"/>
                  </a:cubicBezTo>
                  <a:lnTo>
                    <a:pt x="103029" y="8374"/>
                  </a:lnTo>
                  <a:cubicBezTo>
                    <a:pt x="101698" y="8041"/>
                    <a:pt x="100367" y="7653"/>
                    <a:pt x="98981" y="7375"/>
                  </a:cubicBezTo>
                  <a:lnTo>
                    <a:pt x="98593" y="7265"/>
                  </a:lnTo>
                  <a:cubicBezTo>
                    <a:pt x="97262" y="6932"/>
                    <a:pt x="95875" y="6710"/>
                    <a:pt x="94545" y="6433"/>
                  </a:cubicBezTo>
                  <a:lnTo>
                    <a:pt x="94101" y="6377"/>
                  </a:lnTo>
                  <a:cubicBezTo>
                    <a:pt x="92770" y="6156"/>
                    <a:pt x="91384" y="5989"/>
                    <a:pt x="89998" y="5823"/>
                  </a:cubicBezTo>
                  <a:lnTo>
                    <a:pt x="89609" y="5767"/>
                  </a:lnTo>
                  <a:cubicBezTo>
                    <a:pt x="88223" y="5656"/>
                    <a:pt x="86837" y="5546"/>
                    <a:pt x="85451" y="5490"/>
                  </a:cubicBezTo>
                  <a:lnTo>
                    <a:pt x="85007" y="5490"/>
                  </a:lnTo>
                  <a:cubicBezTo>
                    <a:pt x="83898" y="5435"/>
                    <a:pt x="82789" y="5379"/>
                    <a:pt x="81680" y="5379"/>
                  </a:cubicBezTo>
                  <a:lnTo>
                    <a:pt x="80959" y="5379"/>
                  </a:lnTo>
                  <a:lnTo>
                    <a:pt x="80848" y="4658"/>
                  </a:lnTo>
                  <a:lnTo>
                    <a:pt x="80460" y="2440"/>
                  </a:lnTo>
                  <a:close/>
                  <a:moveTo>
                    <a:pt x="79296" y="6156"/>
                  </a:moveTo>
                  <a:lnTo>
                    <a:pt x="75359" y="35711"/>
                  </a:lnTo>
                  <a:cubicBezTo>
                    <a:pt x="54564" y="38594"/>
                    <a:pt x="38262" y="55008"/>
                    <a:pt x="35545" y="75858"/>
                  </a:cubicBezTo>
                  <a:lnTo>
                    <a:pt x="5823" y="80571"/>
                  </a:lnTo>
                  <a:lnTo>
                    <a:pt x="5823" y="80571"/>
                  </a:lnTo>
                  <a:cubicBezTo>
                    <a:pt x="6599" y="40203"/>
                    <a:pt x="38872" y="7486"/>
                    <a:pt x="79296" y="6156"/>
                  </a:cubicBezTo>
                  <a:close/>
                  <a:moveTo>
                    <a:pt x="79739" y="2496"/>
                  </a:moveTo>
                  <a:lnTo>
                    <a:pt x="79351" y="5490"/>
                  </a:lnTo>
                  <a:cubicBezTo>
                    <a:pt x="78353" y="5490"/>
                    <a:pt x="77299" y="5546"/>
                    <a:pt x="76301" y="5656"/>
                  </a:cubicBezTo>
                  <a:lnTo>
                    <a:pt x="75913" y="5656"/>
                  </a:lnTo>
                  <a:cubicBezTo>
                    <a:pt x="74527" y="5767"/>
                    <a:pt x="73140" y="5878"/>
                    <a:pt x="71754" y="6045"/>
                  </a:cubicBezTo>
                  <a:lnTo>
                    <a:pt x="71311" y="6100"/>
                  </a:lnTo>
                  <a:cubicBezTo>
                    <a:pt x="69924" y="6322"/>
                    <a:pt x="68593" y="6544"/>
                    <a:pt x="67207" y="6821"/>
                  </a:cubicBezTo>
                  <a:lnTo>
                    <a:pt x="66819" y="6876"/>
                  </a:lnTo>
                  <a:cubicBezTo>
                    <a:pt x="65433" y="7154"/>
                    <a:pt x="64102" y="7486"/>
                    <a:pt x="62771" y="7819"/>
                  </a:cubicBezTo>
                  <a:lnTo>
                    <a:pt x="62383" y="7930"/>
                  </a:lnTo>
                  <a:cubicBezTo>
                    <a:pt x="61052" y="8263"/>
                    <a:pt x="59721" y="8651"/>
                    <a:pt x="58390" y="9094"/>
                  </a:cubicBezTo>
                  <a:lnTo>
                    <a:pt x="57670" y="9316"/>
                  </a:lnTo>
                  <a:cubicBezTo>
                    <a:pt x="56339" y="9760"/>
                    <a:pt x="55008" y="10203"/>
                    <a:pt x="53733" y="10703"/>
                  </a:cubicBezTo>
                  <a:lnTo>
                    <a:pt x="53344" y="10869"/>
                  </a:lnTo>
                  <a:cubicBezTo>
                    <a:pt x="52069" y="11368"/>
                    <a:pt x="50794" y="11922"/>
                    <a:pt x="49518" y="12477"/>
                  </a:cubicBezTo>
                  <a:lnTo>
                    <a:pt x="49186" y="12699"/>
                  </a:lnTo>
                  <a:cubicBezTo>
                    <a:pt x="47910" y="13253"/>
                    <a:pt x="46690" y="13863"/>
                    <a:pt x="45470" y="14473"/>
                  </a:cubicBezTo>
                  <a:lnTo>
                    <a:pt x="45082" y="14695"/>
                  </a:lnTo>
                  <a:cubicBezTo>
                    <a:pt x="43918" y="15360"/>
                    <a:pt x="42698" y="16081"/>
                    <a:pt x="41533" y="16802"/>
                  </a:cubicBezTo>
                  <a:lnTo>
                    <a:pt x="41145" y="17024"/>
                  </a:lnTo>
                  <a:cubicBezTo>
                    <a:pt x="39981" y="17745"/>
                    <a:pt x="38816" y="18466"/>
                    <a:pt x="37707" y="19297"/>
                  </a:cubicBezTo>
                  <a:lnTo>
                    <a:pt x="37375" y="19519"/>
                  </a:lnTo>
                  <a:cubicBezTo>
                    <a:pt x="36210" y="20351"/>
                    <a:pt x="35156" y="21183"/>
                    <a:pt x="34047" y="22015"/>
                  </a:cubicBezTo>
                  <a:lnTo>
                    <a:pt x="33715" y="22292"/>
                  </a:lnTo>
                  <a:cubicBezTo>
                    <a:pt x="32661" y="23179"/>
                    <a:pt x="31608" y="24066"/>
                    <a:pt x="30554" y="24954"/>
                  </a:cubicBezTo>
                  <a:lnTo>
                    <a:pt x="30277" y="25231"/>
                  </a:lnTo>
                  <a:cubicBezTo>
                    <a:pt x="29223" y="26173"/>
                    <a:pt x="28225" y="27116"/>
                    <a:pt x="27282" y="28114"/>
                  </a:cubicBezTo>
                  <a:lnTo>
                    <a:pt x="26950" y="28447"/>
                  </a:lnTo>
                  <a:cubicBezTo>
                    <a:pt x="26007" y="29390"/>
                    <a:pt x="25064" y="30443"/>
                    <a:pt x="24122" y="31497"/>
                  </a:cubicBezTo>
                  <a:lnTo>
                    <a:pt x="23844" y="31774"/>
                  </a:lnTo>
                  <a:cubicBezTo>
                    <a:pt x="22957" y="32828"/>
                    <a:pt x="22070" y="33881"/>
                    <a:pt x="21238" y="34990"/>
                  </a:cubicBezTo>
                  <a:lnTo>
                    <a:pt x="20961" y="35323"/>
                  </a:lnTo>
                  <a:cubicBezTo>
                    <a:pt x="20129" y="36432"/>
                    <a:pt x="19297" y="37541"/>
                    <a:pt x="18521" y="38650"/>
                  </a:cubicBezTo>
                  <a:lnTo>
                    <a:pt x="18299" y="39038"/>
                  </a:lnTo>
                  <a:cubicBezTo>
                    <a:pt x="17523" y="40147"/>
                    <a:pt x="16747" y="41312"/>
                    <a:pt x="16026" y="42476"/>
                  </a:cubicBezTo>
                  <a:lnTo>
                    <a:pt x="15860" y="42809"/>
                  </a:lnTo>
                  <a:cubicBezTo>
                    <a:pt x="15139" y="44029"/>
                    <a:pt x="14473" y="45249"/>
                    <a:pt x="13808" y="46469"/>
                  </a:cubicBezTo>
                  <a:lnTo>
                    <a:pt x="13641" y="46801"/>
                  </a:lnTo>
                  <a:cubicBezTo>
                    <a:pt x="12976" y="48077"/>
                    <a:pt x="12366" y="49297"/>
                    <a:pt x="11812" y="50572"/>
                  </a:cubicBezTo>
                  <a:cubicBezTo>
                    <a:pt x="11756" y="50683"/>
                    <a:pt x="11701" y="50794"/>
                    <a:pt x="11645" y="50960"/>
                  </a:cubicBezTo>
                  <a:cubicBezTo>
                    <a:pt x="11091" y="52180"/>
                    <a:pt x="10536" y="53455"/>
                    <a:pt x="10037" y="54786"/>
                  </a:cubicBezTo>
                  <a:lnTo>
                    <a:pt x="9926" y="55174"/>
                  </a:lnTo>
                  <a:cubicBezTo>
                    <a:pt x="9427" y="56450"/>
                    <a:pt x="8984" y="57781"/>
                    <a:pt x="8540" y="59111"/>
                  </a:cubicBezTo>
                  <a:lnTo>
                    <a:pt x="8374" y="59500"/>
                  </a:lnTo>
                  <a:cubicBezTo>
                    <a:pt x="7985" y="60830"/>
                    <a:pt x="7653" y="62161"/>
                    <a:pt x="7265" y="63492"/>
                  </a:cubicBezTo>
                  <a:cubicBezTo>
                    <a:pt x="7265" y="63603"/>
                    <a:pt x="7209" y="63769"/>
                    <a:pt x="7209" y="63880"/>
                  </a:cubicBezTo>
                  <a:cubicBezTo>
                    <a:pt x="6876" y="65211"/>
                    <a:pt x="6599" y="66597"/>
                    <a:pt x="6322" y="67928"/>
                  </a:cubicBezTo>
                  <a:lnTo>
                    <a:pt x="6266" y="68372"/>
                  </a:lnTo>
                  <a:cubicBezTo>
                    <a:pt x="5989" y="69703"/>
                    <a:pt x="5823" y="71089"/>
                    <a:pt x="5601" y="72475"/>
                  </a:cubicBezTo>
                  <a:cubicBezTo>
                    <a:pt x="5601" y="72586"/>
                    <a:pt x="5601" y="72752"/>
                    <a:pt x="5601" y="72863"/>
                  </a:cubicBezTo>
                  <a:cubicBezTo>
                    <a:pt x="5435" y="74250"/>
                    <a:pt x="5268" y="75636"/>
                    <a:pt x="5213" y="77022"/>
                  </a:cubicBezTo>
                  <a:lnTo>
                    <a:pt x="5213" y="77466"/>
                  </a:lnTo>
                  <a:cubicBezTo>
                    <a:pt x="5157" y="78519"/>
                    <a:pt x="5102" y="79573"/>
                    <a:pt x="5047" y="80626"/>
                  </a:cubicBezTo>
                  <a:lnTo>
                    <a:pt x="2052" y="81126"/>
                  </a:lnTo>
                  <a:cubicBezTo>
                    <a:pt x="2108" y="79850"/>
                    <a:pt x="2163" y="78575"/>
                    <a:pt x="2219" y="77244"/>
                  </a:cubicBezTo>
                  <a:lnTo>
                    <a:pt x="2219" y="76856"/>
                  </a:lnTo>
                  <a:cubicBezTo>
                    <a:pt x="2329" y="75414"/>
                    <a:pt x="2440" y="73972"/>
                    <a:pt x="2607" y="72531"/>
                  </a:cubicBezTo>
                  <a:cubicBezTo>
                    <a:pt x="2607" y="72420"/>
                    <a:pt x="2607" y="72253"/>
                    <a:pt x="2662" y="72142"/>
                  </a:cubicBezTo>
                  <a:cubicBezTo>
                    <a:pt x="2829" y="70701"/>
                    <a:pt x="3050" y="69259"/>
                    <a:pt x="3328" y="67873"/>
                  </a:cubicBezTo>
                  <a:lnTo>
                    <a:pt x="3383" y="67429"/>
                  </a:lnTo>
                  <a:cubicBezTo>
                    <a:pt x="3660" y="66043"/>
                    <a:pt x="3938" y="64601"/>
                    <a:pt x="4326" y="63215"/>
                  </a:cubicBezTo>
                  <a:cubicBezTo>
                    <a:pt x="4326" y="63048"/>
                    <a:pt x="4381" y="62938"/>
                    <a:pt x="4381" y="62827"/>
                  </a:cubicBezTo>
                  <a:cubicBezTo>
                    <a:pt x="4769" y="61440"/>
                    <a:pt x="5157" y="60054"/>
                    <a:pt x="5546" y="58668"/>
                  </a:cubicBezTo>
                  <a:cubicBezTo>
                    <a:pt x="5601" y="58501"/>
                    <a:pt x="5657" y="58391"/>
                    <a:pt x="5657" y="58280"/>
                  </a:cubicBezTo>
                  <a:cubicBezTo>
                    <a:pt x="6100" y="56893"/>
                    <a:pt x="6599" y="55507"/>
                    <a:pt x="7043" y="54176"/>
                  </a:cubicBezTo>
                  <a:lnTo>
                    <a:pt x="7209" y="53788"/>
                  </a:lnTo>
                  <a:cubicBezTo>
                    <a:pt x="7708" y="52402"/>
                    <a:pt x="8263" y="51071"/>
                    <a:pt x="8873" y="49796"/>
                  </a:cubicBezTo>
                  <a:lnTo>
                    <a:pt x="9039" y="49407"/>
                  </a:lnTo>
                  <a:cubicBezTo>
                    <a:pt x="9594" y="48077"/>
                    <a:pt x="10259" y="46746"/>
                    <a:pt x="10924" y="45470"/>
                  </a:cubicBezTo>
                  <a:cubicBezTo>
                    <a:pt x="10980" y="45360"/>
                    <a:pt x="11035" y="45249"/>
                    <a:pt x="11091" y="45138"/>
                  </a:cubicBezTo>
                  <a:cubicBezTo>
                    <a:pt x="11812" y="43862"/>
                    <a:pt x="12477" y="42587"/>
                    <a:pt x="13198" y="41367"/>
                  </a:cubicBezTo>
                  <a:lnTo>
                    <a:pt x="13420" y="40979"/>
                  </a:lnTo>
                  <a:cubicBezTo>
                    <a:pt x="14141" y="39759"/>
                    <a:pt x="14917" y="38539"/>
                    <a:pt x="15749" y="37375"/>
                  </a:cubicBezTo>
                  <a:lnTo>
                    <a:pt x="15970" y="36986"/>
                  </a:lnTo>
                  <a:cubicBezTo>
                    <a:pt x="16802" y="35822"/>
                    <a:pt x="17634" y="34657"/>
                    <a:pt x="18521" y="33493"/>
                  </a:cubicBezTo>
                  <a:lnTo>
                    <a:pt x="18798" y="33160"/>
                  </a:lnTo>
                  <a:cubicBezTo>
                    <a:pt x="19741" y="32051"/>
                    <a:pt x="20684" y="30887"/>
                    <a:pt x="21626" y="29833"/>
                  </a:cubicBezTo>
                  <a:lnTo>
                    <a:pt x="21904" y="29500"/>
                  </a:lnTo>
                  <a:cubicBezTo>
                    <a:pt x="22846" y="28447"/>
                    <a:pt x="23844" y="27393"/>
                    <a:pt x="24843" y="26340"/>
                  </a:cubicBezTo>
                  <a:lnTo>
                    <a:pt x="25120" y="26063"/>
                  </a:lnTo>
                  <a:cubicBezTo>
                    <a:pt x="26173" y="25009"/>
                    <a:pt x="27227" y="24011"/>
                    <a:pt x="28281" y="23068"/>
                  </a:cubicBezTo>
                  <a:cubicBezTo>
                    <a:pt x="28336" y="22957"/>
                    <a:pt x="28447" y="22846"/>
                    <a:pt x="28558" y="22791"/>
                  </a:cubicBezTo>
                  <a:cubicBezTo>
                    <a:pt x="29667" y="21793"/>
                    <a:pt x="30720" y="20906"/>
                    <a:pt x="31885" y="20018"/>
                  </a:cubicBezTo>
                  <a:lnTo>
                    <a:pt x="32218" y="19741"/>
                  </a:lnTo>
                  <a:cubicBezTo>
                    <a:pt x="33327" y="18854"/>
                    <a:pt x="34491" y="17967"/>
                    <a:pt x="35656" y="17135"/>
                  </a:cubicBezTo>
                  <a:lnTo>
                    <a:pt x="35988" y="16913"/>
                  </a:lnTo>
                  <a:cubicBezTo>
                    <a:pt x="37208" y="16081"/>
                    <a:pt x="38373" y="15250"/>
                    <a:pt x="39593" y="14473"/>
                  </a:cubicBezTo>
                  <a:lnTo>
                    <a:pt x="39981" y="14251"/>
                  </a:lnTo>
                  <a:cubicBezTo>
                    <a:pt x="41201" y="13531"/>
                    <a:pt x="42421" y="12810"/>
                    <a:pt x="43696" y="12089"/>
                  </a:cubicBezTo>
                  <a:lnTo>
                    <a:pt x="44084" y="11922"/>
                  </a:lnTo>
                  <a:cubicBezTo>
                    <a:pt x="45359" y="11202"/>
                    <a:pt x="46635" y="10592"/>
                    <a:pt x="47910" y="9982"/>
                  </a:cubicBezTo>
                  <a:lnTo>
                    <a:pt x="48298" y="9760"/>
                  </a:lnTo>
                  <a:cubicBezTo>
                    <a:pt x="49629" y="9150"/>
                    <a:pt x="50960" y="8595"/>
                    <a:pt x="52291" y="8041"/>
                  </a:cubicBezTo>
                  <a:lnTo>
                    <a:pt x="52679" y="7930"/>
                  </a:lnTo>
                  <a:cubicBezTo>
                    <a:pt x="54010" y="7375"/>
                    <a:pt x="55341" y="6876"/>
                    <a:pt x="56727" y="6433"/>
                  </a:cubicBezTo>
                  <a:lnTo>
                    <a:pt x="57503" y="6211"/>
                  </a:lnTo>
                  <a:cubicBezTo>
                    <a:pt x="58890" y="5767"/>
                    <a:pt x="60276" y="5324"/>
                    <a:pt x="61662" y="4991"/>
                  </a:cubicBezTo>
                  <a:lnTo>
                    <a:pt x="62050" y="4880"/>
                  </a:lnTo>
                  <a:cubicBezTo>
                    <a:pt x="63437" y="4547"/>
                    <a:pt x="64878" y="4215"/>
                    <a:pt x="66265" y="3938"/>
                  </a:cubicBezTo>
                  <a:lnTo>
                    <a:pt x="66708" y="3827"/>
                  </a:lnTo>
                  <a:cubicBezTo>
                    <a:pt x="68094" y="3605"/>
                    <a:pt x="69536" y="3328"/>
                    <a:pt x="70978" y="3161"/>
                  </a:cubicBezTo>
                  <a:lnTo>
                    <a:pt x="71366" y="3106"/>
                  </a:lnTo>
                  <a:cubicBezTo>
                    <a:pt x="72808" y="2939"/>
                    <a:pt x="74249" y="2773"/>
                    <a:pt x="75691" y="2662"/>
                  </a:cubicBezTo>
                  <a:lnTo>
                    <a:pt x="76079" y="2662"/>
                  </a:lnTo>
                  <a:cubicBezTo>
                    <a:pt x="77299" y="2551"/>
                    <a:pt x="78519" y="2496"/>
                    <a:pt x="79739" y="2496"/>
                  </a:cubicBezTo>
                  <a:close/>
                  <a:moveTo>
                    <a:pt x="70922" y="70479"/>
                  </a:moveTo>
                  <a:lnTo>
                    <a:pt x="81683" y="82012"/>
                  </a:lnTo>
                  <a:lnTo>
                    <a:pt x="81683" y="82012"/>
                  </a:lnTo>
                  <a:lnTo>
                    <a:pt x="1165" y="81514"/>
                  </a:lnTo>
                  <a:lnTo>
                    <a:pt x="62050" y="71865"/>
                  </a:lnTo>
                  <a:lnTo>
                    <a:pt x="70922" y="70479"/>
                  </a:lnTo>
                  <a:close/>
                  <a:moveTo>
                    <a:pt x="80072" y="1220"/>
                  </a:moveTo>
                  <a:lnTo>
                    <a:pt x="90996" y="63492"/>
                  </a:lnTo>
                  <a:lnTo>
                    <a:pt x="92049" y="69592"/>
                  </a:lnTo>
                  <a:lnTo>
                    <a:pt x="81735" y="82013"/>
                  </a:lnTo>
                  <a:lnTo>
                    <a:pt x="81735" y="82040"/>
                  </a:lnTo>
                  <a:lnTo>
                    <a:pt x="81734" y="82014"/>
                  </a:lnTo>
                  <a:lnTo>
                    <a:pt x="81735" y="82013"/>
                  </a:lnTo>
                  <a:lnTo>
                    <a:pt x="81734" y="82013"/>
                  </a:lnTo>
                  <a:lnTo>
                    <a:pt x="81734" y="82013"/>
                  </a:lnTo>
                  <a:lnTo>
                    <a:pt x="80072" y="1220"/>
                  </a:lnTo>
                  <a:close/>
                  <a:moveTo>
                    <a:pt x="161807" y="78797"/>
                  </a:moveTo>
                  <a:lnTo>
                    <a:pt x="98593" y="92216"/>
                  </a:lnTo>
                  <a:lnTo>
                    <a:pt x="92105" y="93602"/>
                  </a:lnTo>
                  <a:lnTo>
                    <a:pt x="81957" y="81791"/>
                  </a:lnTo>
                  <a:lnTo>
                    <a:pt x="161807" y="78797"/>
                  </a:lnTo>
                  <a:close/>
                  <a:moveTo>
                    <a:pt x="51515" y="89831"/>
                  </a:moveTo>
                  <a:lnTo>
                    <a:pt x="63048" y="91717"/>
                  </a:lnTo>
                  <a:lnTo>
                    <a:pt x="56561" y="100423"/>
                  </a:lnTo>
                  <a:cubicBezTo>
                    <a:pt x="54232" y="97262"/>
                    <a:pt x="52513" y="93658"/>
                    <a:pt x="51515" y="89831"/>
                  </a:cubicBezTo>
                  <a:close/>
                  <a:moveTo>
                    <a:pt x="112012" y="89610"/>
                  </a:moveTo>
                  <a:lnTo>
                    <a:pt x="112012" y="89610"/>
                  </a:lnTo>
                  <a:cubicBezTo>
                    <a:pt x="110847" y="94267"/>
                    <a:pt x="108629" y="98593"/>
                    <a:pt x="105524" y="102252"/>
                  </a:cubicBezTo>
                  <a:lnTo>
                    <a:pt x="98870" y="92382"/>
                  </a:lnTo>
                  <a:lnTo>
                    <a:pt x="112012" y="89610"/>
                  </a:lnTo>
                  <a:close/>
                  <a:moveTo>
                    <a:pt x="63492" y="91772"/>
                  </a:moveTo>
                  <a:lnTo>
                    <a:pt x="70534" y="92881"/>
                  </a:lnTo>
                  <a:lnTo>
                    <a:pt x="49075" y="111069"/>
                  </a:lnTo>
                  <a:lnTo>
                    <a:pt x="63492" y="91772"/>
                  </a:lnTo>
                  <a:close/>
                  <a:moveTo>
                    <a:pt x="71810" y="100811"/>
                  </a:moveTo>
                  <a:lnTo>
                    <a:pt x="73307" y="112067"/>
                  </a:lnTo>
                  <a:cubicBezTo>
                    <a:pt x="68982" y="110847"/>
                    <a:pt x="64989" y="108685"/>
                    <a:pt x="61551" y="105801"/>
                  </a:cubicBezTo>
                  <a:lnTo>
                    <a:pt x="71810" y="100811"/>
                  </a:lnTo>
                  <a:close/>
                  <a:moveTo>
                    <a:pt x="91051" y="100755"/>
                  </a:moveTo>
                  <a:lnTo>
                    <a:pt x="100866" y="106633"/>
                  </a:lnTo>
                  <a:cubicBezTo>
                    <a:pt x="97317" y="109350"/>
                    <a:pt x="93325" y="111291"/>
                    <a:pt x="88999" y="112345"/>
                  </a:cubicBezTo>
                  <a:lnTo>
                    <a:pt x="91051" y="100755"/>
                  </a:lnTo>
                  <a:close/>
                  <a:moveTo>
                    <a:pt x="36210" y="87336"/>
                  </a:moveTo>
                  <a:lnTo>
                    <a:pt x="49518" y="89499"/>
                  </a:lnTo>
                  <a:cubicBezTo>
                    <a:pt x="50572" y="93990"/>
                    <a:pt x="52568" y="98260"/>
                    <a:pt x="55396" y="101975"/>
                  </a:cubicBezTo>
                  <a:lnTo>
                    <a:pt x="47578" y="112455"/>
                  </a:lnTo>
                  <a:cubicBezTo>
                    <a:pt x="41312" y="105469"/>
                    <a:pt x="37319" y="96707"/>
                    <a:pt x="36210" y="87336"/>
                  </a:cubicBezTo>
                  <a:close/>
                  <a:moveTo>
                    <a:pt x="92216" y="93990"/>
                  </a:moveTo>
                  <a:lnTo>
                    <a:pt x="111956" y="112844"/>
                  </a:lnTo>
                  <a:lnTo>
                    <a:pt x="111956" y="112844"/>
                  </a:lnTo>
                  <a:lnTo>
                    <a:pt x="91107" y="100367"/>
                  </a:lnTo>
                  <a:lnTo>
                    <a:pt x="92216" y="93990"/>
                  </a:lnTo>
                  <a:close/>
                  <a:moveTo>
                    <a:pt x="59777" y="106689"/>
                  </a:moveTo>
                  <a:cubicBezTo>
                    <a:pt x="63714" y="110182"/>
                    <a:pt x="68427" y="112733"/>
                    <a:pt x="73529" y="114064"/>
                  </a:cubicBezTo>
                  <a:lnTo>
                    <a:pt x="73584" y="114064"/>
                  </a:lnTo>
                  <a:lnTo>
                    <a:pt x="75303" y="127261"/>
                  </a:lnTo>
                  <a:cubicBezTo>
                    <a:pt x="64656" y="125708"/>
                    <a:pt x="54897" y="120551"/>
                    <a:pt x="47688" y="112566"/>
                  </a:cubicBezTo>
                  <a:lnTo>
                    <a:pt x="59777" y="106689"/>
                  </a:lnTo>
                  <a:close/>
                  <a:moveTo>
                    <a:pt x="127372" y="86338"/>
                  </a:moveTo>
                  <a:lnTo>
                    <a:pt x="127372" y="86338"/>
                  </a:lnTo>
                  <a:cubicBezTo>
                    <a:pt x="125209" y="108075"/>
                    <a:pt x="108075" y="125265"/>
                    <a:pt x="86338" y="127483"/>
                  </a:cubicBezTo>
                  <a:lnTo>
                    <a:pt x="88667" y="114341"/>
                  </a:lnTo>
                  <a:cubicBezTo>
                    <a:pt x="93768" y="113232"/>
                    <a:pt x="98482" y="110958"/>
                    <a:pt x="102530" y="107631"/>
                  </a:cubicBezTo>
                  <a:lnTo>
                    <a:pt x="102530" y="107687"/>
                  </a:lnTo>
                  <a:lnTo>
                    <a:pt x="113620" y="114285"/>
                  </a:lnTo>
                  <a:lnTo>
                    <a:pt x="113121" y="113564"/>
                  </a:lnTo>
                  <a:lnTo>
                    <a:pt x="106577" y="103805"/>
                  </a:lnTo>
                  <a:cubicBezTo>
                    <a:pt x="110237" y="99646"/>
                    <a:pt x="112788" y="94600"/>
                    <a:pt x="114008" y="89166"/>
                  </a:cubicBezTo>
                  <a:lnTo>
                    <a:pt x="127372" y="86338"/>
                  </a:lnTo>
                  <a:close/>
                  <a:moveTo>
                    <a:pt x="5767" y="82401"/>
                  </a:moveTo>
                  <a:lnTo>
                    <a:pt x="35489" y="87225"/>
                  </a:lnTo>
                  <a:cubicBezTo>
                    <a:pt x="37984" y="108297"/>
                    <a:pt x="54398" y="125043"/>
                    <a:pt x="75414" y="127926"/>
                  </a:cubicBezTo>
                  <a:lnTo>
                    <a:pt x="75414" y="127982"/>
                  </a:lnTo>
                  <a:lnTo>
                    <a:pt x="79351" y="157925"/>
                  </a:lnTo>
                  <a:cubicBezTo>
                    <a:pt x="38539" y="156595"/>
                    <a:pt x="6045" y="123268"/>
                    <a:pt x="5767" y="82401"/>
                  </a:cubicBezTo>
                  <a:close/>
                  <a:moveTo>
                    <a:pt x="157648" y="79961"/>
                  </a:moveTo>
                  <a:cubicBezTo>
                    <a:pt x="157648" y="80626"/>
                    <a:pt x="157648" y="81347"/>
                    <a:pt x="157648" y="82068"/>
                  </a:cubicBezTo>
                  <a:cubicBezTo>
                    <a:pt x="157592" y="123934"/>
                    <a:pt x="123601" y="157870"/>
                    <a:pt x="81735" y="157925"/>
                  </a:cubicBezTo>
                  <a:lnTo>
                    <a:pt x="80959" y="157925"/>
                  </a:lnTo>
                  <a:lnTo>
                    <a:pt x="86171" y="128148"/>
                  </a:lnTo>
                  <a:cubicBezTo>
                    <a:pt x="108407" y="125986"/>
                    <a:pt x="125985" y="108352"/>
                    <a:pt x="128092" y="86172"/>
                  </a:cubicBezTo>
                  <a:lnTo>
                    <a:pt x="157648" y="79961"/>
                  </a:lnTo>
                  <a:close/>
                  <a:moveTo>
                    <a:pt x="2219" y="81791"/>
                  </a:moveTo>
                  <a:lnTo>
                    <a:pt x="5213" y="82290"/>
                  </a:lnTo>
                  <a:lnTo>
                    <a:pt x="5213" y="82345"/>
                  </a:lnTo>
                  <a:cubicBezTo>
                    <a:pt x="5213" y="83732"/>
                    <a:pt x="5268" y="85118"/>
                    <a:pt x="5324" y="86504"/>
                  </a:cubicBezTo>
                  <a:lnTo>
                    <a:pt x="5324" y="86948"/>
                  </a:lnTo>
                  <a:cubicBezTo>
                    <a:pt x="5435" y="88334"/>
                    <a:pt x="5546" y="89720"/>
                    <a:pt x="5712" y="91107"/>
                  </a:cubicBezTo>
                  <a:cubicBezTo>
                    <a:pt x="5712" y="91218"/>
                    <a:pt x="5712" y="91384"/>
                    <a:pt x="5767" y="91495"/>
                  </a:cubicBezTo>
                  <a:cubicBezTo>
                    <a:pt x="5934" y="92881"/>
                    <a:pt x="6156" y="94267"/>
                    <a:pt x="6377" y="95598"/>
                  </a:cubicBezTo>
                  <a:lnTo>
                    <a:pt x="6433" y="96042"/>
                  </a:lnTo>
                  <a:cubicBezTo>
                    <a:pt x="6710" y="97428"/>
                    <a:pt x="6987" y="98759"/>
                    <a:pt x="7320" y="100090"/>
                  </a:cubicBezTo>
                  <a:cubicBezTo>
                    <a:pt x="7320" y="100201"/>
                    <a:pt x="7375" y="100367"/>
                    <a:pt x="7431" y="100478"/>
                  </a:cubicBezTo>
                  <a:cubicBezTo>
                    <a:pt x="7764" y="101809"/>
                    <a:pt x="8096" y="103140"/>
                    <a:pt x="8540" y="104470"/>
                  </a:cubicBezTo>
                  <a:lnTo>
                    <a:pt x="8651" y="104859"/>
                  </a:lnTo>
                  <a:cubicBezTo>
                    <a:pt x="9094" y="106189"/>
                    <a:pt x="9538" y="107520"/>
                    <a:pt x="10037" y="108796"/>
                  </a:cubicBezTo>
                  <a:lnTo>
                    <a:pt x="10203" y="109184"/>
                  </a:lnTo>
                  <a:cubicBezTo>
                    <a:pt x="10703" y="110515"/>
                    <a:pt x="11202" y="111790"/>
                    <a:pt x="11756" y="113010"/>
                  </a:cubicBezTo>
                  <a:cubicBezTo>
                    <a:pt x="11812" y="113176"/>
                    <a:pt x="11867" y="113287"/>
                    <a:pt x="11922" y="113398"/>
                  </a:cubicBezTo>
                  <a:cubicBezTo>
                    <a:pt x="12532" y="114674"/>
                    <a:pt x="13087" y="115893"/>
                    <a:pt x="13752" y="117169"/>
                  </a:cubicBezTo>
                  <a:lnTo>
                    <a:pt x="13919" y="117502"/>
                  </a:lnTo>
                  <a:cubicBezTo>
                    <a:pt x="14584" y="118721"/>
                    <a:pt x="15250" y="119941"/>
                    <a:pt x="15970" y="121161"/>
                  </a:cubicBezTo>
                  <a:lnTo>
                    <a:pt x="16192" y="121494"/>
                  </a:lnTo>
                  <a:cubicBezTo>
                    <a:pt x="16913" y="122658"/>
                    <a:pt x="17634" y="123823"/>
                    <a:pt x="18410" y="124932"/>
                  </a:cubicBezTo>
                  <a:lnTo>
                    <a:pt x="18632" y="125320"/>
                  </a:lnTo>
                  <a:cubicBezTo>
                    <a:pt x="19464" y="126429"/>
                    <a:pt x="20240" y="127538"/>
                    <a:pt x="21127" y="128647"/>
                  </a:cubicBezTo>
                  <a:lnTo>
                    <a:pt x="21349" y="128980"/>
                  </a:lnTo>
                  <a:cubicBezTo>
                    <a:pt x="22181" y="130089"/>
                    <a:pt x="23068" y="131143"/>
                    <a:pt x="24011" y="132196"/>
                  </a:cubicBezTo>
                  <a:lnTo>
                    <a:pt x="24288" y="132473"/>
                  </a:lnTo>
                  <a:cubicBezTo>
                    <a:pt x="25175" y="133527"/>
                    <a:pt x="26118" y="134580"/>
                    <a:pt x="27116" y="135523"/>
                  </a:cubicBezTo>
                  <a:lnTo>
                    <a:pt x="27393" y="135856"/>
                  </a:lnTo>
                  <a:cubicBezTo>
                    <a:pt x="28336" y="136799"/>
                    <a:pt x="29334" y="137797"/>
                    <a:pt x="30388" y="138739"/>
                  </a:cubicBezTo>
                  <a:lnTo>
                    <a:pt x="30720" y="139017"/>
                  </a:lnTo>
                  <a:cubicBezTo>
                    <a:pt x="31719" y="139904"/>
                    <a:pt x="32772" y="140791"/>
                    <a:pt x="33881" y="141678"/>
                  </a:cubicBezTo>
                  <a:lnTo>
                    <a:pt x="34158" y="141955"/>
                  </a:lnTo>
                  <a:cubicBezTo>
                    <a:pt x="35267" y="142787"/>
                    <a:pt x="36376" y="143619"/>
                    <a:pt x="37485" y="144451"/>
                  </a:cubicBezTo>
                  <a:lnTo>
                    <a:pt x="37818" y="144673"/>
                  </a:lnTo>
                  <a:cubicBezTo>
                    <a:pt x="38983" y="145449"/>
                    <a:pt x="40147" y="146225"/>
                    <a:pt x="41312" y="146946"/>
                  </a:cubicBezTo>
                  <a:lnTo>
                    <a:pt x="41644" y="147168"/>
                  </a:lnTo>
                  <a:cubicBezTo>
                    <a:pt x="42809" y="147944"/>
                    <a:pt x="44029" y="148610"/>
                    <a:pt x="45249" y="149275"/>
                  </a:cubicBezTo>
                  <a:lnTo>
                    <a:pt x="45581" y="149497"/>
                  </a:lnTo>
                  <a:cubicBezTo>
                    <a:pt x="46801" y="150107"/>
                    <a:pt x="48077" y="150772"/>
                    <a:pt x="49296" y="151327"/>
                  </a:cubicBezTo>
                  <a:lnTo>
                    <a:pt x="49685" y="151493"/>
                  </a:lnTo>
                  <a:cubicBezTo>
                    <a:pt x="50960" y="152103"/>
                    <a:pt x="52235" y="152658"/>
                    <a:pt x="53511" y="153157"/>
                  </a:cubicBezTo>
                  <a:lnTo>
                    <a:pt x="53899" y="153323"/>
                  </a:lnTo>
                  <a:cubicBezTo>
                    <a:pt x="55174" y="153822"/>
                    <a:pt x="56450" y="154266"/>
                    <a:pt x="57781" y="154709"/>
                  </a:cubicBezTo>
                  <a:lnTo>
                    <a:pt x="58557" y="154931"/>
                  </a:lnTo>
                  <a:cubicBezTo>
                    <a:pt x="59832" y="155375"/>
                    <a:pt x="61163" y="155763"/>
                    <a:pt x="62494" y="156096"/>
                  </a:cubicBezTo>
                  <a:lnTo>
                    <a:pt x="62937" y="156206"/>
                  </a:lnTo>
                  <a:cubicBezTo>
                    <a:pt x="64268" y="156539"/>
                    <a:pt x="65599" y="156872"/>
                    <a:pt x="66985" y="157094"/>
                  </a:cubicBezTo>
                  <a:lnTo>
                    <a:pt x="67374" y="157205"/>
                  </a:lnTo>
                  <a:cubicBezTo>
                    <a:pt x="68704" y="157426"/>
                    <a:pt x="70091" y="157704"/>
                    <a:pt x="71477" y="157870"/>
                  </a:cubicBezTo>
                  <a:lnTo>
                    <a:pt x="71865" y="157925"/>
                  </a:lnTo>
                  <a:cubicBezTo>
                    <a:pt x="73251" y="158147"/>
                    <a:pt x="74638" y="158258"/>
                    <a:pt x="76024" y="158369"/>
                  </a:cubicBezTo>
                  <a:lnTo>
                    <a:pt x="76468" y="158369"/>
                  </a:lnTo>
                  <a:cubicBezTo>
                    <a:pt x="77521" y="158424"/>
                    <a:pt x="78519" y="158480"/>
                    <a:pt x="79573" y="158535"/>
                  </a:cubicBezTo>
                  <a:lnTo>
                    <a:pt x="79961" y="161530"/>
                  </a:lnTo>
                  <a:cubicBezTo>
                    <a:pt x="79589" y="161545"/>
                    <a:pt x="79226" y="161552"/>
                    <a:pt x="78869" y="161552"/>
                  </a:cubicBezTo>
                  <a:cubicBezTo>
                    <a:pt x="77895" y="161552"/>
                    <a:pt x="76972" y="161500"/>
                    <a:pt x="76079" y="161419"/>
                  </a:cubicBezTo>
                  <a:lnTo>
                    <a:pt x="76079" y="161474"/>
                  </a:lnTo>
                  <a:lnTo>
                    <a:pt x="75691" y="161474"/>
                  </a:lnTo>
                  <a:cubicBezTo>
                    <a:pt x="74249" y="161363"/>
                    <a:pt x="72808" y="161197"/>
                    <a:pt x="71366" y="161031"/>
                  </a:cubicBezTo>
                  <a:lnTo>
                    <a:pt x="70978" y="160975"/>
                  </a:lnTo>
                  <a:cubicBezTo>
                    <a:pt x="69536" y="160753"/>
                    <a:pt x="68094" y="160532"/>
                    <a:pt x="66708" y="160254"/>
                  </a:cubicBezTo>
                  <a:lnTo>
                    <a:pt x="66265" y="160199"/>
                  </a:lnTo>
                  <a:cubicBezTo>
                    <a:pt x="64878" y="159922"/>
                    <a:pt x="63437" y="159589"/>
                    <a:pt x="62050" y="159201"/>
                  </a:cubicBezTo>
                  <a:lnTo>
                    <a:pt x="61662" y="159145"/>
                  </a:lnTo>
                  <a:cubicBezTo>
                    <a:pt x="60276" y="158757"/>
                    <a:pt x="58890" y="158369"/>
                    <a:pt x="57503" y="157925"/>
                  </a:cubicBezTo>
                  <a:lnTo>
                    <a:pt x="56727" y="157648"/>
                  </a:lnTo>
                  <a:cubicBezTo>
                    <a:pt x="55341" y="157205"/>
                    <a:pt x="54010" y="156706"/>
                    <a:pt x="52679" y="156206"/>
                  </a:cubicBezTo>
                  <a:lnTo>
                    <a:pt x="52291" y="156040"/>
                  </a:lnTo>
                  <a:cubicBezTo>
                    <a:pt x="50960" y="155486"/>
                    <a:pt x="49629" y="154931"/>
                    <a:pt x="48298" y="154321"/>
                  </a:cubicBezTo>
                  <a:lnTo>
                    <a:pt x="47910" y="154155"/>
                  </a:lnTo>
                  <a:cubicBezTo>
                    <a:pt x="46635" y="153545"/>
                    <a:pt x="45304" y="152879"/>
                    <a:pt x="44084" y="152214"/>
                  </a:cubicBezTo>
                  <a:lnTo>
                    <a:pt x="43696" y="151992"/>
                  </a:lnTo>
                  <a:cubicBezTo>
                    <a:pt x="42421" y="151327"/>
                    <a:pt x="41201" y="150606"/>
                    <a:pt x="39981" y="149830"/>
                  </a:cubicBezTo>
                  <a:lnTo>
                    <a:pt x="39593" y="149608"/>
                  </a:lnTo>
                  <a:cubicBezTo>
                    <a:pt x="38373" y="148831"/>
                    <a:pt x="37153" y="148055"/>
                    <a:pt x="35988" y="147223"/>
                  </a:cubicBezTo>
                  <a:lnTo>
                    <a:pt x="35656" y="147002"/>
                  </a:lnTo>
                  <a:cubicBezTo>
                    <a:pt x="34491" y="146114"/>
                    <a:pt x="33327" y="145283"/>
                    <a:pt x="32162" y="144340"/>
                  </a:cubicBezTo>
                  <a:lnTo>
                    <a:pt x="31885" y="144118"/>
                  </a:lnTo>
                  <a:cubicBezTo>
                    <a:pt x="30720" y="143175"/>
                    <a:pt x="29611" y="142288"/>
                    <a:pt x="28558" y="141290"/>
                  </a:cubicBezTo>
                  <a:lnTo>
                    <a:pt x="28281" y="141013"/>
                  </a:lnTo>
                  <a:cubicBezTo>
                    <a:pt x="27172" y="140070"/>
                    <a:pt x="26173" y="139072"/>
                    <a:pt x="25120" y="138018"/>
                  </a:cubicBezTo>
                  <a:lnTo>
                    <a:pt x="24843" y="137741"/>
                  </a:lnTo>
                  <a:cubicBezTo>
                    <a:pt x="23844" y="136688"/>
                    <a:pt x="22846" y="135634"/>
                    <a:pt x="21904" y="134580"/>
                  </a:cubicBezTo>
                  <a:lnTo>
                    <a:pt x="21626" y="134248"/>
                  </a:lnTo>
                  <a:cubicBezTo>
                    <a:pt x="20684" y="133139"/>
                    <a:pt x="19741" y="132030"/>
                    <a:pt x="18854" y="130921"/>
                  </a:cubicBezTo>
                  <a:lnTo>
                    <a:pt x="18577" y="130588"/>
                  </a:lnTo>
                  <a:cubicBezTo>
                    <a:pt x="17689" y="129424"/>
                    <a:pt x="16858" y="128259"/>
                    <a:pt x="16026" y="127095"/>
                  </a:cubicBezTo>
                  <a:lnTo>
                    <a:pt x="15804" y="126762"/>
                  </a:lnTo>
                  <a:cubicBezTo>
                    <a:pt x="15028" y="125597"/>
                    <a:pt x="14196" y="124377"/>
                    <a:pt x="13475" y="123102"/>
                  </a:cubicBezTo>
                  <a:lnTo>
                    <a:pt x="13309" y="122714"/>
                  </a:lnTo>
                  <a:cubicBezTo>
                    <a:pt x="12588" y="121439"/>
                    <a:pt x="11867" y="120219"/>
                    <a:pt x="11257" y="118888"/>
                  </a:cubicBezTo>
                  <a:cubicBezTo>
                    <a:pt x="11146" y="118777"/>
                    <a:pt x="11091" y="118666"/>
                    <a:pt x="11035" y="118555"/>
                  </a:cubicBezTo>
                  <a:cubicBezTo>
                    <a:pt x="10370" y="117280"/>
                    <a:pt x="9760" y="115949"/>
                    <a:pt x="9150" y="114674"/>
                  </a:cubicBezTo>
                  <a:lnTo>
                    <a:pt x="8984" y="114285"/>
                  </a:lnTo>
                  <a:cubicBezTo>
                    <a:pt x="8374" y="112955"/>
                    <a:pt x="7819" y="111624"/>
                    <a:pt x="7320" y="110293"/>
                  </a:cubicBezTo>
                  <a:lnTo>
                    <a:pt x="7209" y="109905"/>
                  </a:lnTo>
                  <a:cubicBezTo>
                    <a:pt x="6655" y="108518"/>
                    <a:pt x="6211" y="107188"/>
                    <a:pt x="5823" y="105801"/>
                  </a:cubicBezTo>
                  <a:cubicBezTo>
                    <a:pt x="5767" y="105635"/>
                    <a:pt x="5712" y="105524"/>
                    <a:pt x="5657" y="105413"/>
                  </a:cubicBezTo>
                  <a:cubicBezTo>
                    <a:pt x="5268" y="104027"/>
                    <a:pt x="4880" y="102641"/>
                    <a:pt x="4492" y="101254"/>
                  </a:cubicBezTo>
                  <a:cubicBezTo>
                    <a:pt x="4492" y="101088"/>
                    <a:pt x="4437" y="100977"/>
                    <a:pt x="4437" y="100811"/>
                  </a:cubicBezTo>
                  <a:cubicBezTo>
                    <a:pt x="4104" y="99424"/>
                    <a:pt x="3771" y="98038"/>
                    <a:pt x="3494" y="96596"/>
                  </a:cubicBezTo>
                  <a:lnTo>
                    <a:pt x="3438" y="96153"/>
                  </a:lnTo>
                  <a:cubicBezTo>
                    <a:pt x="3161" y="94767"/>
                    <a:pt x="2939" y="93325"/>
                    <a:pt x="2773" y="91883"/>
                  </a:cubicBezTo>
                  <a:cubicBezTo>
                    <a:pt x="2773" y="91772"/>
                    <a:pt x="2773" y="91606"/>
                    <a:pt x="2718" y="91495"/>
                  </a:cubicBezTo>
                  <a:cubicBezTo>
                    <a:pt x="2551" y="90053"/>
                    <a:pt x="2440" y="88611"/>
                    <a:pt x="2329" y="87170"/>
                  </a:cubicBezTo>
                  <a:lnTo>
                    <a:pt x="2329" y="86782"/>
                  </a:lnTo>
                  <a:cubicBezTo>
                    <a:pt x="2274" y="85340"/>
                    <a:pt x="2219" y="83898"/>
                    <a:pt x="2219" y="82401"/>
                  </a:cubicBezTo>
                  <a:lnTo>
                    <a:pt x="2219" y="81791"/>
                  </a:lnTo>
                  <a:close/>
                  <a:moveTo>
                    <a:pt x="161308" y="79129"/>
                  </a:moveTo>
                  <a:lnTo>
                    <a:pt x="161308" y="79462"/>
                  </a:lnTo>
                  <a:lnTo>
                    <a:pt x="161308" y="79906"/>
                  </a:lnTo>
                  <a:cubicBezTo>
                    <a:pt x="161308" y="80571"/>
                    <a:pt x="161363" y="81347"/>
                    <a:pt x="161363" y="82068"/>
                  </a:cubicBezTo>
                  <a:cubicBezTo>
                    <a:pt x="161363" y="82789"/>
                    <a:pt x="161308" y="83454"/>
                    <a:pt x="161308" y="84175"/>
                  </a:cubicBezTo>
                  <a:lnTo>
                    <a:pt x="161308" y="84619"/>
                  </a:lnTo>
                  <a:cubicBezTo>
                    <a:pt x="161252" y="86061"/>
                    <a:pt x="161197" y="87502"/>
                    <a:pt x="161030" y="88944"/>
                  </a:cubicBezTo>
                  <a:lnTo>
                    <a:pt x="161030" y="89332"/>
                  </a:lnTo>
                  <a:cubicBezTo>
                    <a:pt x="160864" y="90774"/>
                    <a:pt x="160698" y="92216"/>
                    <a:pt x="160531" y="93658"/>
                  </a:cubicBezTo>
                  <a:cubicBezTo>
                    <a:pt x="160531" y="93768"/>
                    <a:pt x="160476" y="93935"/>
                    <a:pt x="160476" y="94046"/>
                  </a:cubicBezTo>
                  <a:cubicBezTo>
                    <a:pt x="160199" y="95487"/>
                    <a:pt x="159977" y="96929"/>
                    <a:pt x="159700" y="98315"/>
                  </a:cubicBezTo>
                  <a:cubicBezTo>
                    <a:pt x="159644" y="98426"/>
                    <a:pt x="159644" y="98593"/>
                    <a:pt x="159589" y="98704"/>
                  </a:cubicBezTo>
                  <a:cubicBezTo>
                    <a:pt x="159311" y="100145"/>
                    <a:pt x="158923" y="101532"/>
                    <a:pt x="158591" y="102918"/>
                  </a:cubicBezTo>
                  <a:cubicBezTo>
                    <a:pt x="158535" y="103084"/>
                    <a:pt x="158480" y="103195"/>
                    <a:pt x="158424" y="103306"/>
                  </a:cubicBezTo>
                  <a:cubicBezTo>
                    <a:pt x="158036" y="104692"/>
                    <a:pt x="157648" y="106079"/>
                    <a:pt x="157204" y="107465"/>
                  </a:cubicBezTo>
                  <a:cubicBezTo>
                    <a:pt x="157149" y="107631"/>
                    <a:pt x="157093" y="107742"/>
                    <a:pt x="157038" y="107853"/>
                  </a:cubicBezTo>
                  <a:cubicBezTo>
                    <a:pt x="156594" y="109239"/>
                    <a:pt x="156040" y="110570"/>
                    <a:pt x="155541" y="111901"/>
                  </a:cubicBezTo>
                  <a:lnTo>
                    <a:pt x="155374" y="112289"/>
                  </a:lnTo>
                  <a:cubicBezTo>
                    <a:pt x="154820" y="113620"/>
                    <a:pt x="154210" y="114951"/>
                    <a:pt x="153600" y="116282"/>
                  </a:cubicBezTo>
                  <a:cubicBezTo>
                    <a:pt x="153545" y="116393"/>
                    <a:pt x="153489" y="116503"/>
                    <a:pt x="153434" y="116614"/>
                  </a:cubicBezTo>
                  <a:cubicBezTo>
                    <a:pt x="152824" y="117945"/>
                    <a:pt x="152158" y="119221"/>
                    <a:pt x="151437" y="120496"/>
                  </a:cubicBezTo>
                  <a:lnTo>
                    <a:pt x="151216" y="120829"/>
                  </a:lnTo>
                  <a:cubicBezTo>
                    <a:pt x="150550" y="122104"/>
                    <a:pt x="149774" y="123324"/>
                    <a:pt x="148998" y="124544"/>
                  </a:cubicBezTo>
                  <a:lnTo>
                    <a:pt x="148776" y="124932"/>
                  </a:lnTo>
                  <a:cubicBezTo>
                    <a:pt x="147999" y="126152"/>
                    <a:pt x="147223" y="127316"/>
                    <a:pt x="146336" y="128481"/>
                  </a:cubicBezTo>
                  <a:lnTo>
                    <a:pt x="145892" y="129146"/>
                  </a:lnTo>
                  <a:cubicBezTo>
                    <a:pt x="145061" y="130311"/>
                    <a:pt x="144173" y="131420"/>
                    <a:pt x="143231" y="132529"/>
                  </a:cubicBezTo>
                  <a:cubicBezTo>
                    <a:pt x="143120" y="132640"/>
                    <a:pt x="143064" y="132751"/>
                    <a:pt x="142953" y="132862"/>
                  </a:cubicBezTo>
                  <a:cubicBezTo>
                    <a:pt x="142066" y="133971"/>
                    <a:pt x="141068" y="135080"/>
                    <a:pt x="140125" y="136133"/>
                  </a:cubicBezTo>
                  <a:lnTo>
                    <a:pt x="139848" y="136410"/>
                  </a:lnTo>
                  <a:cubicBezTo>
                    <a:pt x="138850" y="137464"/>
                    <a:pt x="137852" y="138518"/>
                    <a:pt x="136798" y="139516"/>
                  </a:cubicBezTo>
                  <a:lnTo>
                    <a:pt x="136466" y="139793"/>
                  </a:lnTo>
                  <a:cubicBezTo>
                    <a:pt x="135412" y="140791"/>
                    <a:pt x="134358" y="141734"/>
                    <a:pt x="133249" y="142676"/>
                  </a:cubicBezTo>
                  <a:lnTo>
                    <a:pt x="132972" y="142954"/>
                  </a:lnTo>
                  <a:cubicBezTo>
                    <a:pt x="131863" y="143896"/>
                    <a:pt x="130699" y="144784"/>
                    <a:pt x="129590" y="145671"/>
                  </a:cubicBezTo>
                  <a:lnTo>
                    <a:pt x="129257" y="145893"/>
                  </a:lnTo>
                  <a:cubicBezTo>
                    <a:pt x="128092" y="146780"/>
                    <a:pt x="126873" y="147612"/>
                    <a:pt x="125708" y="148388"/>
                  </a:cubicBezTo>
                  <a:lnTo>
                    <a:pt x="125320" y="148610"/>
                  </a:lnTo>
                  <a:cubicBezTo>
                    <a:pt x="124155" y="149386"/>
                    <a:pt x="122936" y="150162"/>
                    <a:pt x="121660" y="150883"/>
                  </a:cubicBezTo>
                  <a:lnTo>
                    <a:pt x="121327" y="151105"/>
                  </a:lnTo>
                  <a:cubicBezTo>
                    <a:pt x="120052" y="151826"/>
                    <a:pt x="118777" y="152491"/>
                    <a:pt x="117501" y="153212"/>
                  </a:cubicBezTo>
                  <a:lnTo>
                    <a:pt x="117113" y="153378"/>
                  </a:lnTo>
                  <a:cubicBezTo>
                    <a:pt x="115838" y="153988"/>
                    <a:pt x="114507" y="154598"/>
                    <a:pt x="113176" y="155208"/>
                  </a:cubicBezTo>
                  <a:lnTo>
                    <a:pt x="112843" y="155375"/>
                  </a:lnTo>
                  <a:cubicBezTo>
                    <a:pt x="111513" y="155929"/>
                    <a:pt x="110126" y="156428"/>
                    <a:pt x="108796" y="156927"/>
                  </a:cubicBezTo>
                  <a:lnTo>
                    <a:pt x="108407" y="157094"/>
                  </a:lnTo>
                  <a:cubicBezTo>
                    <a:pt x="107021" y="157593"/>
                    <a:pt x="105690" y="158036"/>
                    <a:pt x="104304" y="158424"/>
                  </a:cubicBezTo>
                  <a:lnTo>
                    <a:pt x="103860" y="158535"/>
                  </a:lnTo>
                  <a:cubicBezTo>
                    <a:pt x="102474" y="158924"/>
                    <a:pt x="101088" y="159312"/>
                    <a:pt x="99702" y="159644"/>
                  </a:cubicBezTo>
                  <a:lnTo>
                    <a:pt x="99313" y="159755"/>
                  </a:lnTo>
                  <a:cubicBezTo>
                    <a:pt x="97927" y="160033"/>
                    <a:pt x="96485" y="160310"/>
                    <a:pt x="95044" y="160587"/>
                  </a:cubicBezTo>
                  <a:lnTo>
                    <a:pt x="94655" y="160643"/>
                  </a:lnTo>
                  <a:cubicBezTo>
                    <a:pt x="93269" y="160864"/>
                    <a:pt x="91827" y="161086"/>
                    <a:pt x="90386" y="161197"/>
                  </a:cubicBezTo>
                  <a:lnTo>
                    <a:pt x="89942" y="161253"/>
                  </a:lnTo>
                  <a:cubicBezTo>
                    <a:pt x="88500" y="161419"/>
                    <a:pt x="87059" y="161530"/>
                    <a:pt x="85617" y="161585"/>
                  </a:cubicBezTo>
                  <a:lnTo>
                    <a:pt x="85229" y="161585"/>
                  </a:lnTo>
                  <a:cubicBezTo>
                    <a:pt x="84064" y="161641"/>
                    <a:pt x="82900" y="161641"/>
                    <a:pt x="81735" y="161641"/>
                  </a:cubicBezTo>
                  <a:lnTo>
                    <a:pt x="80349" y="161641"/>
                  </a:lnTo>
                  <a:lnTo>
                    <a:pt x="80460" y="161086"/>
                  </a:lnTo>
                  <a:lnTo>
                    <a:pt x="80904" y="158646"/>
                  </a:lnTo>
                  <a:lnTo>
                    <a:pt x="81735" y="158646"/>
                  </a:lnTo>
                  <a:cubicBezTo>
                    <a:pt x="82844" y="158646"/>
                    <a:pt x="83953" y="158646"/>
                    <a:pt x="85062" y="158591"/>
                  </a:cubicBezTo>
                  <a:lnTo>
                    <a:pt x="85451" y="158591"/>
                  </a:lnTo>
                  <a:cubicBezTo>
                    <a:pt x="86837" y="158535"/>
                    <a:pt x="88223" y="158424"/>
                    <a:pt x="89609" y="158258"/>
                  </a:cubicBezTo>
                  <a:lnTo>
                    <a:pt x="89998" y="158258"/>
                  </a:lnTo>
                  <a:cubicBezTo>
                    <a:pt x="91384" y="158092"/>
                    <a:pt x="92770" y="157925"/>
                    <a:pt x="94156" y="157704"/>
                  </a:cubicBezTo>
                  <a:lnTo>
                    <a:pt x="94545" y="157593"/>
                  </a:lnTo>
                  <a:cubicBezTo>
                    <a:pt x="95931" y="157371"/>
                    <a:pt x="97262" y="157094"/>
                    <a:pt x="98648" y="156816"/>
                  </a:cubicBezTo>
                  <a:lnTo>
                    <a:pt x="99036" y="156706"/>
                  </a:lnTo>
                  <a:cubicBezTo>
                    <a:pt x="100367" y="156428"/>
                    <a:pt x="101698" y="156040"/>
                    <a:pt x="103029" y="155652"/>
                  </a:cubicBezTo>
                  <a:lnTo>
                    <a:pt x="103417" y="155541"/>
                  </a:lnTo>
                  <a:cubicBezTo>
                    <a:pt x="104748" y="155153"/>
                    <a:pt x="106078" y="154709"/>
                    <a:pt x="107409" y="154266"/>
                  </a:cubicBezTo>
                  <a:lnTo>
                    <a:pt x="107797" y="154155"/>
                  </a:lnTo>
                  <a:cubicBezTo>
                    <a:pt x="109073" y="153656"/>
                    <a:pt x="110348" y="153157"/>
                    <a:pt x="111624" y="152602"/>
                  </a:cubicBezTo>
                  <a:cubicBezTo>
                    <a:pt x="111790" y="152547"/>
                    <a:pt x="111901" y="152491"/>
                    <a:pt x="112012" y="152436"/>
                  </a:cubicBezTo>
                  <a:cubicBezTo>
                    <a:pt x="113287" y="151881"/>
                    <a:pt x="114562" y="151327"/>
                    <a:pt x="115782" y="150717"/>
                  </a:cubicBezTo>
                  <a:lnTo>
                    <a:pt x="116170" y="150495"/>
                  </a:lnTo>
                  <a:cubicBezTo>
                    <a:pt x="117390" y="149885"/>
                    <a:pt x="118610" y="149220"/>
                    <a:pt x="119830" y="148554"/>
                  </a:cubicBezTo>
                  <a:lnTo>
                    <a:pt x="120163" y="148332"/>
                  </a:lnTo>
                  <a:cubicBezTo>
                    <a:pt x="121383" y="147612"/>
                    <a:pt x="122547" y="146891"/>
                    <a:pt x="123712" y="146170"/>
                  </a:cubicBezTo>
                  <a:lnTo>
                    <a:pt x="124045" y="145893"/>
                  </a:lnTo>
                  <a:cubicBezTo>
                    <a:pt x="125209" y="145172"/>
                    <a:pt x="126318" y="144340"/>
                    <a:pt x="127427" y="143508"/>
                  </a:cubicBezTo>
                  <a:lnTo>
                    <a:pt x="127760" y="143286"/>
                  </a:lnTo>
                  <a:cubicBezTo>
                    <a:pt x="128869" y="142455"/>
                    <a:pt x="129978" y="141567"/>
                    <a:pt x="131031" y="140680"/>
                  </a:cubicBezTo>
                  <a:lnTo>
                    <a:pt x="131309" y="140403"/>
                  </a:lnTo>
                  <a:cubicBezTo>
                    <a:pt x="132418" y="139516"/>
                    <a:pt x="133416" y="138628"/>
                    <a:pt x="134414" y="137630"/>
                  </a:cubicBezTo>
                  <a:lnTo>
                    <a:pt x="134747" y="137353"/>
                  </a:lnTo>
                  <a:cubicBezTo>
                    <a:pt x="135745" y="136410"/>
                    <a:pt x="136687" y="135412"/>
                    <a:pt x="137630" y="134414"/>
                  </a:cubicBezTo>
                  <a:cubicBezTo>
                    <a:pt x="137741" y="134303"/>
                    <a:pt x="137852" y="134192"/>
                    <a:pt x="137907" y="134081"/>
                  </a:cubicBezTo>
                  <a:cubicBezTo>
                    <a:pt x="138850" y="133083"/>
                    <a:pt x="139793" y="132030"/>
                    <a:pt x="140680" y="130976"/>
                  </a:cubicBezTo>
                  <a:lnTo>
                    <a:pt x="140957" y="130643"/>
                  </a:lnTo>
                  <a:cubicBezTo>
                    <a:pt x="141844" y="129590"/>
                    <a:pt x="142676" y="128481"/>
                    <a:pt x="143508" y="127372"/>
                  </a:cubicBezTo>
                  <a:lnTo>
                    <a:pt x="143951" y="126762"/>
                  </a:lnTo>
                  <a:cubicBezTo>
                    <a:pt x="144783" y="125653"/>
                    <a:pt x="145560" y="124488"/>
                    <a:pt x="146280" y="123324"/>
                  </a:cubicBezTo>
                  <a:lnTo>
                    <a:pt x="146502" y="122991"/>
                  </a:lnTo>
                  <a:cubicBezTo>
                    <a:pt x="147279" y="121827"/>
                    <a:pt x="147999" y="120607"/>
                    <a:pt x="148665" y="119387"/>
                  </a:cubicBezTo>
                  <a:lnTo>
                    <a:pt x="148831" y="119054"/>
                  </a:lnTo>
                  <a:cubicBezTo>
                    <a:pt x="149552" y="117834"/>
                    <a:pt x="150162" y="116614"/>
                    <a:pt x="150772" y="115394"/>
                  </a:cubicBezTo>
                  <a:lnTo>
                    <a:pt x="150938" y="115006"/>
                  </a:lnTo>
                  <a:cubicBezTo>
                    <a:pt x="151548" y="113731"/>
                    <a:pt x="152103" y="112511"/>
                    <a:pt x="152657" y="111180"/>
                  </a:cubicBezTo>
                  <a:lnTo>
                    <a:pt x="152768" y="110792"/>
                  </a:lnTo>
                  <a:cubicBezTo>
                    <a:pt x="153323" y="109517"/>
                    <a:pt x="153822" y="108241"/>
                    <a:pt x="154265" y="106910"/>
                  </a:cubicBezTo>
                  <a:cubicBezTo>
                    <a:pt x="154321" y="106799"/>
                    <a:pt x="154321" y="106689"/>
                    <a:pt x="154376" y="106522"/>
                  </a:cubicBezTo>
                  <a:cubicBezTo>
                    <a:pt x="154820" y="105247"/>
                    <a:pt x="155208" y="103916"/>
                    <a:pt x="155596" y="102585"/>
                  </a:cubicBezTo>
                  <a:cubicBezTo>
                    <a:pt x="155652" y="102419"/>
                    <a:pt x="155652" y="102308"/>
                    <a:pt x="155707" y="102197"/>
                  </a:cubicBezTo>
                  <a:cubicBezTo>
                    <a:pt x="156095" y="100866"/>
                    <a:pt x="156428" y="99480"/>
                    <a:pt x="156705" y="98149"/>
                  </a:cubicBezTo>
                  <a:cubicBezTo>
                    <a:pt x="156705" y="97983"/>
                    <a:pt x="156761" y="97872"/>
                    <a:pt x="156761" y="97705"/>
                  </a:cubicBezTo>
                  <a:cubicBezTo>
                    <a:pt x="157038" y="96375"/>
                    <a:pt x="157315" y="95044"/>
                    <a:pt x="157537" y="93658"/>
                  </a:cubicBezTo>
                  <a:lnTo>
                    <a:pt x="157592" y="93214"/>
                  </a:lnTo>
                  <a:cubicBezTo>
                    <a:pt x="157759" y="91828"/>
                    <a:pt x="157925" y="90497"/>
                    <a:pt x="158092" y="89111"/>
                  </a:cubicBezTo>
                  <a:lnTo>
                    <a:pt x="158092" y="88722"/>
                  </a:lnTo>
                  <a:cubicBezTo>
                    <a:pt x="158202" y="87336"/>
                    <a:pt x="158313" y="85950"/>
                    <a:pt x="158369" y="84564"/>
                  </a:cubicBezTo>
                  <a:lnTo>
                    <a:pt x="158369" y="84120"/>
                  </a:lnTo>
                  <a:cubicBezTo>
                    <a:pt x="158369" y="83454"/>
                    <a:pt x="158369" y="82734"/>
                    <a:pt x="158369" y="82068"/>
                  </a:cubicBezTo>
                  <a:cubicBezTo>
                    <a:pt x="158369" y="81347"/>
                    <a:pt x="158369" y="80682"/>
                    <a:pt x="158369" y="79961"/>
                  </a:cubicBezTo>
                  <a:cubicBezTo>
                    <a:pt x="158369" y="79906"/>
                    <a:pt x="158369" y="79850"/>
                    <a:pt x="158369" y="79795"/>
                  </a:cubicBezTo>
                  <a:lnTo>
                    <a:pt x="159589" y="79517"/>
                  </a:lnTo>
                  <a:lnTo>
                    <a:pt x="161308" y="79129"/>
                  </a:lnTo>
                  <a:close/>
                  <a:moveTo>
                    <a:pt x="81709" y="82040"/>
                  </a:moveTo>
                  <a:lnTo>
                    <a:pt x="81734" y="82067"/>
                  </a:lnTo>
                  <a:lnTo>
                    <a:pt x="80072" y="161918"/>
                  </a:lnTo>
                  <a:lnTo>
                    <a:pt x="71976" y="100533"/>
                  </a:lnTo>
                  <a:lnTo>
                    <a:pt x="70922" y="92826"/>
                  </a:lnTo>
                  <a:lnTo>
                    <a:pt x="81709" y="82040"/>
                  </a:lnTo>
                  <a:close/>
                  <a:moveTo>
                    <a:pt x="80016" y="0"/>
                  </a:moveTo>
                  <a:lnTo>
                    <a:pt x="79961" y="500"/>
                  </a:lnTo>
                  <a:cubicBezTo>
                    <a:pt x="35933" y="1553"/>
                    <a:pt x="610" y="37319"/>
                    <a:pt x="278" y="81403"/>
                  </a:cubicBezTo>
                  <a:lnTo>
                    <a:pt x="0" y="81458"/>
                  </a:lnTo>
                  <a:lnTo>
                    <a:pt x="278" y="81514"/>
                  </a:lnTo>
                  <a:lnTo>
                    <a:pt x="278" y="81957"/>
                  </a:lnTo>
                  <a:cubicBezTo>
                    <a:pt x="222" y="114951"/>
                    <a:pt x="20074" y="144673"/>
                    <a:pt x="50572" y="157260"/>
                  </a:cubicBezTo>
                  <a:cubicBezTo>
                    <a:pt x="60659" y="161449"/>
                    <a:pt x="71251" y="163483"/>
                    <a:pt x="81753" y="163483"/>
                  </a:cubicBezTo>
                  <a:cubicBezTo>
                    <a:pt x="102947" y="163483"/>
                    <a:pt x="123776" y="155199"/>
                    <a:pt x="139349" y="139627"/>
                  </a:cubicBezTo>
                  <a:cubicBezTo>
                    <a:pt x="162638" y="116282"/>
                    <a:pt x="169625" y="81236"/>
                    <a:pt x="156982" y="50794"/>
                  </a:cubicBezTo>
                  <a:cubicBezTo>
                    <a:pt x="144395" y="20351"/>
                    <a:pt x="114673" y="500"/>
                    <a:pt x="81735" y="500"/>
                  </a:cubicBezTo>
                  <a:lnTo>
                    <a:pt x="80127" y="500"/>
                  </a:lnTo>
                  <a:lnTo>
                    <a:pt x="80016" y="0"/>
                  </a:lnTo>
                  <a:close/>
                </a:path>
              </a:pathLst>
            </a:custGeom>
            <a:solidFill>
              <a:schemeClr val="lt1"/>
            </a:solidFill>
            <a:ln>
              <a:noFill/>
            </a:ln>
          </p:spPr>
          <p:txBody>
            <a:bodyPr spcFirstLastPara="1" wrap="square" lIns="91426" tIns="91426" rIns="91426" bIns="91426" anchor="ctr" anchorCtr="0">
              <a:noAutofit/>
            </a:bodyPr>
            <a:lstStyle/>
            <a:p>
              <a:pPr algn="l" rtl="0"/>
              <a:endParaRPr sz="1801">
                <a:solidFill>
                  <a:schemeClr val="dk1"/>
                </a:solidFill>
              </a:endParaRPr>
            </a:p>
          </p:txBody>
        </p:sp>
      </p:grpSp>
      <p:grpSp>
        <p:nvGrpSpPr>
          <p:cNvPr id="90" name="مجموعة 89">
            <a:extLst>
              <a:ext uri="{FF2B5EF4-FFF2-40B4-BE49-F238E27FC236}">
                <a16:creationId xmlns:a16="http://schemas.microsoft.com/office/drawing/2014/main" id="{203BC8F2-CB83-4284-82F4-3288B673996A}"/>
              </a:ext>
            </a:extLst>
          </p:cNvPr>
          <p:cNvGrpSpPr/>
          <p:nvPr/>
        </p:nvGrpSpPr>
        <p:grpSpPr>
          <a:xfrm>
            <a:off x="2188120" y="2118593"/>
            <a:ext cx="4823074" cy="2757376"/>
            <a:chOff x="2262531" y="2824780"/>
            <a:chExt cx="4823074" cy="2757376"/>
          </a:xfrm>
        </p:grpSpPr>
        <p:grpSp>
          <p:nvGrpSpPr>
            <p:cNvPr id="2" name="Google Shape;878;p52">
              <a:extLst>
                <a:ext uri="{FF2B5EF4-FFF2-40B4-BE49-F238E27FC236}">
                  <a16:creationId xmlns:a16="http://schemas.microsoft.com/office/drawing/2014/main" id="{F0844FE8-11D0-4D1D-864A-3DD5C59165A4}"/>
                </a:ext>
              </a:extLst>
            </p:cNvPr>
            <p:cNvGrpSpPr/>
            <p:nvPr/>
          </p:nvGrpSpPr>
          <p:grpSpPr>
            <a:xfrm>
              <a:off x="2262531" y="2824780"/>
              <a:ext cx="4823074" cy="2757376"/>
              <a:chOff x="2947325" y="1714325"/>
              <a:chExt cx="5598350" cy="2709700"/>
            </a:xfrm>
          </p:grpSpPr>
          <p:sp>
            <p:nvSpPr>
              <p:cNvPr id="3" name="Google Shape;880;p52">
                <a:extLst>
                  <a:ext uri="{FF2B5EF4-FFF2-40B4-BE49-F238E27FC236}">
                    <a16:creationId xmlns:a16="http://schemas.microsoft.com/office/drawing/2014/main" id="{9BD8748F-8F68-450F-8E4E-A6B6EC6EF3C9}"/>
                  </a:ext>
                </a:extLst>
              </p:cNvPr>
              <p:cNvSpPr/>
              <p:nvPr/>
            </p:nvSpPr>
            <p:spPr>
              <a:xfrm>
                <a:off x="3041450" y="1714325"/>
                <a:ext cx="649650" cy="264950"/>
              </a:xfrm>
              <a:custGeom>
                <a:avLst/>
                <a:gdLst/>
                <a:ahLst/>
                <a:cxnLst/>
                <a:rect l="l" t="t" r="r" b="b"/>
                <a:pathLst>
                  <a:path w="25986" h="10598" extrusionOk="0">
                    <a:moveTo>
                      <a:pt x="9049" y="9278"/>
                    </a:moveTo>
                    <a:cubicBezTo>
                      <a:pt x="9073" y="9278"/>
                      <a:pt x="9092" y="9282"/>
                      <a:pt x="9104" y="9290"/>
                    </a:cubicBezTo>
                    <a:lnTo>
                      <a:pt x="9135" y="9290"/>
                    </a:lnTo>
                    <a:cubicBezTo>
                      <a:pt x="9295" y="9424"/>
                      <a:pt x="8971" y="9580"/>
                      <a:pt x="8800" y="9580"/>
                    </a:cubicBezTo>
                    <a:cubicBezTo>
                      <a:pt x="8774" y="9580"/>
                      <a:pt x="8751" y="9576"/>
                      <a:pt x="8734" y="9568"/>
                    </a:cubicBezTo>
                    <a:cubicBezTo>
                      <a:pt x="8574" y="9435"/>
                      <a:pt x="8898" y="9278"/>
                      <a:pt x="9049" y="9278"/>
                    </a:cubicBezTo>
                    <a:close/>
                    <a:moveTo>
                      <a:pt x="24906" y="1"/>
                    </a:moveTo>
                    <a:cubicBezTo>
                      <a:pt x="23663" y="123"/>
                      <a:pt x="22326" y="160"/>
                      <a:pt x="20931" y="160"/>
                    </a:cubicBezTo>
                    <a:cubicBezTo>
                      <a:pt x="18618" y="160"/>
                      <a:pt x="16144" y="56"/>
                      <a:pt x="13674" y="56"/>
                    </a:cubicBezTo>
                    <a:cubicBezTo>
                      <a:pt x="10452" y="56"/>
                      <a:pt x="7234" y="233"/>
                      <a:pt x="4383" y="1050"/>
                    </a:cubicBezTo>
                    <a:cubicBezTo>
                      <a:pt x="3889" y="2655"/>
                      <a:pt x="5957" y="2377"/>
                      <a:pt x="6203" y="3457"/>
                    </a:cubicBezTo>
                    <a:cubicBezTo>
                      <a:pt x="6134" y="3461"/>
                      <a:pt x="6068" y="3463"/>
                      <a:pt x="6004" y="3463"/>
                    </a:cubicBezTo>
                    <a:cubicBezTo>
                      <a:pt x="4031" y="3463"/>
                      <a:pt x="4369" y="1832"/>
                      <a:pt x="2435" y="1832"/>
                    </a:cubicBezTo>
                    <a:cubicBezTo>
                      <a:pt x="2244" y="1832"/>
                      <a:pt x="2030" y="1848"/>
                      <a:pt x="1790" y="1883"/>
                    </a:cubicBezTo>
                    <a:cubicBezTo>
                      <a:pt x="1667" y="2223"/>
                      <a:pt x="1265" y="2377"/>
                      <a:pt x="1420" y="2933"/>
                    </a:cubicBezTo>
                    <a:cubicBezTo>
                      <a:pt x="1361" y="2933"/>
                      <a:pt x="1301" y="2932"/>
                      <a:pt x="1241" y="2932"/>
                    </a:cubicBezTo>
                    <a:cubicBezTo>
                      <a:pt x="700" y="2932"/>
                      <a:pt x="142" y="2957"/>
                      <a:pt x="309" y="3457"/>
                    </a:cubicBezTo>
                    <a:cubicBezTo>
                      <a:pt x="0" y="4291"/>
                      <a:pt x="1265" y="4013"/>
                      <a:pt x="1451" y="4507"/>
                    </a:cubicBezTo>
                    <a:lnTo>
                      <a:pt x="1451" y="6111"/>
                    </a:lnTo>
                    <a:cubicBezTo>
                      <a:pt x="1636" y="6081"/>
                      <a:pt x="1796" y="6068"/>
                      <a:pt x="1939" y="6068"/>
                    </a:cubicBezTo>
                    <a:cubicBezTo>
                      <a:pt x="2651" y="6068"/>
                      <a:pt x="2917" y="6389"/>
                      <a:pt x="3611" y="6389"/>
                    </a:cubicBezTo>
                    <a:cubicBezTo>
                      <a:pt x="3765" y="5360"/>
                      <a:pt x="5313" y="4417"/>
                      <a:pt x="6574" y="4417"/>
                    </a:cubicBezTo>
                    <a:cubicBezTo>
                      <a:pt x="6827" y="4417"/>
                      <a:pt x="7068" y="4455"/>
                      <a:pt x="7284" y="4537"/>
                    </a:cubicBezTo>
                    <a:cubicBezTo>
                      <a:pt x="7506" y="4982"/>
                      <a:pt x="7249" y="5076"/>
                      <a:pt x="6865" y="5076"/>
                    </a:cubicBezTo>
                    <a:cubicBezTo>
                      <a:pt x="6584" y="5076"/>
                      <a:pt x="6235" y="5026"/>
                      <a:pt x="5956" y="5026"/>
                    </a:cubicBezTo>
                    <a:cubicBezTo>
                      <a:pt x="5661" y="5026"/>
                      <a:pt x="5444" y="5081"/>
                      <a:pt x="5463" y="5309"/>
                    </a:cubicBezTo>
                    <a:cubicBezTo>
                      <a:pt x="6574" y="5710"/>
                      <a:pt x="4197" y="5803"/>
                      <a:pt x="4352" y="6389"/>
                    </a:cubicBezTo>
                    <a:cubicBezTo>
                      <a:pt x="4546" y="6352"/>
                      <a:pt x="4716" y="6333"/>
                      <a:pt x="4861" y="6333"/>
                    </a:cubicBezTo>
                    <a:cubicBezTo>
                      <a:pt x="5434" y="6333"/>
                      <a:pt x="5635" y="6619"/>
                      <a:pt x="5463" y="7161"/>
                    </a:cubicBezTo>
                    <a:cubicBezTo>
                      <a:pt x="4751" y="7161"/>
                      <a:pt x="4479" y="6868"/>
                      <a:pt x="3785" y="6868"/>
                    </a:cubicBezTo>
                    <a:cubicBezTo>
                      <a:pt x="3636" y="6868"/>
                      <a:pt x="3468" y="6881"/>
                      <a:pt x="3272" y="6914"/>
                    </a:cubicBezTo>
                    <a:cubicBezTo>
                      <a:pt x="3302" y="7685"/>
                      <a:pt x="2037" y="7438"/>
                      <a:pt x="2531" y="8519"/>
                    </a:cubicBezTo>
                    <a:cubicBezTo>
                      <a:pt x="3365" y="8436"/>
                      <a:pt x="4110" y="8359"/>
                      <a:pt x="4768" y="8359"/>
                    </a:cubicBezTo>
                    <a:cubicBezTo>
                      <a:pt x="5836" y="8359"/>
                      <a:pt x="6672" y="8564"/>
                      <a:pt x="7284" y="9290"/>
                    </a:cubicBezTo>
                    <a:cubicBezTo>
                      <a:pt x="6906" y="9346"/>
                      <a:pt x="6545" y="9370"/>
                      <a:pt x="6199" y="9370"/>
                    </a:cubicBezTo>
                    <a:cubicBezTo>
                      <a:pt x="4302" y="9370"/>
                      <a:pt x="2864" y="8652"/>
                      <a:pt x="1546" y="8652"/>
                    </a:cubicBezTo>
                    <a:cubicBezTo>
                      <a:pt x="1263" y="8652"/>
                      <a:pt x="985" y="8685"/>
                      <a:pt x="710" y="8766"/>
                    </a:cubicBezTo>
                    <a:cubicBezTo>
                      <a:pt x="401" y="10031"/>
                      <a:pt x="2901" y="9259"/>
                      <a:pt x="2901" y="10370"/>
                    </a:cubicBezTo>
                    <a:cubicBezTo>
                      <a:pt x="3189" y="10338"/>
                      <a:pt x="3486" y="10325"/>
                      <a:pt x="3789" y="10325"/>
                    </a:cubicBezTo>
                    <a:cubicBezTo>
                      <a:pt x="5170" y="10325"/>
                      <a:pt x="6671" y="10597"/>
                      <a:pt x="7896" y="10597"/>
                    </a:cubicBezTo>
                    <a:cubicBezTo>
                      <a:pt x="8999" y="10597"/>
                      <a:pt x="9879" y="10376"/>
                      <a:pt x="10246" y="9537"/>
                    </a:cubicBezTo>
                    <a:cubicBezTo>
                      <a:pt x="10392" y="9552"/>
                      <a:pt x="10530" y="9559"/>
                      <a:pt x="10658" y="9559"/>
                    </a:cubicBezTo>
                    <a:cubicBezTo>
                      <a:pt x="11349" y="9559"/>
                      <a:pt x="11775" y="9338"/>
                      <a:pt x="11697" y="8766"/>
                    </a:cubicBezTo>
                    <a:cubicBezTo>
                      <a:pt x="11789" y="8519"/>
                      <a:pt x="11632" y="8457"/>
                      <a:pt x="11389" y="8457"/>
                    </a:cubicBezTo>
                    <a:cubicBezTo>
                      <a:pt x="11147" y="8457"/>
                      <a:pt x="10820" y="8519"/>
                      <a:pt x="10574" y="8519"/>
                    </a:cubicBezTo>
                    <a:cubicBezTo>
                      <a:pt x="10329" y="8519"/>
                      <a:pt x="10164" y="8457"/>
                      <a:pt x="10246" y="8210"/>
                    </a:cubicBezTo>
                    <a:lnTo>
                      <a:pt x="12808" y="8210"/>
                    </a:lnTo>
                    <a:cubicBezTo>
                      <a:pt x="12808" y="6790"/>
                      <a:pt x="15030" y="7006"/>
                      <a:pt x="14629" y="5309"/>
                    </a:cubicBezTo>
                    <a:cubicBezTo>
                      <a:pt x="16372" y="5253"/>
                      <a:pt x="16655" y="4197"/>
                      <a:pt x="18467" y="4197"/>
                    </a:cubicBezTo>
                    <a:cubicBezTo>
                      <a:pt x="18643" y="4197"/>
                      <a:pt x="18834" y="4207"/>
                      <a:pt x="19042" y="4229"/>
                    </a:cubicBezTo>
                    <a:cubicBezTo>
                      <a:pt x="19489" y="3603"/>
                      <a:pt x="20167" y="3178"/>
                      <a:pt x="21466" y="3178"/>
                    </a:cubicBezTo>
                    <a:cubicBezTo>
                      <a:pt x="21511" y="3178"/>
                      <a:pt x="21557" y="3179"/>
                      <a:pt x="21603" y="3180"/>
                    </a:cubicBezTo>
                    <a:cubicBezTo>
                      <a:pt x="22066" y="2501"/>
                      <a:pt x="20770" y="1883"/>
                      <a:pt x="21603" y="1853"/>
                    </a:cubicBezTo>
                    <a:cubicBezTo>
                      <a:pt x="23147" y="1328"/>
                      <a:pt x="25369" y="2099"/>
                      <a:pt x="25986" y="525"/>
                    </a:cubicBezTo>
                    <a:cubicBezTo>
                      <a:pt x="25986" y="93"/>
                      <a:pt x="24967" y="371"/>
                      <a:pt x="24906"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 name="Google Shape;881;p52">
                <a:extLst>
                  <a:ext uri="{FF2B5EF4-FFF2-40B4-BE49-F238E27FC236}">
                    <a16:creationId xmlns:a16="http://schemas.microsoft.com/office/drawing/2014/main" id="{466D536E-2E3E-45AD-82E9-5F8805B3E1E8}"/>
                  </a:ext>
                </a:extLst>
              </p:cNvPr>
              <p:cNvSpPr/>
              <p:nvPr/>
            </p:nvSpPr>
            <p:spPr>
              <a:xfrm>
                <a:off x="5126925" y="1760625"/>
                <a:ext cx="251550" cy="54925"/>
              </a:xfrm>
              <a:custGeom>
                <a:avLst/>
                <a:gdLst/>
                <a:ahLst/>
                <a:cxnLst/>
                <a:rect l="l" t="t" r="r" b="b"/>
                <a:pathLst>
                  <a:path w="10062" h="2197" extrusionOk="0">
                    <a:moveTo>
                      <a:pt x="63" y="1"/>
                    </a:moveTo>
                    <a:lnTo>
                      <a:pt x="63" y="1"/>
                    </a:lnTo>
                    <a:cubicBezTo>
                      <a:pt x="1" y="402"/>
                      <a:pt x="155" y="803"/>
                      <a:pt x="433" y="1081"/>
                    </a:cubicBezTo>
                    <a:cubicBezTo>
                      <a:pt x="2402" y="1527"/>
                      <a:pt x="4081" y="2197"/>
                      <a:pt x="6666" y="2197"/>
                    </a:cubicBezTo>
                    <a:cubicBezTo>
                      <a:pt x="7120" y="2197"/>
                      <a:pt x="7601" y="2176"/>
                      <a:pt x="8117" y="2130"/>
                    </a:cubicBezTo>
                    <a:cubicBezTo>
                      <a:pt x="8333" y="1389"/>
                      <a:pt x="10062" y="1729"/>
                      <a:pt x="9599" y="525"/>
                    </a:cubicBezTo>
                    <a:cubicBezTo>
                      <a:pt x="6266" y="155"/>
                      <a:pt x="3056" y="62"/>
                      <a:pt x="63"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 name="Google Shape;882;p52">
                <a:extLst>
                  <a:ext uri="{FF2B5EF4-FFF2-40B4-BE49-F238E27FC236}">
                    <a16:creationId xmlns:a16="http://schemas.microsoft.com/office/drawing/2014/main" id="{A5816B94-05E7-4F50-BEA2-7C73305026B0}"/>
                  </a:ext>
                </a:extLst>
              </p:cNvPr>
              <p:cNvSpPr/>
              <p:nvPr/>
            </p:nvSpPr>
            <p:spPr>
              <a:xfrm>
                <a:off x="4926325" y="1772875"/>
                <a:ext cx="330250" cy="173850"/>
              </a:xfrm>
              <a:custGeom>
                <a:avLst/>
                <a:gdLst/>
                <a:ahLst/>
                <a:cxnLst/>
                <a:rect l="l" t="t" r="r" b="b"/>
                <a:pathLst>
                  <a:path w="13210" h="6954" extrusionOk="0">
                    <a:moveTo>
                      <a:pt x="5298" y="0"/>
                    </a:moveTo>
                    <a:cubicBezTo>
                      <a:pt x="5143" y="0"/>
                      <a:pt x="4981" y="11"/>
                      <a:pt x="4815" y="35"/>
                    </a:cubicBezTo>
                    <a:cubicBezTo>
                      <a:pt x="3735" y="467"/>
                      <a:pt x="5402" y="1393"/>
                      <a:pt x="4414" y="1609"/>
                    </a:cubicBezTo>
                    <a:cubicBezTo>
                      <a:pt x="3969" y="880"/>
                      <a:pt x="2623" y="161"/>
                      <a:pt x="1532" y="161"/>
                    </a:cubicBezTo>
                    <a:cubicBezTo>
                      <a:pt x="730" y="161"/>
                      <a:pt x="66" y="550"/>
                      <a:pt x="1" y="1609"/>
                    </a:cubicBezTo>
                    <a:cubicBezTo>
                      <a:pt x="217" y="2412"/>
                      <a:pt x="1606" y="2257"/>
                      <a:pt x="1883" y="2967"/>
                    </a:cubicBezTo>
                    <a:cubicBezTo>
                      <a:pt x="1822" y="3615"/>
                      <a:pt x="1173" y="3800"/>
                      <a:pt x="1883" y="4294"/>
                    </a:cubicBezTo>
                    <a:cubicBezTo>
                      <a:pt x="3316" y="4236"/>
                      <a:pt x="3419" y="3235"/>
                      <a:pt x="4896" y="3235"/>
                    </a:cubicBezTo>
                    <a:cubicBezTo>
                      <a:pt x="4978" y="3235"/>
                      <a:pt x="5064" y="3238"/>
                      <a:pt x="5155" y="3245"/>
                    </a:cubicBezTo>
                    <a:cubicBezTo>
                      <a:pt x="5062" y="4418"/>
                      <a:pt x="3365" y="4418"/>
                      <a:pt x="3334" y="5621"/>
                    </a:cubicBezTo>
                    <a:cubicBezTo>
                      <a:pt x="3920" y="5997"/>
                      <a:pt x="4596" y="6211"/>
                      <a:pt x="5280" y="6211"/>
                    </a:cubicBezTo>
                    <a:cubicBezTo>
                      <a:pt x="5496" y="6211"/>
                      <a:pt x="5712" y="6190"/>
                      <a:pt x="5926" y="6146"/>
                    </a:cubicBezTo>
                    <a:lnTo>
                      <a:pt x="5926" y="6146"/>
                    </a:lnTo>
                    <a:cubicBezTo>
                      <a:pt x="5784" y="6788"/>
                      <a:pt x="6318" y="6953"/>
                      <a:pt x="7051" y="6953"/>
                    </a:cubicBezTo>
                    <a:cubicBezTo>
                      <a:pt x="7270" y="6953"/>
                      <a:pt x="7506" y="6939"/>
                      <a:pt x="7747" y="6917"/>
                    </a:cubicBezTo>
                    <a:cubicBezTo>
                      <a:pt x="8025" y="5930"/>
                      <a:pt x="8395" y="4942"/>
                      <a:pt x="8827" y="4016"/>
                    </a:cubicBezTo>
                    <a:cubicBezTo>
                      <a:pt x="9661" y="4615"/>
                      <a:pt x="10186" y="5434"/>
                      <a:pt x="11832" y="5434"/>
                    </a:cubicBezTo>
                    <a:cubicBezTo>
                      <a:pt x="12137" y="5434"/>
                      <a:pt x="12480" y="5406"/>
                      <a:pt x="12870" y="5343"/>
                    </a:cubicBezTo>
                    <a:cubicBezTo>
                      <a:pt x="13210" y="3307"/>
                      <a:pt x="10957" y="3183"/>
                      <a:pt x="9938" y="2165"/>
                    </a:cubicBezTo>
                    <a:cubicBezTo>
                      <a:pt x="9907" y="2320"/>
                      <a:pt x="9830" y="2377"/>
                      <a:pt x="9723" y="2377"/>
                    </a:cubicBezTo>
                    <a:cubicBezTo>
                      <a:pt x="9411" y="2377"/>
                      <a:pt x="8852" y="1886"/>
                      <a:pt x="8482" y="1886"/>
                    </a:cubicBezTo>
                    <a:cubicBezTo>
                      <a:pt x="8473" y="1886"/>
                      <a:pt x="8465" y="1886"/>
                      <a:pt x="8457" y="1887"/>
                    </a:cubicBezTo>
                    <a:cubicBezTo>
                      <a:pt x="8383" y="1889"/>
                      <a:pt x="8312" y="1891"/>
                      <a:pt x="8242" y="1891"/>
                    </a:cubicBezTo>
                    <a:cubicBezTo>
                      <a:pt x="7463" y="1891"/>
                      <a:pt x="6922" y="1730"/>
                      <a:pt x="6667" y="1362"/>
                    </a:cubicBezTo>
                    <a:cubicBezTo>
                      <a:pt x="7409" y="730"/>
                      <a:pt x="6560" y="0"/>
                      <a:pt x="5298"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 name="Google Shape;883;p52">
                <a:extLst>
                  <a:ext uri="{FF2B5EF4-FFF2-40B4-BE49-F238E27FC236}">
                    <a16:creationId xmlns:a16="http://schemas.microsoft.com/office/drawing/2014/main" id="{C13208B6-7166-4243-BF8F-2B9B5893B226}"/>
                  </a:ext>
                </a:extLst>
              </p:cNvPr>
              <p:cNvSpPr/>
              <p:nvPr/>
            </p:nvSpPr>
            <p:spPr>
              <a:xfrm>
                <a:off x="5814175" y="1775000"/>
                <a:ext cx="84325" cy="39450"/>
              </a:xfrm>
              <a:custGeom>
                <a:avLst/>
                <a:gdLst/>
                <a:ahLst/>
                <a:cxnLst/>
                <a:rect l="l" t="t" r="r" b="b"/>
                <a:pathLst>
                  <a:path w="3373" h="1578" extrusionOk="0">
                    <a:moveTo>
                      <a:pt x="1973" y="0"/>
                    </a:moveTo>
                    <a:cubicBezTo>
                      <a:pt x="1042" y="0"/>
                      <a:pt x="1" y="511"/>
                      <a:pt x="70" y="1277"/>
                    </a:cubicBezTo>
                    <a:cubicBezTo>
                      <a:pt x="406" y="1498"/>
                      <a:pt x="700" y="1578"/>
                      <a:pt x="976" y="1578"/>
                    </a:cubicBezTo>
                    <a:cubicBezTo>
                      <a:pt x="1703" y="1578"/>
                      <a:pt x="2308" y="1025"/>
                      <a:pt x="3219" y="1025"/>
                    </a:cubicBezTo>
                    <a:cubicBezTo>
                      <a:pt x="3269" y="1025"/>
                      <a:pt x="3320" y="1027"/>
                      <a:pt x="3373" y="1030"/>
                    </a:cubicBezTo>
                    <a:cubicBezTo>
                      <a:pt x="3346" y="304"/>
                      <a:pt x="2692" y="0"/>
                      <a:pt x="1973"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7" name="Google Shape;884;p52">
                <a:extLst>
                  <a:ext uri="{FF2B5EF4-FFF2-40B4-BE49-F238E27FC236}">
                    <a16:creationId xmlns:a16="http://schemas.microsoft.com/office/drawing/2014/main" id="{F01C5D4B-D2B3-42A1-9E67-53F9822068F7}"/>
                  </a:ext>
                </a:extLst>
              </p:cNvPr>
              <p:cNvSpPr/>
              <p:nvPr/>
            </p:nvSpPr>
            <p:spPr>
              <a:xfrm>
                <a:off x="6399975" y="1792550"/>
                <a:ext cx="175950" cy="50875"/>
              </a:xfrm>
              <a:custGeom>
                <a:avLst/>
                <a:gdLst/>
                <a:ahLst/>
                <a:cxnLst/>
                <a:rect l="l" t="t" r="r" b="b"/>
                <a:pathLst>
                  <a:path w="7038" h="2035" extrusionOk="0">
                    <a:moveTo>
                      <a:pt x="3128" y="0"/>
                    </a:moveTo>
                    <a:cubicBezTo>
                      <a:pt x="2310" y="0"/>
                      <a:pt x="1499" y="103"/>
                      <a:pt x="834" y="328"/>
                    </a:cubicBezTo>
                    <a:cubicBezTo>
                      <a:pt x="1" y="359"/>
                      <a:pt x="649" y="1439"/>
                      <a:pt x="464" y="1902"/>
                    </a:cubicBezTo>
                    <a:cubicBezTo>
                      <a:pt x="837" y="1858"/>
                      <a:pt x="1212" y="1841"/>
                      <a:pt x="1585" y="1841"/>
                    </a:cubicBezTo>
                    <a:cubicBezTo>
                      <a:pt x="2842" y="1841"/>
                      <a:pt x="4065" y="2034"/>
                      <a:pt x="5046" y="2034"/>
                    </a:cubicBezTo>
                    <a:cubicBezTo>
                      <a:pt x="6013" y="2034"/>
                      <a:pt x="6744" y="1846"/>
                      <a:pt x="7037" y="1100"/>
                    </a:cubicBezTo>
                    <a:cubicBezTo>
                      <a:pt x="6460" y="419"/>
                      <a:pt x="4779" y="0"/>
                      <a:pt x="3128"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8" name="Google Shape;885;p52">
                <a:extLst>
                  <a:ext uri="{FF2B5EF4-FFF2-40B4-BE49-F238E27FC236}">
                    <a16:creationId xmlns:a16="http://schemas.microsoft.com/office/drawing/2014/main" id="{92B430D4-E3B7-411E-9453-23D35C057A95}"/>
                  </a:ext>
                </a:extLst>
              </p:cNvPr>
              <p:cNvSpPr/>
              <p:nvPr/>
            </p:nvSpPr>
            <p:spPr>
              <a:xfrm>
                <a:off x="5743400" y="1900275"/>
                <a:ext cx="301700" cy="199075"/>
              </a:xfrm>
              <a:custGeom>
                <a:avLst/>
                <a:gdLst/>
                <a:ahLst/>
                <a:cxnLst/>
                <a:rect l="l" t="t" r="r" b="b"/>
                <a:pathLst>
                  <a:path w="12068" h="7963" extrusionOk="0">
                    <a:moveTo>
                      <a:pt x="10247" y="0"/>
                    </a:moveTo>
                    <a:cubicBezTo>
                      <a:pt x="10154" y="186"/>
                      <a:pt x="10247" y="525"/>
                      <a:pt x="9876" y="525"/>
                    </a:cubicBezTo>
                    <a:cubicBezTo>
                      <a:pt x="7130" y="741"/>
                      <a:pt x="5062" y="1482"/>
                      <a:pt x="2932" y="2099"/>
                    </a:cubicBezTo>
                    <a:cubicBezTo>
                      <a:pt x="3087" y="3488"/>
                      <a:pt x="1142" y="3303"/>
                      <a:pt x="1451" y="4753"/>
                    </a:cubicBezTo>
                    <a:cubicBezTo>
                      <a:pt x="988" y="5340"/>
                      <a:pt x="93" y="5525"/>
                      <a:pt x="0" y="6358"/>
                    </a:cubicBezTo>
                    <a:cubicBezTo>
                      <a:pt x="1173" y="6975"/>
                      <a:pt x="2377" y="7500"/>
                      <a:pt x="3642" y="7963"/>
                    </a:cubicBezTo>
                    <a:cubicBezTo>
                      <a:pt x="3796" y="7623"/>
                      <a:pt x="4105" y="7438"/>
                      <a:pt x="4753" y="7438"/>
                    </a:cubicBezTo>
                    <a:cubicBezTo>
                      <a:pt x="4198" y="6204"/>
                      <a:pt x="2500" y="5895"/>
                      <a:pt x="2901" y="3982"/>
                    </a:cubicBezTo>
                    <a:cubicBezTo>
                      <a:pt x="5494" y="3796"/>
                      <a:pt x="6451" y="2469"/>
                      <a:pt x="8395" y="1852"/>
                    </a:cubicBezTo>
                    <a:cubicBezTo>
                      <a:pt x="8619" y="1867"/>
                      <a:pt x="8831" y="1875"/>
                      <a:pt x="9034" y="1875"/>
                    </a:cubicBezTo>
                    <a:cubicBezTo>
                      <a:pt x="10922" y="1875"/>
                      <a:pt x="11872" y="1227"/>
                      <a:pt x="12067"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9" name="Google Shape;886;p52">
                <a:extLst>
                  <a:ext uri="{FF2B5EF4-FFF2-40B4-BE49-F238E27FC236}">
                    <a16:creationId xmlns:a16="http://schemas.microsoft.com/office/drawing/2014/main" id="{C6BC7F67-1EEA-43B6-82C2-52D36DDCACBA}"/>
                  </a:ext>
                </a:extLst>
              </p:cNvPr>
              <p:cNvSpPr/>
              <p:nvPr/>
            </p:nvSpPr>
            <p:spPr>
              <a:xfrm>
                <a:off x="7288025" y="1899900"/>
                <a:ext cx="158975" cy="66750"/>
              </a:xfrm>
              <a:custGeom>
                <a:avLst/>
                <a:gdLst/>
                <a:ahLst/>
                <a:cxnLst/>
                <a:rect l="l" t="t" r="r" b="b"/>
                <a:pathLst>
                  <a:path w="6359" h="2670" extrusionOk="0">
                    <a:moveTo>
                      <a:pt x="3635" y="0"/>
                    </a:moveTo>
                    <a:cubicBezTo>
                      <a:pt x="3559" y="0"/>
                      <a:pt x="3480" y="5"/>
                      <a:pt x="3396" y="15"/>
                    </a:cubicBezTo>
                    <a:cubicBezTo>
                      <a:pt x="3252" y="15"/>
                      <a:pt x="3082" y="550"/>
                      <a:pt x="2761" y="550"/>
                    </a:cubicBezTo>
                    <a:cubicBezTo>
                      <a:pt x="2737" y="550"/>
                      <a:pt x="2712" y="547"/>
                      <a:pt x="2686" y="540"/>
                    </a:cubicBezTo>
                    <a:lnTo>
                      <a:pt x="495" y="540"/>
                    </a:lnTo>
                    <a:cubicBezTo>
                      <a:pt x="1" y="2484"/>
                      <a:pt x="3087" y="1836"/>
                      <a:pt x="4136" y="2670"/>
                    </a:cubicBezTo>
                    <a:cubicBezTo>
                      <a:pt x="5031" y="2238"/>
                      <a:pt x="5463" y="1528"/>
                      <a:pt x="6358" y="1065"/>
                    </a:cubicBezTo>
                    <a:cubicBezTo>
                      <a:pt x="5033" y="950"/>
                      <a:pt x="4703" y="0"/>
                      <a:pt x="363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0" name="Google Shape;887;p52">
                <a:extLst>
                  <a:ext uri="{FF2B5EF4-FFF2-40B4-BE49-F238E27FC236}">
                    <a16:creationId xmlns:a16="http://schemas.microsoft.com/office/drawing/2014/main" id="{FDEFE51F-3963-4A0F-B6C9-FE0E881346B7}"/>
                  </a:ext>
                </a:extLst>
              </p:cNvPr>
              <p:cNvSpPr/>
              <p:nvPr/>
            </p:nvSpPr>
            <p:spPr>
              <a:xfrm>
                <a:off x="4313725" y="2159450"/>
                <a:ext cx="211425" cy="105800"/>
              </a:xfrm>
              <a:custGeom>
                <a:avLst/>
                <a:gdLst/>
                <a:ahLst/>
                <a:cxnLst/>
                <a:rect l="l" t="t" r="r" b="b"/>
                <a:pathLst>
                  <a:path w="8457" h="4232" extrusionOk="0">
                    <a:moveTo>
                      <a:pt x="1568" y="0"/>
                    </a:moveTo>
                    <a:cubicBezTo>
                      <a:pt x="1530" y="0"/>
                      <a:pt x="1491" y="1"/>
                      <a:pt x="1451" y="3"/>
                    </a:cubicBezTo>
                    <a:cubicBezTo>
                      <a:pt x="1914" y="1268"/>
                      <a:pt x="0" y="898"/>
                      <a:pt x="0" y="1855"/>
                    </a:cubicBezTo>
                    <a:cubicBezTo>
                      <a:pt x="154" y="1887"/>
                      <a:pt x="284" y="1901"/>
                      <a:pt x="395" y="1901"/>
                    </a:cubicBezTo>
                    <a:cubicBezTo>
                      <a:pt x="953" y="1901"/>
                      <a:pt x="1067" y="1560"/>
                      <a:pt x="1604" y="1560"/>
                    </a:cubicBezTo>
                    <a:cubicBezTo>
                      <a:pt x="1669" y="1560"/>
                      <a:pt x="1741" y="1566"/>
                      <a:pt x="1821" y="1577"/>
                    </a:cubicBezTo>
                    <a:cubicBezTo>
                      <a:pt x="1636" y="2225"/>
                      <a:pt x="402" y="2163"/>
                      <a:pt x="741" y="3182"/>
                    </a:cubicBezTo>
                    <a:cubicBezTo>
                      <a:pt x="955" y="3142"/>
                      <a:pt x="1139" y="3124"/>
                      <a:pt x="1297" y="3124"/>
                    </a:cubicBezTo>
                    <a:cubicBezTo>
                      <a:pt x="2489" y="3124"/>
                      <a:pt x="2295" y="4122"/>
                      <a:pt x="3303" y="4231"/>
                    </a:cubicBezTo>
                    <a:cubicBezTo>
                      <a:pt x="3431" y="4012"/>
                      <a:pt x="3894" y="3933"/>
                      <a:pt x="4417" y="3933"/>
                    </a:cubicBezTo>
                    <a:cubicBezTo>
                      <a:pt x="5149" y="3933"/>
                      <a:pt x="6001" y="4087"/>
                      <a:pt x="6234" y="4231"/>
                    </a:cubicBezTo>
                    <a:cubicBezTo>
                      <a:pt x="6265" y="3552"/>
                      <a:pt x="7592" y="3830"/>
                      <a:pt x="8055" y="3460"/>
                    </a:cubicBezTo>
                    <a:cubicBezTo>
                      <a:pt x="8457" y="2102"/>
                      <a:pt x="7222" y="1916"/>
                      <a:pt x="7315" y="805"/>
                    </a:cubicBezTo>
                    <a:lnTo>
                      <a:pt x="7315" y="805"/>
                    </a:lnTo>
                    <a:cubicBezTo>
                      <a:pt x="6878" y="900"/>
                      <a:pt x="6517" y="927"/>
                      <a:pt x="6192" y="927"/>
                    </a:cubicBezTo>
                    <a:cubicBezTo>
                      <a:pt x="5731" y="927"/>
                      <a:pt x="5342" y="872"/>
                      <a:pt x="4910" y="872"/>
                    </a:cubicBezTo>
                    <a:cubicBezTo>
                      <a:pt x="4550" y="872"/>
                      <a:pt x="4160" y="910"/>
                      <a:pt x="3673" y="1052"/>
                    </a:cubicBezTo>
                    <a:cubicBezTo>
                      <a:pt x="2686" y="903"/>
                      <a:pt x="2742" y="0"/>
                      <a:pt x="1568"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1" name="Google Shape;888;p52">
                <a:extLst>
                  <a:ext uri="{FF2B5EF4-FFF2-40B4-BE49-F238E27FC236}">
                    <a16:creationId xmlns:a16="http://schemas.microsoft.com/office/drawing/2014/main" id="{20038989-6D73-4F86-8875-BF3B92665A79}"/>
                  </a:ext>
                </a:extLst>
              </p:cNvPr>
              <p:cNvSpPr/>
              <p:nvPr/>
            </p:nvSpPr>
            <p:spPr>
              <a:xfrm>
                <a:off x="3076925" y="2225025"/>
                <a:ext cx="137375" cy="60375"/>
              </a:xfrm>
              <a:custGeom>
                <a:avLst/>
                <a:gdLst/>
                <a:ahLst/>
                <a:cxnLst/>
                <a:rect l="l" t="t" r="r" b="b"/>
                <a:pathLst>
                  <a:path w="5495" h="2415" extrusionOk="0">
                    <a:moveTo>
                      <a:pt x="2207" y="0"/>
                    </a:moveTo>
                    <a:cubicBezTo>
                      <a:pt x="2094" y="0"/>
                      <a:pt x="1968" y="10"/>
                      <a:pt x="1822" y="34"/>
                    </a:cubicBezTo>
                    <a:cubicBezTo>
                      <a:pt x="1381" y="474"/>
                      <a:pt x="1579" y="1405"/>
                      <a:pt x="468" y="1405"/>
                    </a:cubicBezTo>
                    <a:cubicBezTo>
                      <a:pt x="333" y="1405"/>
                      <a:pt x="178" y="1391"/>
                      <a:pt x="1" y="1361"/>
                    </a:cubicBezTo>
                    <a:lnTo>
                      <a:pt x="1" y="1361"/>
                    </a:lnTo>
                    <a:cubicBezTo>
                      <a:pt x="29" y="2218"/>
                      <a:pt x="1036" y="2414"/>
                      <a:pt x="2262" y="2414"/>
                    </a:cubicBezTo>
                    <a:cubicBezTo>
                      <a:pt x="2361" y="2414"/>
                      <a:pt x="2461" y="2413"/>
                      <a:pt x="2562" y="2410"/>
                    </a:cubicBezTo>
                    <a:cubicBezTo>
                      <a:pt x="2527" y="1827"/>
                      <a:pt x="2711" y="1644"/>
                      <a:pt x="3003" y="1644"/>
                    </a:cubicBezTo>
                    <a:cubicBezTo>
                      <a:pt x="3493" y="1644"/>
                      <a:pt x="4286" y="2159"/>
                      <a:pt x="4858" y="2159"/>
                    </a:cubicBezTo>
                    <a:cubicBezTo>
                      <a:pt x="5153" y="2159"/>
                      <a:pt x="5389" y="2022"/>
                      <a:pt x="5494" y="1608"/>
                    </a:cubicBezTo>
                    <a:cubicBezTo>
                      <a:pt x="4044" y="1330"/>
                      <a:pt x="5000" y="960"/>
                      <a:pt x="4044" y="281"/>
                    </a:cubicBezTo>
                    <a:cubicBezTo>
                      <a:pt x="3882" y="313"/>
                      <a:pt x="3744" y="326"/>
                      <a:pt x="3623" y="326"/>
                    </a:cubicBezTo>
                    <a:cubicBezTo>
                      <a:pt x="3022" y="326"/>
                      <a:pt x="2846" y="0"/>
                      <a:pt x="2207"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2" name="Google Shape;889;p52">
                <a:extLst>
                  <a:ext uri="{FF2B5EF4-FFF2-40B4-BE49-F238E27FC236}">
                    <a16:creationId xmlns:a16="http://schemas.microsoft.com/office/drawing/2014/main" id="{76DCC0A6-7346-4408-9018-A8643238F251}"/>
                  </a:ext>
                </a:extLst>
              </p:cNvPr>
              <p:cNvSpPr/>
              <p:nvPr/>
            </p:nvSpPr>
            <p:spPr>
              <a:xfrm>
                <a:off x="4640850" y="2358225"/>
                <a:ext cx="185975" cy="219500"/>
              </a:xfrm>
              <a:custGeom>
                <a:avLst/>
                <a:gdLst/>
                <a:ahLst/>
                <a:cxnLst/>
                <a:rect l="l" t="t" r="r" b="b"/>
                <a:pathLst>
                  <a:path w="7439" h="8780" extrusionOk="0">
                    <a:moveTo>
                      <a:pt x="4115" y="1"/>
                    </a:moveTo>
                    <a:cubicBezTo>
                      <a:pt x="3004" y="1"/>
                      <a:pt x="2352" y="345"/>
                      <a:pt x="1575" y="539"/>
                    </a:cubicBezTo>
                    <a:cubicBezTo>
                      <a:pt x="1853" y="1990"/>
                      <a:pt x="988" y="2607"/>
                      <a:pt x="1204" y="4026"/>
                    </a:cubicBezTo>
                    <a:cubicBezTo>
                      <a:pt x="1791" y="4242"/>
                      <a:pt x="2408" y="4428"/>
                      <a:pt x="3056" y="4520"/>
                    </a:cubicBezTo>
                    <a:cubicBezTo>
                      <a:pt x="3175" y="5256"/>
                      <a:pt x="2381" y="5736"/>
                      <a:pt x="1741" y="5736"/>
                    </a:cubicBezTo>
                    <a:cubicBezTo>
                      <a:pt x="1549" y="5736"/>
                      <a:pt x="1371" y="5693"/>
                      <a:pt x="1235" y="5600"/>
                    </a:cubicBezTo>
                    <a:lnTo>
                      <a:pt x="1235" y="5600"/>
                    </a:lnTo>
                    <a:cubicBezTo>
                      <a:pt x="927" y="6773"/>
                      <a:pt x="1482" y="7359"/>
                      <a:pt x="1945" y="7977"/>
                    </a:cubicBezTo>
                    <a:cubicBezTo>
                      <a:pt x="1328" y="8224"/>
                      <a:pt x="1" y="7977"/>
                      <a:pt x="124" y="8779"/>
                    </a:cubicBezTo>
                    <a:cubicBezTo>
                      <a:pt x="1680" y="8582"/>
                      <a:pt x="3235" y="8483"/>
                      <a:pt x="4806" y="8483"/>
                    </a:cubicBezTo>
                    <a:cubicBezTo>
                      <a:pt x="5199" y="8483"/>
                      <a:pt x="5593" y="8489"/>
                      <a:pt x="5988" y="8501"/>
                    </a:cubicBezTo>
                    <a:cubicBezTo>
                      <a:pt x="6266" y="7359"/>
                      <a:pt x="6050" y="6619"/>
                      <a:pt x="7439" y="5878"/>
                    </a:cubicBezTo>
                    <a:cubicBezTo>
                      <a:pt x="6945" y="5600"/>
                      <a:pt x="6327" y="5415"/>
                      <a:pt x="5957" y="5076"/>
                    </a:cubicBezTo>
                    <a:cubicBezTo>
                      <a:pt x="6420" y="3502"/>
                      <a:pt x="3519" y="3255"/>
                      <a:pt x="4877" y="1866"/>
                    </a:cubicBezTo>
                    <a:cubicBezTo>
                      <a:pt x="4383" y="1619"/>
                      <a:pt x="3766" y="1434"/>
                      <a:pt x="3396" y="1064"/>
                    </a:cubicBezTo>
                    <a:cubicBezTo>
                      <a:pt x="3920" y="848"/>
                      <a:pt x="4538" y="693"/>
                      <a:pt x="4507" y="14"/>
                    </a:cubicBezTo>
                    <a:cubicBezTo>
                      <a:pt x="4370" y="5"/>
                      <a:pt x="4240" y="1"/>
                      <a:pt x="4115"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3" name="Google Shape;890;p52">
                <a:extLst>
                  <a:ext uri="{FF2B5EF4-FFF2-40B4-BE49-F238E27FC236}">
                    <a16:creationId xmlns:a16="http://schemas.microsoft.com/office/drawing/2014/main" id="{5BA4E179-01DA-4D8D-A5F9-54D97A134F22}"/>
                  </a:ext>
                </a:extLst>
              </p:cNvPr>
              <p:cNvSpPr/>
              <p:nvPr/>
            </p:nvSpPr>
            <p:spPr>
              <a:xfrm>
                <a:off x="4565250" y="2458100"/>
                <a:ext cx="87200" cy="73325"/>
              </a:xfrm>
              <a:custGeom>
                <a:avLst/>
                <a:gdLst/>
                <a:ahLst/>
                <a:cxnLst/>
                <a:rect l="l" t="t" r="r" b="b"/>
                <a:pathLst>
                  <a:path w="3488" h="2933" extrusionOk="0">
                    <a:moveTo>
                      <a:pt x="1667" y="1"/>
                    </a:moveTo>
                    <a:cubicBezTo>
                      <a:pt x="1652" y="579"/>
                      <a:pt x="1459" y="680"/>
                      <a:pt x="1190" y="680"/>
                    </a:cubicBezTo>
                    <a:cubicBezTo>
                      <a:pt x="1047" y="680"/>
                      <a:pt x="882" y="651"/>
                      <a:pt x="711" y="651"/>
                    </a:cubicBezTo>
                    <a:cubicBezTo>
                      <a:pt x="537" y="651"/>
                      <a:pt x="356" y="681"/>
                      <a:pt x="186" y="803"/>
                    </a:cubicBezTo>
                    <a:cubicBezTo>
                      <a:pt x="247" y="1574"/>
                      <a:pt x="0" y="2531"/>
                      <a:pt x="556" y="2932"/>
                    </a:cubicBezTo>
                    <a:cubicBezTo>
                      <a:pt x="1389" y="2655"/>
                      <a:pt x="2778" y="2747"/>
                      <a:pt x="3488" y="2408"/>
                    </a:cubicBezTo>
                    <a:cubicBezTo>
                      <a:pt x="3087" y="1297"/>
                      <a:pt x="3395" y="1235"/>
                      <a:pt x="3488"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4" name="Google Shape;891;p52">
                <a:extLst>
                  <a:ext uri="{FF2B5EF4-FFF2-40B4-BE49-F238E27FC236}">
                    <a16:creationId xmlns:a16="http://schemas.microsoft.com/office/drawing/2014/main" id="{AA5F37A0-30F0-4D92-A2C3-363368C35928}"/>
                  </a:ext>
                </a:extLst>
              </p:cNvPr>
              <p:cNvSpPr/>
              <p:nvPr/>
            </p:nvSpPr>
            <p:spPr>
              <a:xfrm>
                <a:off x="7665325" y="2664100"/>
                <a:ext cx="138125" cy="79675"/>
              </a:xfrm>
              <a:custGeom>
                <a:avLst/>
                <a:gdLst/>
                <a:ahLst/>
                <a:cxnLst/>
                <a:rect l="l" t="t" r="r" b="b"/>
                <a:pathLst>
                  <a:path w="5525" h="3187" extrusionOk="0">
                    <a:moveTo>
                      <a:pt x="402" y="1"/>
                    </a:moveTo>
                    <a:cubicBezTo>
                      <a:pt x="679" y="1266"/>
                      <a:pt x="0" y="1821"/>
                      <a:pt x="31" y="2932"/>
                    </a:cubicBezTo>
                    <a:cubicBezTo>
                      <a:pt x="241" y="3079"/>
                      <a:pt x="403" y="3136"/>
                      <a:pt x="541" y="3136"/>
                    </a:cubicBezTo>
                    <a:cubicBezTo>
                      <a:pt x="1034" y="3136"/>
                      <a:pt x="1196" y="2396"/>
                      <a:pt x="2031" y="2396"/>
                    </a:cubicBezTo>
                    <a:cubicBezTo>
                      <a:pt x="2091" y="2396"/>
                      <a:pt x="2155" y="2400"/>
                      <a:pt x="2222" y="2408"/>
                    </a:cubicBezTo>
                    <a:cubicBezTo>
                      <a:pt x="2895" y="2437"/>
                      <a:pt x="2542" y="3187"/>
                      <a:pt x="3212" y="3187"/>
                    </a:cubicBezTo>
                    <a:cubicBezTo>
                      <a:pt x="3249" y="3187"/>
                      <a:pt x="3290" y="3184"/>
                      <a:pt x="3333" y="3179"/>
                    </a:cubicBezTo>
                    <a:cubicBezTo>
                      <a:pt x="4136" y="2531"/>
                      <a:pt x="4012" y="1204"/>
                      <a:pt x="5525" y="1081"/>
                    </a:cubicBezTo>
                    <a:cubicBezTo>
                      <a:pt x="3611" y="865"/>
                      <a:pt x="2408" y="155"/>
                      <a:pt x="402"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5" name="Google Shape;892;p52">
                <a:extLst>
                  <a:ext uri="{FF2B5EF4-FFF2-40B4-BE49-F238E27FC236}">
                    <a16:creationId xmlns:a16="http://schemas.microsoft.com/office/drawing/2014/main" id="{1E021006-9A9B-4C3F-8D97-C1B18F919B49}"/>
                  </a:ext>
                </a:extLst>
              </p:cNvPr>
              <p:cNvSpPr/>
              <p:nvPr/>
            </p:nvSpPr>
            <p:spPr>
              <a:xfrm>
                <a:off x="7508700" y="2743575"/>
                <a:ext cx="239975" cy="226075"/>
              </a:xfrm>
              <a:custGeom>
                <a:avLst/>
                <a:gdLst/>
                <a:ahLst/>
                <a:cxnLst/>
                <a:rect l="l" t="t" r="r" b="b"/>
                <a:pathLst>
                  <a:path w="9599" h="9043" extrusionOk="0">
                    <a:moveTo>
                      <a:pt x="7407" y="0"/>
                    </a:moveTo>
                    <a:cubicBezTo>
                      <a:pt x="7839" y="1266"/>
                      <a:pt x="7222" y="1852"/>
                      <a:pt x="7778" y="3210"/>
                    </a:cubicBezTo>
                    <a:cubicBezTo>
                      <a:pt x="7500" y="3210"/>
                      <a:pt x="7315" y="3488"/>
                      <a:pt x="7407" y="3735"/>
                    </a:cubicBezTo>
                    <a:cubicBezTo>
                      <a:pt x="6204" y="4074"/>
                      <a:pt x="5093" y="4599"/>
                      <a:pt x="4105" y="5339"/>
                    </a:cubicBezTo>
                    <a:cubicBezTo>
                      <a:pt x="2809" y="5802"/>
                      <a:pt x="494" y="5525"/>
                      <a:pt x="432" y="6913"/>
                    </a:cubicBezTo>
                    <a:cubicBezTo>
                      <a:pt x="381" y="7160"/>
                      <a:pt x="587" y="7222"/>
                      <a:pt x="878" y="7222"/>
                    </a:cubicBezTo>
                    <a:cubicBezTo>
                      <a:pt x="1170" y="7222"/>
                      <a:pt x="1547" y="7160"/>
                      <a:pt x="1838" y="7160"/>
                    </a:cubicBezTo>
                    <a:cubicBezTo>
                      <a:pt x="2130" y="7160"/>
                      <a:pt x="2336" y="7222"/>
                      <a:pt x="2284" y="7469"/>
                    </a:cubicBezTo>
                    <a:lnTo>
                      <a:pt x="62" y="7438"/>
                    </a:lnTo>
                    <a:lnTo>
                      <a:pt x="62" y="7438"/>
                    </a:lnTo>
                    <a:cubicBezTo>
                      <a:pt x="0" y="8395"/>
                      <a:pt x="926" y="8611"/>
                      <a:pt x="1543" y="9043"/>
                    </a:cubicBezTo>
                    <a:cubicBezTo>
                      <a:pt x="1790" y="8086"/>
                      <a:pt x="2685" y="7561"/>
                      <a:pt x="3735" y="7191"/>
                    </a:cubicBezTo>
                    <a:cubicBezTo>
                      <a:pt x="4136" y="7191"/>
                      <a:pt x="4506" y="7284"/>
                      <a:pt x="4846" y="7469"/>
                    </a:cubicBezTo>
                    <a:cubicBezTo>
                      <a:pt x="5988" y="6420"/>
                      <a:pt x="8426" y="6327"/>
                      <a:pt x="9598" y="5339"/>
                    </a:cubicBezTo>
                    <a:cubicBezTo>
                      <a:pt x="9537" y="3426"/>
                      <a:pt x="8796" y="2006"/>
                      <a:pt x="8889"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6" name="Google Shape;893;p52">
                <a:extLst>
                  <a:ext uri="{FF2B5EF4-FFF2-40B4-BE49-F238E27FC236}">
                    <a16:creationId xmlns:a16="http://schemas.microsoft.com/office/drawing/2014/main" id="{A8DCABFE-7A80-4A95-99A2-827CF8216F4F}"/>
                  </a:ext>
                </a:extLst>
              </p:cNvPr>
              <p:cNvSpPr/>
              <p:nvPr/>
            </p:nvSpPr>
            <p:spPr>
              <a:xfrm>
                <a:off x="5275850" y="2869275"/>
                <a:ext cx="59750" cy="27850"/>
              </a:xfrm>
              <a:custGeom>
                <a:avLst/>
                <a:gdLst/>
                <a:ahLst/>
                <a:cxnLst/>
                <a:rect l="l" t="t" r="r" b="b"/>
                <a:pathLst>
                  <a:path w="2390" h="1114" extrusionOk="0">
                    <a:moveTo>
                      <a:pt x="975" y="0"/>
                    </a:moveTo>
                    <a:cubicBezTo>
                      <a:pt x="788" y="0"/>
                      <a:pt x="586" y="12"/>
                      <a:pt x="370" y="34"/>
                    </a:cubicBezTo>
                    <a:cubicBezTo>
                      <a:pt x="401" y="250"/>
                      <a:pt x="216" y="281"/>
                      <a:pt x="0" y="311"/>
                    </a:cubicBezTo>
                    <a:cubicBezTo>
                      <a:pt x="93" y="1052"/>
                      <a:pt x="1204" y="497"/>
                      <a:pt x="2160" y="1114"/>
                    </a:cubicBezTo>
                    <a:cubicBezTo>
                      <a:pt x="2390" y="273"/>
                      <a:pt x="1862" y="0"/>
                      <a:pt x="97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7" name="Google Shape;894;p52">
                <a:extLst>
                  <a:ext uri="{FF2B5EF4-FFF2-40B4-BE49-F238E27FC236}">
                    <a16:creationId xmlns:a16="http://schemas.microsoft.com/office/drawing/2014/main" id="{D6021D22-D0B7-4397-A2C8-17DE128CA72F}"/>
                  </a:ext>
                </a:extLst>
              </p:cNvPr>
              <p:cNvSpPr/>
              <p:nvPr/>
            </p:nvSpPr>
            <p:spPr>
              <a:xfrm>
                <a:off x="7318125" y="3077500"/>
                <a:ext cx="65600" cy="64975"/>
              </a:xfrm>
              <a:custGeom>
                <a:avLst/>
                <a:gdLst/>
                <a:ahLst/>
                <a:cxnLst/>
                <a:rect l="l" t="t" r="r" b="b"/>
                <a:pathLst>
                  <a:path w="2624" h="2599" extrusionOk="0">
                    <a:moveTo>
                      <a:pt x="1826" y="0"/>
                    </a:moveTo>
                    <a:cubicBezTo>
                      <a:pt x="1078" y="0"/>
                      <a:pt x="299" y="557"/>
                      <a:pt x="0" y="994"/>
                    </a:cubicBezTo>
                    <a:cubicBezTo>
                      <a:pt x="556" y="1364"/>
                      <a:pt x="957" y="1951"/>
                      <a:pt x="1081" y="2599"/>
                    </a:cubicBezTo>
                    <a:cubicBezTo>
                      <a:pt x="2624" y="2537"/>
                      <a:pt x="2500" y="1303"/>
                      <a:pt x="2562" y="223"/>
                    </a:cubicBezTo>
                    <a:cubicBezTo>
                      <a:pt x="2334" y="65"/>
                      <a:pt x="2082" y="0"/>
                      <a:pt x="1826"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8" name="Google Shape;895;p52">
                <a:extLst>
                  <a:ext uri="{FF2B5EF4-FFF2-40B4-BE49-F238E27FC236}">
                    <a16:creationId xmlns:a16="http://schemas.microsoft.com/office/drawing/2014/main" id="{5DDE15A7-8C92-447C-8316-22E18C441CF0}"/>
                  </a:ext>
                </a:extLst>
              </p:cNvPr>
              <p:cNvSpPr/>
              <p:nvPr/>
            </p:nvSpPr>
            <p:spPr>
              <a:xfrm>
                <a:off x="3077700" y="3082275"/>
                <a:ext cx="36300" cy="26250"/>
              </a:xfrm>
              <a:custGeom>
                <a:avLst/>
                <a:gdLst/>
                <a:ahLst/>
                <a:cxnLst/>
                <a:rect l="l" t="t" r="r" b="b"/>
                <a:pathLst>
                  <a:path w="1452" h="1050" extrusionOk="0">
                    <a:moveTo>
                      <a:pt x="1" y="1"/>
                    </a:moveTo>
                    <a:lnTo>
                      <a:pt x="1" y="1050"/>
                    </a:lnTo>
                    <a:lnTo>
                      <a:pt x="1451" y="1050"/>
                    </a:lnTo>
                    <a:cubicBezTo>
                      <a:pt x="1389" y="402"/>
                      <a:pt x="927" y="62"/>
                      <a:pt x="1"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19" name="Google Shape;896;p52">
                <a:extLst>
                  <a:ext uri="{FF2B5EF4-FFF2-40B4-BE49-F238E27FC236}">
                    <a16:creationId xmlns:a16="http://schemas.microsoft.com/office/drawing/2014/main" id="{1AB47F74-E77B-4713-9799-59599621767A}"/>
                  </a:ext>
                </a:extLst>
              </p:cNvPr>
              <p:cNvSpPr/>
              <p:nvPr/>
            </p:nvSpPr>
            <p:spPr>
              <a:xfrm>
                <a:off x="3137525" y="3083050"/>
                <a:ext cx="43600" cy="33525"/>
              </a:xfrm>
              <a:custGeom>
                <a:avLst/>
                <a:gdLst/>
                <a:ahLst/>
                <a:cxnLst/>
                <a:rect l="l" t="t" r="r" b="b"/>
                <a:pathLst>
                  <a:path w="1744" h="1341" extrusionOk="0">
                    <a:moveTo>
                      <a:pt x="107" y="1"/>
                    </a:moveTo>
                    <a:cubicBezTo>
                      <a:pt x="1" y="774"/>
                      <a:pt x="194" y="1340"/>
                      <a:pt x="1125" y="1340"/>
                    </a:cubicBezTo>
                    <a:cubicBezTo>
                      <a:pt x="1271" y="1340"/>
                      <a:pt x="1435" y="1326"/>
                      <a:pt x="1620" y="1297"/>
                    </a:cubicBezTo>
                    <a:cubicBezTo>
                      <a:pt x="1743" y="834"/>
                      <a:pt x="1589" y="309"/>
                      <a:pt x="1219"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0" name="Google Shape;897;p52">
                <a:extLst>
                  <a:ext uri="{FF2B5EF4-FFF2-40B4-BE49-F238E27FC236}">
                    <a16:creationId xmlns:a16="http://schemas.microsoft.com/office/drawing/2014/main" id="{20E700F6-3F5E-43E9-B551-6B7CFFDCC36C}"/>
                  </a:ext>
                </a:extLst>
              </p:cNvPr>
              <p:cNvSpPr/>
              <p:nvPr/>
            </p:nvSpPr>
            <p:spPr>
              <a:xfrm>
                <a:off x="3186500" y="3109275"/>
                <a:ext cx="37050" cy="33675"/>
              </a:xfrm>
              <a:custGeom>
                <a:avLst/>
                <a:gdLst/>
                <a:ahLst/>
                <a:cxnLst/>
                <a:rect l="l" t="t" r="r" b="b"/>
                <a:pathLst>
                  <a:path w="1482" h="1347" extrusionOk="0">
                    <a:moveTo>
                      <a:pt x="0" y="1"/>
                    </a:moveTo>
                    <a:lnTo>
                      <a:pt x="0" y="1328"/>
                    </a:lnTo>
                    <a:cubicBezTo>
                      <a:pt x="108" y="1341"/>
                      <a:pt x="205" y="1347"/>
                      <a:pt x="293" y="1347"/>
                    </a:cubicBezTo>
                    <a:cubicBezTo>
                      <a:pt x="837" y="1347"/>
                      <a:pt x="1057" y="1130"/>
                      <a:pt x="1482" y="1050"/>
                    </a:cubicBezTo>
                    <a:cubicBezTo>
                      <a:pt x="1420" y="371"/>
                      <a:pt x="957" y="32"/>
                      <a:pt x="0"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1" name="Google Shape;898;p52">
                <a:extLst>
                  <a:ext uri="{FF2B5EF4-FFF2-40B4-BE49-F238E27FC236}">
                    <a16:creationId xmlns:a16="http://schemas.microsoft.com/office/drawing/2014/main" id="{20D8AE01-ABFF-4A78-942C-96899F48862E}"/>
                  </a:ext>
                </a:extLst>
              </p:cNvPr>
              <p:cNvSpPr/>
              <p:nvPr/>
            </p:nvSpPr>
            <p:spPr>
              <a:xfrm>
                <a:off x="2947325" y="3122400"/>
                <a:ext cx="349525" cy="106500"/>
              </a:xfrm>
              <a:custGeom>
                <a:avLst/>
                <a:gdLst/>
                <a:ahLst/>
                <a:cxnLst/>
                <a:rect l="l" t="t" r="r" b="b"/>
                <a:pathLst>
                  <a:path w="13981" h="4260" extrusionOk="0">
                    <a:moveTo>
                      <a:pt x="802" y="0"/>
                    </a:moveTo>
                    <a:cubicBezTo>
                      <a:pt x="648" y="525"/>
                      <a:pt x="0" y="679"/>
                      <a:pt x="62" y="1328"/>
                    </a:cubicBezTo>
                    <a:cubicBezTo>
                      <a:pt x="150" y="1335"/>
                      <a:pt x="233" y="1338"/>
                      <a:pt x="311" y="1338"/>
                    </a:cubicBezTo>
                    <a:cubicBezTo>
                      <a:pt x="1355" y="1338"/>
                      <a:pt x="1591" y="731"/>
                      <a:pt x="2664" y="731"/>
                    </a:cubicBezTo>
                    <a:cubicBezTo>
                      <a:pt x="2865" y="731"/>
                      <a:pt x="3094" y="753"/>
                      <a:pt x="3364" y="803"/>
                    </a:cubicBezTo>
                    <a:cubicBezTo>
                      <a:pt x="4907" y="1019"/>
                      <a:pt x="5061" y="2223"/>
                      <a:pt x="6666" y="2408"/>
                    </a:cubicBezTo>
                    <a:cubicBezTo>
                      <a:pt x="6794" y="2431"/>
                      <a:pt x="6943" y="2439"/>
                      <a:pt x="7104" y="2439"/>
                    </a:cubicBezTo>
                    <a:cubicBezTo>
                      <a:pt x="7596" y="2439"/>
                      <a:pt x="8202" y="2359"/>
                      <a:pt x="8693" y="2359"/>
                    </a:cubicBezTo>
                    <a:cubicBezTo>
                      <a:pt x="9126" y="2359"/>
                      <a:pt x="9469" y="2421"/>
                      <a:pt x="9567" y="2655"/>
                    </a:cubicBezTo>
                    <a:cubicBezTo>
                      <a:pt x="8240" y="2685"/>
                      <a:pt x="8672" y="3025"/>
                      <a:pt x="8857" y="3735"/>
                    </a:cubicBezTo>
                    <a:cubicBezTo>
                      <a:pt x="9037" y="3713"/>
                      <a:pt x="9200" y="3704"/>
                      <a:pt x="9351" y="3704"/>
                    </a:cubicBezTo>
                    <a:cubicBezTo>
                      <a:pt x="10288" y="3704"/>
                      <a:pt x="10728" y="4073"/>
                      <a:pt x="11419" y="4259"/>
                    </a:cubicBezTo>
                    <a:cubicBezTo>
                      <a:pt x="11438" y="3794"/>
                      <a:pt x="11983" y="3711"/>
                      <a:pt x="12643" y="3711"/>
                    </a:cubicBezTo>
                    <a:cubicBezTo>
                      <a:pt x="13016" y="3711"/>
                      <a:pt x="13425" y="3737"/>
                      <a:pt x="13796" y="3737"/>
                    </a:cubicBezTo>
                    <a:cubicBezTo>
                      <a:pt x="13859" y="3737"/>
                      <a:pt x="13920" y="3737"/>
                      <a:pt x="13980" y="3735"/>
                    </a:cubicBezTo>
                    <a:cubicBezTo>
                      <a:pt x="13456" y="1976"/>
                      <a:pt x="11419" y="2192"/>
                      <a:pt x="9228" y="2130"/>
                    </a:cubicBezTo>
                    <a:cubicBezTo>
                      <a:pt x="9475" y="1420"/>
                      <a:pt x="8487" y="1605"/>
                      <a:pt x="8487" y="1081"/>
                    </a:cubicBezTo>
                    <a:cubicBezTo>
                      <a:pt x="7685" y="772"/>
                      <a:pt x="6450" y="741"/>
                      <a:pt x="6296"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2" name="Google Shape;899;p52">
                <a:extLst>
                  <a:ext uri="{FF2B5EF4-FFF2-40B4-BE49-F238E27FC236}">
                    <a16:creationId xmlns:a16="http://schemas.microsoft.com/office/drawing/2014/main" id="{F413A730-52A4-41F8-A5B9-A18E6831C04B}"/>
                  </a:ext>
                </a:extLst>
              </p:cNvPr>
              <p:cNvSpPr/>
              <p:nvPr/>
            </p:nvSpPr>
            <p:spPr>
              <a:xfrm>
                <a:off x="3212650" y="3135525"/>
                <a:ext cx="51875" cy="21725"/>
              </a:xfrm>
              <a:custGeom>
                <a:avLst/>
                <a:gdLst/>
                <a:ahLst/>
                <a:cxnLst/>
                <a:rect l="l" t="t" r="r" b="b"/>
                <a:pathLst>
                  <a:path w="2075" h="869" extrusionOk="0">
                    <a:moveTo>
                      <a:pt x="436" y="0"/>
                    </a:moveTo>
                    <a:lnTo>
                      <a:pt x="436" y="0"/>
                    </a:lnTo>
                    <a:cubicBezTo>
                      <a:pt x="1" y="557"/>
                      <a:pt x="654" y="868"/>
                      <a:pt x="1230" y="868"/>
                    </a:cubicBezTo>
                    <a:cubicBezTo>
                      <a:pt x="1676" y="868"/>
                      <a:pt x="2075" y="682"/>
                      <a:pt x="1886" y="278"/>
                    </a:cubicBezTo>
                    <a:cubicBezTo>
                      <a:pt x="1824" y="31"/>
                      <a:pt x="1447" y="17"/>
                      <a:pt x="1038" y="17"/>
                    </a:cubicBezTo>
                    <a:cubicBezTo>
                      <a:pt x="987" y="17"/>
                      <a:pt x="935" y="17"/>
                      <a:pt x="884" y="17"/>
                    </a:cubicBezTo>
                    <a:cubicBezTo>
                      <a:pt x="729" y="17"/>
                      <a:pt x="574" y="16"/>
                      <a:pt x="436"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3" name="Google Shape;900;p52">
                <a:extLst>
                  <a:ext uri="{FF2B5EF4-FFF2-40B4-BE49-F238E27FC236}">
                    <a16:creationId xmlns:a16="http://schemas.microsoft.com/office/drawing/2014/main" id="{8A7285BA-7632-44D4-B355-99841BCB245C}"/>
                  </a:ext>
                </a:extLst>
              </p:cNvPr>
              <p:cNvSpPr/>
              <p:nvPr/>
            </p:nvSpPr>
            <p:spPr>
              <a:xfrm>
                <a:off x="7354175" y="3182775"/>
                <a:ext cx="98225" cy="72350"/>
              </a:xfrm>
              <a:custGeom>
                <a:avLst/>
                <a:gdLst/>
                <a:ahLst/>
                <a:cxnLst/>
                <a:rect l="l" t="t" r="r" b="b"/>
                <a:pathLst>
                  <a:path w="3929" h="2894" extrusionOk="0">
                    <a:moveTo>
                      <a:pt x="2118" y="1"/>
                    </a:moveTo>
                    <a:cubicBezTo>
                      <a:pt x="1069" y="1"/>
                      <a:pt x="1" y="482"/>
                      <a:pt x="40" y="1320"/>
                    </a:cubicBezTo>
                    <a:cubicBezTo>
                      <a:pt x="657" y="1999"/>
                      <a:pt x="1398" y="2523"/>
                      <a:pt x="2231" y="2894"/>
                    </a:cubicBezTo>
                    <a:cubicBezTo>
                      <a:pt x="2694" y="2091"/>
                      <a:pt x="3928" y="1844"/>
                      <a:pt x="3712" y="517"/>
                    </a:cubicBezTo>
                    <a:cubicBezTo>
                      <a:pt x="3337" y="165"/>
                      <a:pt x="2731" y="1"/>
                      <a:pt x="2118"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4" name="Google Shape;901;p52">
                <a:extLst>
                  <a:ext uri="{FF2B5EF4-FFF2-40B4-BE49-F238E27FC236}">
                    <a16:creationId xmlns:a16="http://schemas.microsoft.com/office/drawing/2014/main" id="{E8A25FC9-3F21-4B3B-B0AA-74EB4C2C145B}"/>
                  </a:ext>
                </a:extLst>
              </p:cNvPr>
              <p:cNvSpPr/>
              <p:nvPr/>
            </p:nvSpPr>
            <p:spPr>
              <a:xfrm>
                <a:off x="7118300" y="3188300"/>
                <a:ext cx="53250" cy="47550"/>
              </a:xfrm>
              <a:custGeom>
                <a:avLst/>
                <a:gdLst/>
                <a:ahLst/>
                <a:cxnLst/>
                <a:rect l="l" t="t" r="r" b="b"/>
                <a:pathLst>
                  <a:path w="2130" h="1902" extrusionOk="0">
                    <a:moveTo>
                      <a:pt x="959" y="0"/>
                    </a:moveTo>
                    <a:cubicBezTo>
                      <a:pt x="857" y="0"/>
                      <a:pt x="753" y="6"/>
                      <a:pt x="648" y="19"/>
                    </a:cubicBezTo>
                    <a:cubicBezTo>
                      <a:pt x="0" y="1068"/>
                      <a:pt x="185" y="235"/>
                      <a:pt x="648" y="1901"/>
                    </a:cubicBezTo>
                    <a:cubicBezTo>
                      <a:pt x="1698" y="1716"/>
                      <a:pt x="1698" y="852"/>
                      <a:pt x="2130" y="296"/>
                    </a:cubicBezTo>
                    <a:cubicBezTo>
                      <a:pt x="1759" y="99"/>
                      <a:pt x="1369" y="0"/>
                      <a:pt x="959"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5" name="Google Shape;902;p52">
                <a:extLst>
                  <a:ext uri="{FF2B5EF4-FFF2-40B4-BE49-F238E27FC236}">
                    <a16:creationId xmlns:a16="http://schemas.microsoft.com/office/drawing/2014/main" id="{C13D801D-9443-4E06-A9CE-FF3B5F47477D}"/>
                  </a:ext>
                </a:extLst>
              </p:cNvPr>
              <p:cNvSpPr/>
              <p:nvPr/>
            </p:nvSpPr>
            <p:spPr>
              <a:xfrm>
                <a:off x="3067675" y="3201875"/>
                <a:ext cx="68300" cy="27025"/>
              </a:xfrm>
              <a:custGeom>
                <a:avLst/>
                <a:gdLst/>
                <a:ahLst/>
                <a:cxnLst/>
                <a:rect l="l" t="t" r="r" b="b"/>
                <a:pathLst>
                  <a:path w="2732" h="1081" extrusionOk="0">
                    <a:moveTo>
                      <a:pt x="0" y="0"/>
                    </a:moveTo>
                    <a:lnTo>
                      <a:pt x="0" y="1080"/>
                    </a:lnTo>
                    <a:cubicBezTo>
                      <a:pt x="412" y="988"/>
                      <a:pt x="690" y="967"/>
                      <a:pt x="925" y="967"/>
                    </a:cubicBezTo>
                    <a:cubicBezTo>
                      <a:pt x="1114" y="967"/>
                      <a:pt x="1275" y="980"/>
                      <a:pt x="1456" y="980"/>
                    </a:cubicBezTo>
                    <a:cubicBezTo>
                      <a:pt x="1727" y="980"/>
                      <a:pt x="2044" y="951"/>
                      <a:pt x="2562" y="803"/>
                    </a:cubicBezTo>
                    <a:cubicBezTo>
                      <a:pt x="2731" y="84"/>
                      <a:pt x="2018" y="2"/>
                      <a:pt x="1174" y="2"/>
                    </a:cubicBezTo>
                    <a:cubicBezTo>
                      <a:pt x="926" y="2"/>
                      <a:pt x="665" y="9"/>
                      <a:pt x="413" y="9"/>
                    </a:cubicBezTo>
                    <a:cubicBezTo>
                      <a:pt x="272" y="9"/>
                      <a:pt x="133" y="7"/>
                      <a:pt x="0"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6" name="Google Shape;903;p52">
                <a:extLst>
                  <a:ext uri="{FF2B5EF4-FFF2-40B4-BE49-F238E27FC236}">
                    <a16:creationId xmlns:a16="http://schemas.microsoft.com/office/drawing/2014/main" id="{18D2036E-E03E-4F9A-92A4-9199163F01AA}"/>
                  </a:ext>
                </a:extLst>
              </p:cNvPr>
              <p:cNvSpPr/>
              <p:nvPr/>
            </p:nvSpPr>
            <p:spPr>
              <a:xfrm>
                <a:off x="3314575" y="3201875"/>
                <a:ext cx="62450" cy="27550"/>
              </a:xfrm>
              <a:custGeom>
                <a:avLst/>
                <a:gdLst/>
                <a:ahLst/>
                <a:cxnLst/>
                <a:rect l="l" t="t" r="r" b="b"/>
                <a:pathLst>
                  <a:path w="2498" h="1102" extrusionOk="0">
                    <a:moveTo>
                      <a:pt x="0" y="0"/>
                    </a:moveTo>
                    <a:lnTo>
                      <a:pt x="0" y="1080"/>
                    </a:lnTo>
                    <a:cubicBezTo>
                      <a:pt x="251" y="1092"/>
                      <a:pt x="498" y="1101"/>
                      <a:pt x="731" y="1101"/>
                    </a:cubicBezTo>
                    <a:cubicBezTo>
                      <a:pt x="1737" y="1101"/>
                      <a:pt x="2498" y="927"/>
                      <a:pt x="2222"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7" name="Google Shape;904;p52">
                <a:extLst>
                  <a:ext uri="{FF2B5EF4-FFF2-40B4-BE49-F238E27FC236}">
                    <a16:creationId xmlns:a16="http://schemas.microsoft.com/office/drawing/2014/main" id="{89B10FA7-E5B0-472E-AAFA-040A4B475557}"/>
                  </a:ext>
                </a:extLst>
              </p:cNvPr>
              <p:cNvSpPr/>
              <p:nvPr/>
            </p:nvSpPr>
            <p:spPr>
              <a:xfrm>
                <a:off x="7428450" y="3269000"/>
                <a:ext cx="155100" cy="99550"/>
              </a:xfrm>
              <a:custGeom>
                <a:avLst/>
                <a:gdLst/>
                <a:ahLst/>
                <a:cxnLst/>
                <a:rect l="l" t="t" r="r" b="b"/>
                <a:pathLst>
                  <a:path w="6204" h="3982" extrusionOk="0">
                    <a:moveTo>
                      <a:pt x="2562" y="0"/>
                    </a:moveTo>
                    <a:cubicBezTo>
                      <a:pt x="2038" y="340"/>
                      <a:pt x="2192" y="1142"/>
                      <a:pt x="2192" y="1852"/>
                    </a:cubicBezTo>
                    <a:cubicBezTo>
                      <a:pt x="1897" y="1749"/>
                      <a:pt x="1651" y="1704"/>
                      <a:pt x="1440" y="1704"/>
                    </a:cubicBezTo>
                    <a:cubicBezTo>
                      <a:pt x="768" y="1704"/>
                      <a:pt x="447" y="2161"/>
                      <a:pt x="1" y="2654"/>
                    </a:cubicBezTo>
                    <a:cubicBezTo>
                      <a:pt x="225" y="2816"/>
                      <a:pt x="405" y="2870"/>
                      <a:pt x="576" y="2870"/>
                    </a:cubicBezTo>
                    <a:cubicBezTo>
                      <a:pt x="934" y="2870"/>
                      <a:pt x="1253" y="2632"/>
                      <a:pt x="1860" y="2632"/>
                    </a:cubicBezTo>
                    <a:cubicBezTo>
                      <a:pt x="1962" y="2632"/>
                      <a:pt x="2072" y="2639"/>
                      <a:pt x="2192" y="2654"/>
                    </a:cubicBezTo>
                    <a:cubicBezTo>
                      <a:pt x="2068" y="3272"/>
                      <a:pt x="1420" y="3796"/>
                      <a:pt x="2562" y="3981"/>
                    </a:cubicBezTo>
                    <a:cubicBezTo>
                      <a:pt x="3027" y="3297"/>
                      <a:pt x="3880" y="2880"/>
                      <a:pt x="5293" y="2880"/>
                    </a:cubicBezTo>
                    <a:cubicBezTo>
                      <a:pt x="5474" y="2880"/>
                      <a:pt x="5665" y="2887"/>
                      <a:pt x="5864" y="2901"/>
                    </a:cubicBezTo>
                    <a:cubicBezTo>
                      <a:pt x="6204" y="1698"/>
                      <a:pt x="4692" y="1821"/>
                      <a:pt x="4013" y="1327"/>
                    </a:cubicBezTo>
                    <a:cubicBezTo>
                      <a:pt x="4105" y="432"/>
                      <a:pt x="3612" y="31"/>
                      <a:pt x="2562"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8" name="Google Shape;905;p52">
                <a:extLst>
                  <a:ext uri="{FF2B5EF4-FFF2-40B4-BE49-F238E27FC236}">
                    <a16:creationId xmlns:a16="http://schemas.microsoft.com/office/drawing/2014/main" id="{9F1DA4A8-B3D8-4D74-BAC9-9FFB0184CD5C}"/>
                  </a:ext>
                </a:extLst>
              </p:cNvPr>
              <p:cNvSpPr/>
              <p:nvPr/>
            </p:nvSpPr>
            <p:spPr>
              <a:xfrm>
                <a:off x="6486400" y="3354625"/>
                <a:ext cx="81025" cy="66850"/>
              </a:xfrm>
              <a:custGeom>
                <a:avLst/>
                <a:gdLst/>
                <a:ahLst/>
                <a:cxnLst/>
                <a:rect l="l" t="t" r="r" b="b"/>
                <a:pathLst>
                  <a:path w="3241" h="2674" extrusionOk="0">
                    <a:moveTo>
                      <a:pt x="1389" y="1"/>
                    </a:moveTo>
                    <a:lnTo>
                      <a:pt x="1389" y="1"/>
                    </a:lnTo>
                    <a:cubicBezTo>
                      <a:pt x="1914" y="1575"/>
                      <a:pt x="0" y="1914"/>
                      <a:pt x="1389" y="2655"/>
                    </a:cubicBezTo>
                    <a:cubicBezTo>
                      <a:pt x="1485" y="2668"/>
                      <a:pt x="1572" y="2673"/>
                      <a:pt x="1651" y="2673"/>
                    </a:cubicBezTo>
                    <a:cubicBezTo>
                      <a:pt x="2539" y="2673"/>
                      <a:pt x="2447" y="1940"/>
                      <a:pt x="3241" y="1883"/>
                    </a:cubicBezTo>
                    <a:cubicBezTo>
                      <a:pt x="2932" y="1019"/>
                      <a:pt x="2161" y="526"/>
                      <a:pt x="1389"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29" name="Google Shape;906;p52">
                <a:extLst>
                  <a:ext uri="{FF2B5EF4-FFF2-40B4-BE49-F238E27FC236}">
                    <a16:creationId xmlns:a16="http://schemas.microsoft.com/office/drawing/2014/main" id="{F6103D3C-6ADE-447D-8FD2-2599D5E7253A}"/>
                  </a:ext>
                </a:extLst>
              </p:cNvPr>
              <p:cNvSpPr/>
              <p:nvPr/>
            </p:nvSpPr>
            <p:spPr>
              <a:xfrm>
                <a:off x="7126000" y="3414600"/>
                <a:ext cx="233050" cy="207875"/>
              </a:xfrm>
              <a:custGeom>
                <a:avLst/>
                <a:gdLst/>
                <a:ahLst/>
                <a:cxnLst/>
                <a:rect l="l" t="t" r="r" b="b"/>
                <a:pathLst>
                  <a:path w="9322" h="8315" extrusionOk="0">
                    <a:moveTo>
                      <a:pt x="6183" y="0"/>
                    </a:moveTo>
                    <a:cubicBezTo>
                      <a:pt x="6081" y="0"/>
                      <a:pt x="5975" y="3"/>
                      <a:pt x="5865" y="9"/>
                    </a:cubicBezTo>
                    <a:cubicBezTo>
                      <a:pt x="5525" y="2787"/>
                      <a:pt x="649" y="2231"/>
                      <a:pt x="1" y="4793"/>
                    </a:cubicBezTo>
                    <a:cubicBezTo>
                      <a:pt x="340" y="5873"/>
                      <a:pt x="1945" y="6027"/>
                      <a:pt x="1822" y="7447"/>
                    </a:cubicBezTo>
                    <a:cubicBezTo>
                      <a:pt x="2090" y="7402"/>
                      <a:pt x="2322" y="7382"/>
                      <a:pt x="2528" y="7382"/>
                    </a:cubicBezTo>
                    <a:cubicBezTo>
                      <a:pt x="3944" y="7382"/>
                      <a:pt x="4082" y="8314"/>
                      <a:pt x="5497" y="8314"/>
                    </a:cubicBezTo>
                    <a:cubicBezTo>
                      <a:pt x="5703" y="8314"/>
                      <a:pt x="5936" y="8294"/>
                      <a:pt x="6204" y="8249"/>
                    </a:cubicBezTo>
                    <a:cubicBezTo>
                      <a:pt x="6112" y="7632"/>
                      <a:pt x="7284" y="7941"/>
                      <a:pt x="7315" y="7447"/>
                    </a:cubicBezTo>
                    <a:cubicBezTo>
                      <a:pt x="7037" y="7385"/>
                      <a:pt x="6605" y="7447"/>
                      <a:pt x="6605" y="7169"/>
                    </a:cubicBezTo>
                    <a:cubicBezTo>
                      <a:pt x="7809" y="6799"/>
                      <a:pt x="7192" y="5163"/>
                      <a:pt x="8426" y="4793"/>
                    </a:cubicBezTo>
                    <a:cubicBezTo>
                      <a:pt x="7593" y="3929"/>
                      <a:pt x="8735" y="3034"/>
                      <a:pt x="8056" y="2385"/>
                    </a:cubicBezTo>
                    <a:cubicBezTo>
                      <a:pt x="8704" y="2169"/>
                      <a:pt x="9321" y="1892"/>
                      <a:pt x="9167" y="1089"/>
                    </a:cubicBezTo>
                    <a:cubicBezTo>
                      <a:pt x="8330" y="599"/>
                      <a:pt x="7655" y="0"/>
                      <a:pt x="6183"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0" name="Google Shape;907;p52">
                <a:extLst>
                  <a:ext uri="{FF2B5EF4-FFF2-40B4-BE49-F238E27FC236}">
                    <a16:creationId xmlns:a16="http://schemas.microsoft.com/office/drawing/2014/main" id="{15C48A87-2ED5-412F-A1DF-4FCEE245797A}"/>
                  </a:ext>
                </a:extLst>
              </p:cNvPr>
              <p:cNvSpPr/>
              <p:nvPr/>
            </p:nvSpPr>
            <p:spPr>
              <a:xfrm>
                <a:off x="6832825" y="3427925"/>
                <a:ext cx="231475" cy="195125"/>
              </a:xfrm>
              <a:custGeom>
                <a:avLst/>
                <a:gdLst/>
                <a:ahLst/>
                <a:cxnLst/>
                <a:rect l="l" t="t" r="r" b="b"/>
                <a:pathLst>
                  <a:path w="9259" h="7805" extrusionOk="0">
                    <a:moveTo>
                      <a:pt x="1821" y="1"/>
                    </a:moveTo>
                    <a:cubicBezTo>
                      <a:pt x="1842" y="391"/>
                      <a:pt x="1745" y="511"/>
                      <a:pt x="1570" y="511"/>
                    </a:cubicBezTo>
                    <a:cubicBezTo>
                      <a:pt x="1290" y="511"/>
                      <a:pt x="814" y="204"/>
                      <a:pt x="311" y="204"/>
                    </a:cubicBezTo>
                    <a:cubicBezTo>
                      <a:pt x="208" y="204"/>
                      <a:pt x="104" y="217"/>
                      <a:pt x="0" y="248"/>
                    </a:cubicBezTo>
                    <a:cubicBezTo>
                      <a:pt x="0" y="3365"/>
                      <a:pt x="5154" y="2717"/>
                      <a:pt x="4414" y="6358"/>
                    </a:cubicBezTo>
                    <a:cubicBezTo>
                      <a:pt x="5949" y="6491"/>
                      <a:pt x="6554" y="7805"/>
                      <a:pt x="7767" y="7805"/>
                    </a:cubicBezTo>
                    <a:cubicBezTo>
                      <a:pt x="7967" y="7805"/>
                      <a:pt x="8185" y="7769"/>
                      <a:pt x="8426" y="7685"/>
                    </a:cubicBezTo>
                    <a:cubicBezTo>
                      <a:pt x="9259" y="6667"/>
                      <a:pt x="7654" y="5525"/>
                      <a:pt x="7716" y="4260"/>
                    </a:cubicBezTo>
                    <a:cubicBezTo>
                      <a:pt x="6574" y="3704"/>
                      <a:pt x="5278" y="2963"/>
                      <a:pt x="4753" y="2377"/>
                    </a:cubicBezTo>
                    <a:cubicBezTo>
                      <a:pt x="4198" y="1760"/>
                      <a:pt x="3056" y="1328"/>
                      <a:pt x="3303" y="525"/>
                    </a:cubicBezTo>
                    <a:lnTo>
                      <a:pt x="3303" y="525"/>
                    </a:lnTo>
                    <a:cubicBezTo>
                      <a:pt x="3189" y="547"/>
                      <a:pt x="3091" y="556"/>
                      <a:pt x="3007" y="556"/>
                    </a:cubicBezTo>
                    <a:cubicBezTo>
                      <a:pt x="2359" y="556"/>
                      <a:pt x="2476" y="1"/>
                      <a:pt x="1821"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1" name="Google Shape;908;p52">
                <a:extLst>
                  <a:ext uri="{FF2B5EF4-FFF2-40B4-BE49-F238E27FC236}">
                    <a16:creationId xmlns:a16="http://schemas.microsoft.com/office/drawing/2014/main" id="{03FE4BDE-653D-40D5-9C13-58A2D1C2FE18}"/>
                  </a:ext>
                </a:extLst>
              </p:cNvPr>
              <p:cNvSpPr/>
              <p:nvPr/>
            </p:nvSpPr>
            <p:spPr>
              <a:xfrm>
                <a:off x="7311950" y="3501225"/>
                <a:ext cx="153575" cy="125800"/>
              </a:xfrm>
              <a:custGeom>
                <a:avLst/>
                <a:gdLst/>
                <a:ahLst/>
                <a:cxnLst/>
                <a:rect l="l" t="t" r="r" b="b"/>
                <a:pathLst>
                  <a:path w="6143" h="5032" extrusionOk="0">
                    <a:moveTo>
                      <a:pt x="3210" y="1"/>
                    </a:moveTo>
                    <a:cubicBezTo>
                      <a:pt x="1328" y="1081"/>
                      <a:pt x="1" y="4043"/>
                      <a:pt x="2840" y="5031"/>
                    </a:cubicBezTo>
                    <a:cubicBezTo>
                      <a:pt x="2747" y="4260"/>
                      <a:pt x="2932" y="3673"/>
                      <a:pt x="3581" y="3457"/>
                    </a:cubicBezTo>
                    <a:cubicBezTo>
                      <a:pt x="4200" y="3838"/>
                      <a:pt x="4359" y="4439"/>
                      <a:pt x="5023" y="4439"/>
                    </a:cubicBezTo>
                    <a:cubicBezTo>
                      <a:pt x="5220" y="4439"/>
                      <a:pt x="5461" y="4387"/>
                      <a:pt x="5772" y="4260"/>
                    </a:cubicBezTo>
                    <a:cubicBezTo>
                      <a:pt x="5587" y="3148"/>
                      <a:pt x="4352" y="2778"/>
                      <a:pt x="4290" y="1575"/>
                    </a:cubicBezTo>
                    <a:lnTo>
                      <a:pt x="4290" y="1575"/>
                    </a:lnTo>
                    <a:cubicBezTo>
                      <a:pt x="4584" y="1760"/>
                      <a:pt x="4908" y="1852"/>
                      <a:pt x="5228" y="1852"/>
                    </a:cubicBezTo>
                    <a:cubicBezTo>
                      <a:pt x="5548" y="1852"/>
                      <a:pt x="5864" y="1760"/>
                      <a:pt x="6142" y="1575"/>
                    </a:cubicBezTo>
                    <a:cubicBezTo>
                      <a:pt x="6050" y="402"/>
                      <a:pt x="3827" y="772"/>
                      <a:pt x="3210"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2" name="Google Shape;909;p52">
                <a:extLst>
                  <a:ext uri="{FF2B5EF4-FFF2-40B4-BE49-F238E27FC236}">
                    <a16:creationId xmlns:a16="http://schemas.microsoft.com/office/drawing/2014/main" id="{2E82CEF5-AAD2-4278-B87E-EF6B569E0D96}"/>
                  </a:ext>
                </a:extLst>
              </p:cNvPr>
              <p:cNvSpPr/>
              <p:nvPr/>
            </p:nvSpPr>
            <p:spPr>
              <a:xfrm>
                <a:off x="7564325" y="3506450"/>
                <a:ext cx="101800" cy="35125"/>
              </a:xfrm>
              <a:custGeom>
                <a:avLst/>
                <a:gdLst/>
                <a:ahLst/>
                <a:cxnLst/>
                <a:rect l="l" t="t" r="r" b="b"/>
                <a:pathLst>
                  <a:path w="4072" h="1405" extrusionOk="0">
                    <a:moveTo>
                      <a:pt x="2295" y="0"/>
                    </a:moveTo>
                    <a:cubicBezTo>
                      <a:pt x="1144" y="0"/>
                      <a:pt x="0" y="336"/>
                      <a:pt x="59" y="1119"/>
                    </a:cubicBezTo>
                    <a:cubicBezTo>
                      <a:pt x="481" y="1308"/>
                      <a:pt x="1072" y="1405"/>
                      <a:pt x="1671" y="1405"/>
                    </a:cubicBezTo>
                    <a:cubicBezTo>
                      <a:pt x="2826" y="1405"/>
                      <a:pt x="4010" y="1048"/>
                      <a:pt x="4071" y="316"/>
                    </a:cubicBezTo>
                    <a:cubicBezTo>
                      <a:pt x="3630" y="113"/>
                      <a:pt x="2961" y="0"/>
                      <a:pt x="229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3" name="Google Shape;910;p52">
                <a:extLst>
                  <a:ext uri="{FF2B5EF4-FFF2-40B4-BE49-F238E27FC236}">
                    <a16:creationId xmlns:a16="http://schemas.microsoft.com/office/drawing/2014/main" id="{16C1F9E0-5604-4621-B92C-B8A70C76E5A2}"/>
                  </a:ext>
                </a:extLst>
              </p:cNvPr>
              <p:cNvSpPr/>
              <p:nvPr/>
            </p:nvSpPr>
            <p:spPr>
              <a:xfrm>
                <a:off x="7584300" y="3540575"/>
                <a:ext cx="429775" cy="167125"/>
              </a:xfrm>
              <a:custGeom>
                <a:avLst/>
                <a:gdLst/>
                <a:ahLst/>
                <a:cxnLst/>
                <a:rect l="l" t="t" r="r" b="b"/>
                <a:pathLst>
                  <a:path w="17191" h="6685" extrusionOk="0">
                    <a:moveTo>
                      <a:pt x="4754" y="1"/>
                    </a:moveTo>
                    <a:cubicBezTo>
                      <a:pt x="4435" y="377"/>
                      <a:pt x="4225" y="809"/>
                      <a:pt x="3434" y="809"/>
                    </a:cubicBezTo>
                    <a:cubicBezTo>
                      <a:pt x="3382" y="809"/>
                      <a:pt x="3329" y="807"/>
                      <a:pt x="3272" y="803"/>
                    </a:cubicBezTo>
                    <a:cubicBezTo>
                      <a:pt x="3155" y="825"/>
                      <a:pt x="3055" y="835"/>
                      <a:pt x="2968" y="835"/>
                    </a:cubicBezTo>
                    <a:cubicBezTo>
                      <a:pt x="2295" y="835"/>
                      <a:pt x="2428" y="246"/>
                      <a:pt x="1756" y="246"/>
                    </a:cubicBezTo>
                    <a:cubicBezTo>
                      <a:pt x="1669" y="246"/>
                      <a:pt x="1569" y="256"/>
                      <a:pt x="1451" y="278"/>
                    </a:cubicBezTo>
                    <a:cubicBezTo>
                      <a:pt x="1575" y="988"/>
                      <a:pt x="1" y="494"/>
                      <a:pt x="340" y="1328"/>
                    </a:cubicBezTo>
                    <a:cubicBezTo>
                      <a:pt x="356" y="1489"/>
                      <a:pt x="427" y="1545"/>
                      <a:pt x="540" y="1545"/>
                    </a:cubicBezTo>
                    <a:cubicBezTo>
                      <a:pt x="792" y="1545"/>
                      <a:pt x="1251" y="1263"/>
                      <a:pt x="1762" y="1263"/>
                    </a:cubicBezTo>
                    <a:cubicBezTo>
                      <a:pt x="1893" y="1263"/>
                      <a:pt x="2026" y="1281"/>
                      <a:pt x="2161" y="1328"/>
                    </a:cubicBezTo>
                    <a:cubicBezTo>
                      <a:pt x="3797" y="2284"/>
                      <a:pt x="5957" y="2871"/>
                      <a:pt x="7315" y="4013"/>
                    </a:cubicBezTo>
                    <a:lnTo>
                      <a:pt x="7315" y="5587"/>
                    </a:lnTo>
                    <a:cubicBezTo>
                      <a:pt x="7767" y="5389"/>
                      <a:pt x="8146" y="5311"/>
                      <a:pt x="8480" y="5311"/>
                    </a:cubicBezTo>
                    <a:cubicBezTo>
                      <a:pt x="9605" y="5311"/>
                      <a:pt x="10216" y="6199"/>
                      <a:pt x="11358" y="6389"/>
                    </a:cubicBezTo>
                    <a:cubicBezTo>
                      <a:pt x="12513" y="6361"/>
                      <a:pt x="12279" y="5278"/>
                      <a:pt x="13522" y="5278"/>
                    </a:cubicBezTo>
                    <a:cubicBezTo>
                      <a:pt x="13640" y="5278"/>
                      <a:pt x="13772" y="5287"/>
                      <a:pt x="13920" y="5309"/>
                    </a:cubicBezTo>
                    <a:cubicBezTo>
                      <a:pt x="14569" y="5622"/>
                      <a:pt x="15313" y="6685"/>
                      <a:pt x="16296" y="6685"/>
                    </a:cubicBezTo>
                    <a:cubicBezTo>
                      <a:pt x="16574" y="6685"/>
                      <a:pt x="16871" y="6600"/>
                      <a:pt x="17191" y="6389"/>
                    </a:cubicBezTo>
                    <a:cubicBezTo>
                      <a:pt x="16481" y="6204"/>
                      <a:pt x="16018" y="5525"/>
                      <a:pt x="16111" y="4784"/>
                    </a:cubicBezTo>
                    <a:cubicBezTo>
                      <a:pt x="15154" y="4167"/>
                      <a:pt x="13796" y="3827"/>
                      <a:pt x="13179" y="2932"/>
                    </a:cubicBezTo>
                    <a:lnTo>
                      <a:pt x="13179" y="2130"/>
                    </a:lnTo>
                    <a:cubicBezTo>
                      <a:pt x="10340" y="2068"/>
                      <a:pt x="9599" y="494"/>
                      <a:pt x="7315"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4" name="Google Shape;911;p52">
                <a:extLst>
                  <a:ext uri="{FF2B5EF4-FFF2-40B4-BE49-F238E27FC236}">
                    <a16:creationId xmlns:a16="http://schemas.microsoft.com/office/drawing/2014/main" id="{1C82098B-3743-4207-84FA-324D1748DA19}"/>
                  </a:ext>
                </a:extLst>
              </p:cNvPr>
              <p:cNvSpPr/>
              <p:nvPr/>
            </p:nvSpPr>
            <p:spPr>
              <a:xfrm>
                <a:off x="7045000" y="3627000"/>
                <a:ext cx="241525" cy="68275"/>
              </a:xfrm>
              <a:custGeom>
                <a:avLst/>
                <a:gdLst/>
                <a:ahLst/>
                <a:cxnLst/>
                <a:rect l="l" t="t" r="r" b="b"/>
                <a:pathLst>
                  <a:path w="9661" h="2731" extrusionOk="0">
                    <a:moveTo>
                      <a:pt x="1019" y="0"/>
                    </a:moveTo>
                    <a:cubicBezTo>
                      <a:pt x="710" y="494"/>
                      <a:pt x="0" y="679"/>
                      <a:pt x="309" y="1605"/>
                    </a:cubicBezTo>
                    <a:cubicBezTo>
                      <a:pt x="3441" y="1633"/>
                      <a:pt x="5104" y="2731"/>
                      <a:pt x="8295" y="2731"/>
                    </a:cubicBezTo>
                    <a:cubicBezTo>
                      <a:pt x="8657" y="2731"/>
                      <a:pt x="9038" y="2716"/>
                      <a:pt x="9444" y="2685"/>
                    </a:cubicBezTo>
                    <a:cubicBezTo>
                      <a:pt x="9660" y="1728"/>
                      <a:pt x="8179" y="2006"/>
                      <a:pt x="8364" y="1080"/>
                    </a:cubicBezTo>
                    <a:lnTo>
                      <a:pt x="8364" y="1080"/>
                    </a:lnTo>
                    <a:cubicBezTo>
                      <a:pt x="8224" y="1083"/>
                      <a:pt x="8086" y="1085"/>
                      <a:pt x="7950" y="1085"/>
                    </a:cubicBezTo>
                    <a:cubicBezTo>
                      <a:pt x="5171" y="1085"/>
                      <a:pt x="3137" y="500"/>
                      <a:pt x="1019"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5" name="Google Shape;913;p52">
                <a:extLst>
                  <a:ext uri="{FF2B5EF4-FFF2-40B4-BE49-F238E27FC236}">
                    <a16:creationId xmlns:a16="http://schemas.microsoft.com/office/drawing/2014/main" id="{7EE0BDB3-1197-4C93-9CD9-48D5EEEC4738}"/>
                  </a:ext>
                </a:extLst>
              </p:cNvPr>
              <p:cNvSpPr/>
              <p:nvPr/>
            </p:nvSpPr>
            <p:spPr>
              <a:xfrm>
                <a:off x="5680900" y="3740275"/>
                <a:ext cx="181350" cy="278800"/>
              </a:xfrm>
              <a:custGeom>
                <a:avLst/>
                <a:gdLst/>
                <a:ahLst/>
                <a:cxnLst/>
                <a:rect l="l" t="t" r="r" b="b"/>
                <a:pathLst>
                  <a:path w="7254" h="11152" extrusionOk="0">
                    <a:moveTo>
                      <a:pt x="5901" y="0"/>
                    </a:moveTo>
                    <a:cubicBezTo>
                      <a:pt x="5861" y="0"/>
                      <a:pt x="5818" y="2"/>
                      <a:pt x="5772" y="6"/>
                    </a:cubicBezTo>
                    <a:cubicBezTo>
                      <a:pt x="5093" y="746"/>
                      <a:pt x="4568" y="1672"/>
                      <a:pt x="4290" y="2660"/>
                    </a:cubicBezTo>
                    <a:cubicBezTo>
                      <a:pt x="2716" y="2938"/>
                      <a:pt x="1914" y="3740"/>
                      <a:pt x="1019" y="4512"/>
                    </a:cubicBezTo>
                    <a:cubicBezTo>
                      <a:pt x="710" y="5437"/>
                      <a:pt x="1544" y="5561"/>
                      <a:pt x="1359" y="6363"/>
                    </a:cubicBezTo>
                    <a:cubicBezTo>
                      <a:pt x="1050" y="6919"/>
                      <a:pt x="803" y="7567"/>
                      <a:pt x="247" y="7968"/>
                    </a:cubicBezTo>
                    <a:cubicBezTo>
                      <a:pt x="1050" y="9172"/>
                      <a:pt x="1" y="10221"/>
                      <a:pt x="1359" y="11147"/>
                    </a:cubicBezTo>
                    <a:cubicBezTo>
                      <a:pt x="1426" y="11150"/>
                      <a:pt x="1491" y="11152"/>
                      <a:pt x="1554" y="11152"/>
                    </a:cubicBezTo>
                    <a:cubicBezTo>
                      <a:pt x="2412" y="11152"/>
                      <a:pt x="2820" y="10847"/>
                      <a:pt x="3656" y="10847"/>
                    </a:cubicBezTo>
                    <a:cubicBezTo>
                      <a:pt x="3843" y="10847"/>
                      <a:pt x="4051" y="10863"/>
                      <a:pt x="4290" y="10900"/>
                    </a:cubicBezTo>
                    <a:cubicBezTo>
                      <a:pt x="5093" y="9696"/>
                      <a:pt x="4784" y="9172"/>
                      <a:pt x="5772" y="7968"/>
                    </a:cubicBezTo>
                    <a:lnTo>
                      <a:pt x="5772" y="6641"/>
                    </a:lnTo>
                    <a:cubicBezTo>
                      <a:pt x="5864" y="6332"/>
                      <a:pt x="6142" y="6240"/>
                      <a:pt x="6512" y="6116"/>
                    </a:cubicBezTo>
                    <a:cubicBezTo>
                      <a:pt x="5833" y="4944"/>
                      <a:pt x="7161" y="3833"/>
                      <a:pt x="7253" y="1857"/>
                    </a:cubicBezTo>
                    <a:cubicBezTo>
                      <a:pt x="5906" y="1857"/>
                      <a:pt x="7201" y="0"/>
                      <a:pt x="5901"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6" name="Google Shape;914;p52">
                <a:extLst>
                  <a:ext uri="{FF2B5EF4-FFF2-40B4-BE49-F238E27FC236}">
                    <a16:creationId xmlns:a16="http://schemas.microsoft.com/office/drawing/2014/main" id="{689763FD-6079-4E06-9E4C-2BAC028ADE4E}"/>
                  </a:ext>
                </a:extLst>
              </p:cNvPr>
              <p:cNvSpPr/>
              <p:nvPr/>
            </p:nvSpPr>
            <p:spPr>
              <a:xfrm>
                <a:off x="8392125" y="4158225"/>
                <a:ext cx="153550" cy="140025"/>
              </a:xfrm>
              <a:custGeom>
                <a:avLst/>
                <a:gdLst/>
                <a:ahLst/>
                <a:cxnLst/>
                <a:rect l="l" t="t" r="r" b="b"/>
                <a:pathLst>
                  <a:path w="6142" h="5601" extrusionOk="0">
                    <a:moveTo>
                      <a:pt x="2011" y="0"/>
                    </a:moveTo>
                    <a:cubicBezTo>
                      <a:pt x="1934" y="0"/>
                      <a:pt x="1850" y="5"/>
                      <a:pt x="1759" y="15"/>
                    </a:cubicBezTo>
                    <a:lnTo>
                      <a:pt x="1759" y="2144"/>
                    </a:lnTo>
                    <a:cubicBezTo>
                      <a:pt x="1451" y="2916"/>
                      <a:pt x="0" y="2823"/>
                      <a:pt x="278" y="3996"/>
                    </a:cubicBezTo>
                    <a:cubicBezTo>
                      <a:pt x="528" y="3971"/>
                      <a:pt x="736" y="3959"/>
                      <a:pt x="908" y="3959"/>
                    </a:cubicBezTo>
                    <a:cubicBezTo>
                      <a:pt x="2431" y="3959"/>
                      <a:pt x="1102" y="4880"/>
                      <a:pt x="1019" y="5601"/>
                    </a:cubicBezTo>
                    <a:cubicBezTo>
                      <a:pt x="3333" y="5508"/>
                      <a:pt x="3426" y="3780"/>
                      <a:pt x="4321" y="2669"/>
                    </a:cubicBezTo>
                    <a:cubicBezTo>
                      <a:pt x="4876" y="2299"/>
                      <a:pt x="5864" y="2206"/>
                      <a:pt x="6142" y="1620"/>
                    </a:cubicBezTo>
                    <a:cubicBezTo>
                      <a:pt x="5781" y="1284"/>
                      <a:pt x="5460" y="1189"/>
                      <a:pt x="5091" y="1189"/>
                    </a:cubicBezTo>
                    <a:cubicBezTo>
                      <a:pt x="4608" y="1189"/>
                      <a:pt x="4041" y="1351"/>
                      <a:pt x="3192" y="1351"/>
                    </a:cubicBezTo>
                    <a:cubicBezTo>
                      <a:pt x="3080" y="1351"/>
                      <a:pt x="2962" y="1348"/>
                      <a:pt x="2839" y="1342"/>
                    </a:cubicBezTo>
                    <a:cubicBezTo>
                      <a:pt x="2896" y="632"/>
                      <a:pt x="2901" y="0"/>
                      <a:pt x="2011"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7" name="Google Shape;915;p52">
                <a:extLst>
                  <a:ext uri="{FF2B5EF4-FFF2-40B4-BE49-F238E27FC236}">
                    <a16:creationId xmlns:a16="http://schemas.microsoft.com/office/drawing/2014/main" id="{34959952-B1A3-4BDC-A6C0-2C86B5DFF158}"/>
                  </a:ext>
                </a:extLst>
              </p:cNvPr>
              <p:cNvSpPr/>
              <p:nvPr/>
            </p:nvSpPr>
            <p:spPr>
              <a:xfrm>
                <a:off x="8188425" y="4272000"/>
                <a:ext cx="219925" cy="152025"/>
              </a:xfrm>
              <a:custGeom>
                <a:avLst/>
                <a:gdLst/>
                <a:ahLst/>
                <a:cxnLst/>
                <a:rect l="l" t="t" r="r" b="b"/>
                <a:pathLst>
                  <a:path w="8797" h="6081" extrusionOk="0">
                    <a:moveTo>
                      <a:pt x="6975" y="0"/>
                    </a:moveTo>
                    <a:cubicBezTo>
                      <a:pt x="6636" y="556"/>
                      <a:pt x="5864" y="772"/>
                      <a:pt x="5864" y="1574"/>
                    </a:cubicBezTo>
                    <a:cubicBezTo>
                      <a:pt x="5766" y="1562"/>
                      <a:pt x="5666" y="1556"/>
                      <a:pt x="5565" y="1556"/>
                    </a:cubicBezTo>
                    <a:cubicBezTo>
                      <a:pt x="5163" y="1556"/>
                      <a:pt x="4753" y="1655"/>
                      <a:pt x="4383" y="1852"/>
                    </a:cubicBezTo>
                    <a:cubicBezTo>
                      <a:pt x="3766" y="2377"/>
                      <a:pt x="3550" y="3179"/>
                      <a:pt x="2562" y="3426"/>
                    </a:cubicBezTo>
                    <a:cubicBezTo>
                      <a:pt x="1050" y="3858"/>
                      <a:pt x="618" y="5031"/>
                      <a:pt x="1" y="6080"/>
                    </a:cubicBezTo>
                    <a:cubicBezTo>
                      <a:pt x="462" y="5914"/>
                      <a:pt x="861" y="5858"/>
                      <a:pt x="1251" y="5858"/>
                    </a:cubicBezTo>
                    <a:cubicBezTo>
                      <a:pt x="1878" y="5858"/>
                      <a:pt x="2485" y="6004"/>
                      <a:pt x="3303" y="6080"/>
                    </a:cubicBezTo>
                    <a:cubicBezTo>
                      <a:pt x="3642" y="5463"/>
                      <a:pt x="4753" y="5401"/>
                      <a:pt x="4383" y="4229"/>
                    </a:cubicBezTo>
                    <a:lnTo>
                      <a:pt x="5864" y="4229"/>
                    </a:lnTo>
                    <a:cubicBezTo>
                      <a:pt x="5988" y="2716"/>
                      <a:pt x="8735" y="3148"/>
                      <a:pt x="8796" y="1574"/>
                    </a:cubicBezTo>
                    <a:cubicBezTo>
                      <a:pt x="8673" y="710"/>
                      <a:pt x="7716" y="433"/>
                      <a:pt x="697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8" name="Google Shape;916;p52">
                <a:extLst>
                  <a:ext uri="{FF2B5EF4-FFF2-40B4-BE49-F238E27FC236}">
                    <a16:creationId xmlns:a16="http://schemas.microsoft.com/office/drawing/2014/main" id="{D3803098-6B99-4F9D-BBCD-3846789D69B0}"/>
                  </a:ext>
                </a:extLst>
              </p:cNvPr>
              <p:cNvSpPr/>
              <p:nvPr/>
            </p:nvSpPr>
            <p:spPr>
              <a:xfrm>
                <a:off x="7729350" y="4288800"/>
                <a:ext cx="120400" cy="62700"/>
              </a:xfrm>
              <a:custGeom>
                <a:avLst/>
                <a:gdLst/>
                <a:ahLst/>
                <a:cxnLst/>
                <a:rect l="l" t="t" r="r" b="b"/>
                <a:pathLst>
                  <a:path w="4816" h="2508" extrusionOk="0">
                    <a:moveTo>
                      <a:pt x="1045" y="0"/>
                    </a:moveTo>
                    <a:cubicBezTo>
                      <a:pt x="778" y="0"/>
                      <a:pt x="557" y="26"/>
                      <a:pt x="402" y="100"/>
                    </a:cubicBezTo>
                    <a:cubicBezTo>
                      <a:pt x="1" y="501"/>
                      <a:pt x="1637" y="1705"/>
                      <a:pt x="1883" y="2507"/>
                    </a:cubicBezTo>
                    <a:cubicBezTo>
                      <a:pt x="3673" y="2384"/>
                      <a:pt x="4815" y="1797"/>
                      <a:pt x="4445" y="100"/>
                    </a:cubicBezTo>
                    <a:lnTo>
                      <a:pt x="4445" y="100"/>
                    </a:lnTo>
                    <a:cubicBezTo>
                      <a:pt x="4155" y="139"/>
                      <a:pt x="3860" y="154"/>
                      <a:pt x="3566" y="154"/>
                    </a:cubicBezTo>
                    <a:cubicBezTo>
                      <a:pt x="2621" y="154"/>
                      <a:pt x="1694" y="0"/>
                      <a:pt x="104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39" name="Google Shape;917;p52">
                <a:extLst>
                  <a:ext uri="{FF2B5EF4-FFF2-40B4-BE49-F238E27FC236}">
                    <a16:creationId xmlns:a16="http://schemas.microsoft.com/office/drawing/2014/main" id="{DA90D9B3-A3FD-440A-8190-82F0E84BF2F7}"/>
                  </a:ext>
                </a:extLst>
              </p:cNvPr>
              <p:cNvSpPr/>
              <p:nvPr/>
            </p:nvSpPr>
            <p:spPr>
              <a:xfrm>
                <a:off x="4423275" y="2849225"/>
                <a:ext cx="1476000" cy="1342550"/>
              </a:xfrm>
              <a:custGeom>
                <a:avLst/>
                <a:gdLst/>
                <a:ahLst/>
                <a:cxnLst/>
                <a:rect l="l" t="t" r="r" b="b"/>
                <a:pathLst>
                  <a:path w="59040" h="53702" extrusionOk="0">
                    <a:moveTo>
                      <a:pt x="23544" y="0"/>
                    </a:moveTo>
                    <a:cubicBezTo>
                      <a:pt x="21759" y="0"/>
                      <a:pt x="20004" y="279"/>
                      <a:pt x="18333" y="836"/>
                    </a:cubicBezTo>
                    <a:cubicBezTo>
                      <a:pt x="17781" y="813"/>
                      <a:pt x="17243" y="800"/>
                      <a:pt x="16725" y="800"/>
                    </a:cubicBezTo>
                    <a:cubicBezTo>
                      <a:pt x="14433" y="800"/>
                      <a:pt x="12516" y="1060"/>
                      <a:pt x="11358" y="1916"/>
                    </a:cubicBezTo>
                    <a:cubicBezTo>
                      <a:pt x="11065" y="1388"/>
                      <a:pt x="10382" y="1111"/>
                      <a:pt x="9335" y="1111"/>
                    </a:cubicBezTo>
                    <a:cubicBezTo>
                      <a:pt x="9280" y="1111"/>
                      <a:pt x="9224" y="1112"/>
                      <a:pt x="9167" y="1113"/>
                    </a:cubicBezTo>
                    <a:cubicBezTo>
                      <a:pt x="8858" y="2039"/>
                      <a:pt x="7562" y="2224"/>
                      <a:pt x="6605" y="2687"/>
                    </a:cubicBezTo>
                    <a:cubicBezTo>
                      <a:pt x="5618" y="3953"/>
                      <a:pt x="5988" y="5558"/>
                      <a:pt x="5155" y="6669"/>
                    </a:cubicBezTo>
                    <a:cubicBezTo>
                      <a:pt x="4599" y="7378"/>
                      <a:pt x="2624" y="8088"/>
                      <a:pt x="1852" y="8798"/>
                    </a:cubicBezTo>
                    <a:cubicBezTo>
                      <a:pt x="1791" y="10341"/>
                      <a:pt x="927" y="11329"/>
                      <a:pt x="1" y="12285"/>
                    </a:cubicBezTo>
                    <a:lnTo>
                      <a:pt x="1" y="19198"/>
                    </a:lnTo>
                    <a:cubicBezTo>
                      <a:pt x="1266" y="20217"/>
                      <a:pt x="2377" y="21359"/>
                      <a:pt x="2933" y="22902"/>
                    </a:cubicBezTo>
                    <a:cubicBezTo>
                      <a:pt x="4630" y="23643"/>
                      <a:pt x="5772" y="24754"/>
                      <a:pt x="8056" y="25031"/>
                    </a:cubicBezTo>
                    <a:cubicBezTo>
                      <a:pt x="9414" y="24834"/>
                      <a:pt x="10791" y="24735"/>
                      <a:pt x="12173" y="24735"/>
                    </a:cubicBezTo>
                    <a:cubicBezTo>
                      <a:pt x="12518" y="24735"/>
                      <a:pt x="12864" y="24741"/>
                      <a:pt x="13210" y="24754"/>
                    </a:cubicBezTo>
                    <a:cubicBezTo>
                      <a:pt x="13947" y="24341"/>
                      <a:pt x="13923" y="23420"/>
                      <a:pt x="15213" y="23420"/>
                    </a:cubicBezTo>
                    <a:cubicBezTo>
                      <a:pt x="15272" y="23420"/>
                      <a:pt x="15335" y="23422"/>
                      <a:pt x="15401" y="23426"/>
                    </a:cubicBezTo>
                    <a:cubicBezTo>
                      <a:pt x="16080" y="23488"/>
                      <a:pt x="15617" y="24321"/>
                      <a:pt x="16142" y="24507"/>
                    </a:cubicBezTo>
                    <a:cubicBezTo>
                      <a:pt x="16370" y="24482"/>
                      <a:pt x="16579" y="24471"/>
                      <a:pt x="16774" y="24471"/>
                    </a:cubicBezTo>
                    <a:cubicBezTo>
                      <a:pt x="18025" y="24471"/>
                      <a:pt x="18665" y="24924"/>
                      <a:pt x="19814" y="25031"/>
                    </a:cubicBezTo>
                    <a:cubicBezTo>
                      <a:pt x="20325" y="24827"/>
                      <a:pt x="20625" y="24453"/>
                      <a:pt x="21430" y="24453"/>
                    </a:cubicBezTo>
                    <a:cubicBezTo>
                      <a:pt x="21598" y="24453"/>
                      <a:pt x="21787" y="24469"/>
                      <a:pt x="22005" y="24507"/>
                    </a:cubicBezTo>
                    <a:cubicBezTo>
                      <a:pt x="22376" y="26544"/>
                      <a:pt x="21234" y="27500"/>
                      <a:pt x="21265" y="29290"/>
                    </a:cubicBezTo>
                    <a:cubicBezTo>
                      <a:pt x="22314" y="30648"/>
                      <a:pt x="24104" y="31667"/>
                      <a:pt x="23456" y="33518"/>
                    </a:cubicBezTo>
                    <a:cubicBezTo>
                      <a:pt x="24443" y="34413"/>
                      <a:pt x="24505" y="35956"/>
                      <a:pt x="24937" y="37253"/>
                    </a:cubicBezTo>
                    <a:cubicBezTo>
                      <a:pt x="24011" y="38456"/>
                      <a:pt x="24227" y="40462"/>
                      <a:pt x="23456" y="41758"/>
                    </a:cubicBezTo>
                    <a:cubicBezTo>
                      <a:pt x="24999" y="42777"/>
                      <a:pt x="26172" y="44258"/>
                      <a:pt x="26789" y="46017"/>
                    </a:cubicBezTo>
                    <a:lnTo>
                      <a:pt x="26789" y="48394"/>
                    </a:lnTo>
                    <a:cubicBezTo>
                      <a:pt x="28394" y="49782"/>
                      <a:pt x="28363" y="52375"/>
                      <a:pt x="30060" y="53702"/>
                    </a:cubicBezTo>
                    <a:cubicBezTo>
                      <a:pt x="33578" y="53517"/>
                      <a:pt x="35338" y="52066"/>
                      <a:pt x="38486" y="51572"/>
                    </a:cubicBezTo>
                    <a:cubicBezTo>
                      <a:pt x="39041" y="50122"/>
                      <a:pt x="40152" y="49073"/>
                      <a:pt x="41788" y="48394"/>
                    </a:cubicBezTo>
                    <a:cubicBezTo>
                      <a:pt x="41603" y="47375"/>
                      <a:pt x="42436" y="47097"/>
                      <a:pt x="42127" y="46017"/>
                    </a:cubicBezTo>
                    <a:cubicBezTo>
                      <a:pt x="42703" y="45808"/>
                      <a:pt x="42990" y="45421"/>
                      <a:pt x="43835" y="45421"/>
                    </a:cubicBezTo>
                    <a:cubicBezTo>
                      <a:pt x="43987" y="45421"/>
                      <a:pt x="44157" y="45434"/>
                      <a:pt x="44349" y="45462"/>
                    </a:cubicBezTo>
                    <a:cubicBezTo>
                      <a:pt x="44380" y="42406"/>
                      <a:pt x="45892" y="40400"/>
                      <a:pt x="48763" y="39351"/>
                    </a:cubicBezTo>
                    <a:cubicBezTo>
                      <a:pt x="49287" y="36913"/>
                      <a:pt x="49287" y="34382"/>
                      <a:pt x="48763" y="31913"/>
                    </a:cubicBezTo>
                    <a:cubicBezTo>
                      <a:pt x="49534" y="30864"/>
                      <a:pt x="50151" y="29691"/>
                      <a:pt x="50552" y="28457"/>
                    </a:cubicBezTo>
                    <a:cubicBezTo>
                      <a:pt x="51447" y="28025"/>
                      <a:pt x="52188" y="27500"/>
                      <a:pt x="53145" y="27130"/>
                    </a:cubicBezTo>
                    <a:cubicBezTo>
                      <a:pt x="54873" y="25278"/>
                      <a:pt x="56478" y="23334"/>
                      <a:pt x="58268" y="21544"/>
                    </a:cubicBezTo>
                    <a:cubicBezTo>
                      <a:pt x="58546" y="20556"/>
                      <a:pt x="59040" y="19198"/>
                      <a:pt x="57898" y="18643"/>
                    </a:cubicBezTo>
                    <a:cubicBezTo>
                      <a:pt x="57787" y="18632"/>
                      <a:pt x="57684" y="18627"/>
                      <a:pt x="57588" y="18627"/>
                    </a:cubicBezTo>
                    <a:cubicBezTo>
                      <a:pt x="56369" y="18627"/>
                      <a:pt x="56318" y="19448"/>
                      <a:pt x="55118" y="19448"/>
                    </a:cubicBezTo>
                    <a:cubicBezTo>
                      <a:pt x="55079" y="19448"/>
                      <a:pt x="55038" y="19447"/>
                      <a:pt x="54997" y="19445"/>
                    </a:cubicBezTo>
                    <a:lnTo>
                      <a:pt x="51664" y="19445"/>
                    </a:lnTo>
                    <a:cubicBezTo>
                      <a:pt x="51509" y="17624"/>
                      <a:pt x="49688" y="16976"/>
                      <a:pt x="48361" y="15958"/>
                    </a:cubicBezTo>
                    <a:cubicBezTo>
                      <a:pt x="48701" y="14199"/>
                      <a:pt x="46201" y="14538"/>
                      <a:pt x="46911" y="12501"/>
                    </a:cubicBezTo>
                    <a:cubicBezTo>
                      <a:pt x="46294" y="11884"/>
                      <a:pt x="45152" y="11637"/>
                      <a:pt x="44720" y="10897"/>
                    </a:cubicBezTo>
                    <a:cubicBezTo>
                      <a:pt x="45028" y="10156"/>
                      <a:pt x="44288" y="8983"/>
                      <a:pt x="44627" y="8798"/>
                    </a:cubicBezTo>
                    <a:cubicBezTo>
                      <a:pt x="44534" y="8613"/>
                      <a:pt x="44411" y="8428"/>
                      <a:pt x="44288" y="8181"/>
                    </a:cubicBezTo>
                    <a:cubicBezTo>
                      <a:pt x="44220" y="8226"/>
                      <a:pt x="44119" y="8255"/>
                      <a:pt x="44046" y="8255"/>
                    </a:cubicBezTo>
                    <a:cubicBezTo>
                      <a:pt x="44019" y="8255"/>
                      <a:pt x="43995" y="8251"/>
                      <a:pt x="43979" y="8243"/>
                    </a:cubicBezTo>
                    <a:cubicBezTo>
                      <a:pt x="43855" y="8150"/>
                      <a:pt x="44041" y="8026"/>
                      <a:pt x="44195" y="7965"/>
                    </a:cubicBezTo>
                    <a:cubicBezTo>
                      <a:pt x="43516" y="6792"/>
                      <a:pt x="42590" y="5342"/>
                      <a:pt x="42220" y="4755"/>
                    </a:cubicBezTo>
                    <a:lnTo>
                      <a:pt x="42127" y="4755"/>
                    </a:lnTo>
                    <a:cubicBezTo>
                      <a:pt x="39473" y="4045"/>
                      <a:pt x="36140" y="3798"/>
                      <a:pt x="32591" y="3706"/>
                    </a:cubicBezTo>
                    <a:cubicBezTo>
                      <a:pt x="31542" y="3922"/>
                      <a:pt x="31727" y="5033"/>
                      <a:pt x="30770" y="5311"/>
                    </a:cubicBezTo>
                    <a:cubicBezTo>
                      <a:pt x="29104" y="4045"/>
                      <a:pt x="25770" y="3984"/>
                      <a:pt x="24196" y="2657"/>
                    </a:cubicBezTo>
                    <a:cubicBezTo>
                      <a:pt x="24474" y="1731"/>
                      <a:pt x="23795" y="1515"/>
                      <a:pt x="23456" y="1052"/>
                    </a:cubicBezTo>
                    <a:cubicBezTo>
                      <a:pt x="24320" y="990"/>
                      <a:pt x="24289" y="342"/>
                      <a:pt x="23826" y="2"/>
                    </a:cubicBezTo>
                    <a:cubicBezTo>
                      <a:pt x="23732" y="1"/>
                      <a:pt x="23638" y="0"/>
                      <a:pt x="23544"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0" name="Google Shape;918;p52">
                <a:extLst>
                  <a:ext uri="{FF2B5EF4-FFF2-40B4-BE49-F238E27FC236}">
                    <a16:creationId xmlns:a16="http://schemas.microsoft.com/office/drawing/2014/main" id="{C059BEC9-495F-453D-B8E2-0D7F8E516079}"/>
                  </a:ext>
                </a:extLst>
              </p:cNvPr>
              <p:cNvSpPr/>
              <p:nvPr/>
            </p:nvSpPr>
            <p:spPr>
              <a:xfrm>
                <a:off x="4579125" y="1872875"/>
                <a:ext cx="3841575" cy="1635325"/>
              </a:xfrm>
              <a:custGeom>
                <a:avLst/>
                <a:gdLst/>
                <a:ahLst/>
                <a:cxnLst/>
                <a:rect l="l" t="t" r="r" b="b"/>
                <a:pathLst>
                  <a:path w="153663" h="65413" extrusionOk="0">
                    <a:moveTo>
                      <a:pt x="90433" y="4284"/>
                    </a:moveTo>
                    <a:cubicBezTo>
                      <a:pt x="90468" y="4284"/>
                      <a:pt x="90498" y="4291"/>
                      <a:pt x="90519" y="4306"/>
                    </a:cubicBezTo>
                    <a:cubicBezTo>
                      <a:pt x="90679" y="4413"/>
                      <a:pt x="90355" y="4565"/>
                      <a:pt x="90204" y="4565"/>
                    </a:cubicBezTo>
                    <a:cubicBezTo>
                      <a:pt x="90181" y="4565"/>
                      <a:pt x="90161" y="4561"/>
                      <a:pt x="90148" y="4553"/>
                    </a:cubicBezTo>
                    <a:lnTo>
                      <a:pt x="90118" y="4584"/>
                    </a:lnTo>
                    <a:cubicBezTo>
                      <a:pt x="89963" y="4455"/>
                      <a:pt x="90259" y="4284"/>
                      <a:pt x="90433" y="4284"/>
                    </a:cubicBezTo>
                    <a:close/>
                    <a:moveTo>
                      <a:pt x="89323" y="4819"/>
                    </a:moveTo>
                    <a:cubicBezTo>
                      <a:pt x="89346" y="4819"/>
                      <a:pt x="89364" y="4822"/>
                      <a:pt x="89377" y="4831"/>
                    </a:cubicBezTo>
                    <a:cubicBezTo>
                      <a:pt x="89582" y="4933"/>
                      <a:pt x="89297" y="5100"/>
                      <a:pt x="89124" y="5100"/>
                    </a:cubicBezTo>
                    <a:cubicBezTo>
                      <a:pt x="89089" y="5100"/>
                      <a:pt x="89058" y="5093"/>
                      <a:pt x="89037" y="5078"/>
                    </a:cubicBezTo>
                    <a:lnTo>
                      <a:pt x="89037" y="5109"/>
                    </a:lnTo>
                    <a:cubicBezTo>
                      <a:pt x="88877" y="4975"/>
                      <a:pt x="89179" y="4819"/>
                      <a:pt x="89323" y="4819"/>
                    </a:cubicBezTo>
                    <a:close/>
                    <a:moveTo>
                      <a:pt x="88224" y="5086"/>
                    </a:moveTo>
                    <a:cubicBezTo>
                      <a:pt x="88256" y="5086"/>
                      <a:pt x="88281" y="5093"/>
                      <a:pt x="88297" y="5109"/>
                    </a:cubicBezTo>
                    <a:cubicBezTo>
                      <a:pt x="88483" y="5215"/>
                      <a:pt x="88164" y="5368"/>
                      <a:pt x="87993" y="5368"/>
                    </a:cubicBezTo>
                    <a:cubicBezTo>
                      <a:pt x="87966" y="5368"/>
                      <a:pt x="87943" y="5364"/>
                      <a:pt x="87926" y="5355"/>
                    </a:cubicBezTo>
                    <a:lnTo>
                      <a:pt x="87926" y="5386"/>
                    </a:lnTo>
                    <a:cubicBezTo>
                      <a:pt x="87772" y="5258"/>
                      <a:pt x="88068" y="5086"/>
                      <a:pt x="88224" y="5086"/>
                    </a:cubicBezTo>
                    <a:close/>
                    <a:moveTo>
                      <a:pt x="31455" y="8800"/>
                    </a:moveTo>
                    <a:cubicBezTo>
                      <a:pt x="31479" y="8800"/>
                      <a:pt x="31498" y="8804"/>
                      <a:pt x="31511" y="8812"/>
                    </a:cubicBezTo>
                    <a:cubicBezTo>
                      <a:pt x="31665" y="8915"/>
                      <a:pt x="31392" y="9081"/>
                      <a:pt x="31225" y="9081"/>
                    </a:cubicBezTo>
                    <a:cubicBezTo>
                      <a:pt x="31191" y="9081"/>
                      <a:pt x="31161" y="9074"/>
                      <a:pt x="31140" y="9059"/>
                    </a:cubicBezTo>
                    <a:lnTo>
                      <a:pt x="31140" y="9090"/>
                    </a:lnTo>
                    <a:cubicBezTo>
                      <a:pt x="30980" y="8956"/>
                      <a:pt x="31305" y="8800"/>
                      <a:pt x="31455" y="8800"/>
                    </a:cubicBezTo>
                    <a:close/>
                    <a:moveTo>
                      <a:pt x="63645" y="8860"/>
                    </a:moveTo>
                    <a:cubicBezTo>
                      <a:pt x="63771" y="8860"/>
                      <a:pt x="63858" y="8987"/>
                      <a:pt x="63731" y="9367"/>
                    </a:cubicBezTo>
                    <a:cubicBezTo>
                      <a:pt x="63021" y="9327"/>
                      <a:pt x="63404" y="8860"/>
                      <a:pt x="63645" y="8860"/>
                    </a:cubicBezTo>
                    <a:close/>
                    <a:moveTo>
                      <a:pt x="63731" y="9367"/>
                    </a:moveTo>
                    <a:cubicBezTo>
                      <a:pt x="64008" y="9769"/>
                      <a:pt x="65551" y="9275"/>
                      <a:pt x="65212" y="10139"/>
                    </a:cubicBezTo>
                    <a:cubicBezTo>
                      <a:pt x="64502" y="10046"/>
                      <a:pt x="63638" y="10077"/>
                      <a:pt x="63731" y="9367"/>
                    </a:cubicBezTo>
                    <a:close/>
                    <a:moveTo>
                      <a:pt x="38399" y="14108"/>
                    </a:moveTo>
                    <a:cubicBezTo>
                      <a:pt x="38423" y="14108"/>
                      <a:pt x="38442" y="14112"/>
                      <a:pt x="38455" y="14120"/>
                    </a:cubicBezTo>
                    <a:cubicBezTo>
                      <a:pt x="38634" y="14223"/>
                      <a:pt x="38345" y="14389"/>
                      <a:pt x="38189" y="14389"/>
                    </a:cubicBezTo>
                    <a:cubicBezTo>
                      <a:pt x="38157" y="14389"/>
                      <a:pt x="38131" y="14383"/>
                      <a:pt x="38115" y="14367"/>
                    </a:cubicBezTo>
                    <a:lnTo>
                      <a:pt x="38084" y="14398"/>
                    </a:lnTo>
                    <a:cubicBezTo>
                      <a:pt x="37924" y="14264"/>
                      <a:pt x="38249" y="14108"/>
                      <a:pt x="38399" y="14108"/>
                    </a:cubicBezTo>
                    <a:close/>
                    <a:moveTo>
                      <a:pt x="30431" y="18657"/>
                    </a:moveTo>
                    <a:cubicBezTo>
                      <a:pt x="30462" y="19459"/>
                      <a:pt x="29320" y="19428"/>
                      <a:pt x="28239" y="19459"/>
                    </a:cubicBezTo>
                    <a:cubicBezTo>
                      <a:pt x="28209" y="18657"/>
                      <a:pt x="29505" y="18780"/>
                      <a:pt x="30431" y="18657"/>
                    </a:cubicBezTo>
                    <a:close/>
                    <a:moveTo>
                      <a:pt x="26540" y="13312"/>
                    </a:moveTo>
                    <a:cubicBezTo>
                      <a:pt x="26872" y="13312"/>
                      <a:pt x="27047" y="13406"/>
                      <a:pt x="27128" y="13595"/>
                    </a:cubicBezTo>
                    <a:cubicBezTo>
                      <a:pt x="26820" y="15416"/>
                      <a:pt x="23857" y="15293"/>
                      <a:pt x="24197" y="17577"/>
                    </a:cubicBezTo>
                    <a:cubicBezTo>
                      <a:pt x="25061" y="18194"/>
                      <a:pt x="26048" y="18564"/>
                      <a:pt x="27128" y="18626"/>
                    </a:cubicBezTo>
                    <a:lnTo>
                      <a:pt x="27128" y="21280"/>
                    </a:lnTo>
                    <a:cubicBezTo>
                      <a:pt x="26416" y="21201"/>
                      <a:pt x="27058" y="20129"/>
                      <a:pt x="26216" y="20129"/>
                    </a:cubicBezTo>
                    <a:cubicBezTo>
                      <a:pt x="26073" y="20129"/>
                      <a:pt x="25888" y="20159"/>
                      <a:pt x="25647" y="20231"/>
                    </a:cubicBezTo>
                    <a:cubicBezTo>
                      <a:pt x="24845" y="21157"/>
                      <a:pt x="25369" y="23008"/>
                      <a:pt x="24197" y="23687"/>
                    </a:cubicBezTo>
                    <a:cubicBezTo>
                      <a:pt x="23972" y="23705"/>
                      <a:pt x="23757" y="23711"/>
                      <a:pt x="23551" y="23711"/>
                    </a:cubicBezTo>
                    <a:cubicBezTo>
                      <a:pt x="22911" y="23711"/>
                      <a:pt x="22354" y="23648"/>
                      <a:pt x="21851" y="23648"/>
                    </a:cubicBezTo>
                    <a:cubicBezTo>
                      <a:pt x="21647" y="23648"/>
                      <a:pt x="21453" y="23658"/>
                      <a:pt x="21265" y="23687"/>
                    </a:cubicBezTo>
                    <a:cubicBezTo>
                      <a:pt x="20246" y="23842"/>
                      <a:pt x="20030" y="24459"/>
                      <a:pt x="19073" y="24490"/>
                    </a:cubicBezTo>
                    <a:cubicBezTo>
                      <a:pt x="19136" y="24280"/>
                      <a:pt x="18628" y="23927"/>
                      <a:pt x="18277" y="23927"/>
                    </a:cubicBezTo>
                    <a:cubicBezTo>
                      <a:pt x="18112" y="23927"/>
                      <a:pt x="17982" y="24005"/>
                      <a:pt x="17962" y="24212"/>
                    </a:cubicBezTo>
                    <a:cubicBezTo>
                      <a:pt x="17098" y="24150"/>
                      <a:pt x="17098" y="23502"/>
                      <a:pt x="17962" y="23440"/>
                    </a:cubicBezTo>
                    <a:cubicBezTo>
                      <a:pt x="17098" y="22823"/>
                      <a:pt x="16543" y="21836"/>
                      <a:pt x="16512" y="20755"/>
                    </a:cubicBezTo>
                    <a:lnTo>
                      <a:pt x="16512" y="20755"/>
                    </a:lnTo>
                    <a:cubicBezTo>
                      <a:pt x="18098" y="20863"/>
                      <a:pt x="17764" y="23640"/>
                      <a:pt x="19814" y="23640"/>
                    </a:cubicBezTo>
                    <a:cubicBezTo>
                      <a:pt x="20117" y="23640"/>
                      <a:pt x="20473" y="23580"/>
                      <a:pt x="20894" y="23440"/>
                    </a:cubicBezTo>
                    <a:cubicBezTo>
                      <a:pt x="21728" y="22360"/>
                      <a:pt x="22283" y="21064"/>
                      <a:pt x="23086" y="19953"/>
                    </a:cubicBezTo>
                    <a:cubicBezTo>
                      <a:pt x="22931" y="19398"/>
                      <a:pt x="22684" y="18842"/>
                      <a:pt x="22345" y="18348"/>
                    </a:cubicBezTo>
                    <a:cubicBezTo>
                      <a:pt x="22561" y="15848"/>
                      <a:pt x="25184" y="15108"/>
                      <a:pt x="26388" y="13318"/>
                    </a:cubicBezTo>
                    <a:cubicBezTo>
                      <a:pt x="26442" y="13314"/>
                      <a:pt x="26492" y="13312"/>
                      <a:pt x="26540" y="13312"/>
                    </a:cubicBezTo>
                    <a:close/>
                    <a:moveTo>
                      <a:pt x="16851" y="34304"/>
                    </a:moveTo>
                    <a:lnTo>
                      <a:pt x="16851" y="34828"/>
                    </a:lnTo>
                    <a:cubicBezTo>
                      <a:pt x="16481" y="34828"/>
                      <a:pt x="16389" y="34365"/>
                      <a:pt x="16851" y="34304"/>
                    </a:cubicBezTo>
                    <a:close/>
                    <a:moveTo>
                      <a:pt x="108562" y="36980"/>
                    </a:moveTo>
                    <a:cubicBezTo>
                      <a:pt x="108644" y="36980"/>
                      <a:pt x="108729" y="36983"/>
                      <a:pt x="108820" y="36989"/>
                    </a:cubicBezTo>
                    <a:cubicBezTo>
                      <a:pt x="108820" y="37390"/>
                      <a:pt x="108635" y="38007"/>
                      <a:pt x="109190" y="38038"/>
                    </a:cubicBezTo>
                    <a:cubicBezTo>
                      <a:pt x="109032" y="38258"/>
                      <a:pt x="108834" y="38332"/>
                      <a:pt x="108609" y="38332"/>
                    </a:cubicBezTo>
                    <a:cubicBezTo>
                      <a:pt x="108134" y="38332"/>
                      <a:pt x="107540" y="37998"/>
                      <a:pt x="106956" y="37998"/>
                    </a:cubicBezTo>
                    <a:cubicBezTo>
                      <a:pt x="106846" y="37998"/>
                      <a:pt x="106737" y="38010"/>
                      <a:pt x="106629" y="38038"/>
                    </a:cubicBezTo>
                    <a:cubicBezTo>
                      <a:pt x="107119" y="37576"/>
                      <a:pt x="107394" y="36980"/>
                      <a:pt x="108562" y="36980"/>
                    </a:cubicBezTo>
                    <a:close/>
                    <a:moveTo>
                      <a:pt x="83463" y="0"/>
                    </a:moveTo>
                    <a:cubicBezTo>
                      <a:pt x="83374" y="0"/>
                      <a:pt x="83278" y="5"/>
                      <a:pt x="83174" y="16"/>
                    </a:cubicBezTo>
                    <a:cubicBezTo>
                      <a:pt x="82309" y="294"/>
                      <a:pt x="82032" y="942"/>
                      <a:pt x="82093" y="1868"/>
                    </a:cubicBezTo>
                    <a:cubicBezTo>
                      <a:pt x="81842" y="1808"/>
                      <a:pt x="81638" y="1783"/>
                      <a:pt x="81468" y="1783"/>
                    </a:cubicBezTo>
                    <a:cubicBezTo>
                      <a:pt x="80466" y="1783"/>
                      <a:pt x="80700" y="2678"/>
                      <a:pt x="79703" y="2678"/>
                    </a:cubicBezTo>
                    <a:cubicBezTo>
                      <a:pt x="79650" y="2678"/>
                      <a:pt x="79593" y="2676"/>
                      <a:pt x="79532" y="2670"/>
                    </a:cubicBezTo>
                    <a:cubicBezTo>
                      <a:pt x="78898" y="2560"/>
                      <a:pt x="79150" y="1835"/>
                      <a:pt x="78376" y="1835"/>
                    </a:cubicBezTo>
                    <a:cubicBezTo>
                      <a:pt x="78283" y="1835"/>
                      <a:pt x="78176" y="1845"/>
                      <a:pt x="78051" y="1868"/>
                    </a:cubicBezTo>
                    <a:cubicBezTo>
                      <a:pt x="77218" y="2513"/>
                      <a:pt x="76105" y="2947"/>
                      <a:pt x="74446" y="2947"/>
                    </a:cubicBezTo>
                    <a:cubicBezTo>
                      <a:pt x="74199" y="2947"/>
                      <a:pt x="73940" y="2937"/>
                      <a:pt x="73668" y="2917"/>
                    </a:cubicBezTo>
                    <a:cubicBezTo>
                      <a:pt x="73069" y="3260"/>
                      <a:pt x="72760" y="3761"/>
                      <a:pt x="71740" y="3761"/>
                    </a:cubicBezTo>
                    <a:cubicBezTo>
                      <a:pt x="71657" y="3761"/>
                      <a:pt x="71570" y="3758"/>
                      <a:pt x="71477" y="3751"/>
                    </a:cubicBezTo>
                    <a:cubicBezTo>
                      <a:pt x="70952" y="4059"/>
                      <a:pt x="71292" y="5047"/>
                      <a:pt x="70335" y="5047"/>
                    </a:cubicBezTo>
                    <a:cubicBezTo>
                      <a:pt x="70225" y="5074"/>
                      <a:pt x="70092" y="5084"/>
                      <a:pt x="69946" y="5084"/>
                    </a:cubicBezTo>
                    <a:cubicBezTo>
                      <a:pt x="69583" y="5084"/>
                      <a:pt x="69142" y="5023"/>
                      <a:pt x="68785" y="5023"/>
                    </a:cubicBezTo>
                    <a:cubicBezTo>
                      <a:pt x="68319" y="5023"/>
                      <a:pt x="67996" y="5127"/>
                      <a:pt x="68175" y="5602"/>
                    </a:cubicBezTo>
                    <a:cubicBezTo>
                      <a:pt x="68175" y="6559"/>
                      <a:pt x="70304" y="5973"/>
                      <a:pt x="69996" y="7176"/>
                    </a:cubicBezTo>
                    <a:cubicBezTo>
                      <a:pt x="68756" y="6923"/>
                      <a:pt x="68365" y="6103"/>
                      <a:pt x="66804" y="6103"/>
                    </a:cubicBezTo>
                    <a:cubicBezTo>
                      <a:pt x="66655" y="6103"/>
                      <a:pt x="66495" y="6111"/>
                      <a:pt x="66323" y="6127"/>
                    </a:cubicBezTo>
                    <a:cubicBezTo>
                      <a:pt x="66323" y="6837"/>
                      <a:pt x="66539" y="7670"/>
                      <a:pt x="65582" y="7732"/>
                    </a:cubicBezTo>
                    <a:cubicBezTo>
                      <a:pt x="65181" y="7392"/>
                      <a:pt x="65181" y="6775"/>
                      <a:pt x="65212" y="6127"/>
                    </a:cubicBezTo>
                    <a:cubicBezTo>
                      <a:pt x="65109" y="6111"/>
                      <a:pt x="65017" y="6104"/>
                      <a:pt x="64936" y="6104"/>
                    </a:cubicBezTo>
                    <a:cubicBezTo>
                      <a:pt x="64033" y="6104"/>
                      <a:pt x="64380" y="6993"/>
                      <a:pt x="63497" y="6993"/>
                    </a:cubicBezTo>
                    <a:cubicBezTo>
                      <a:pt x="63368" y="6993"/>
                      <a:pt x="63211" y="6973"/>
                      <a:pt x="63021" y="6929"/>
                    </a:cubicBezTo>
                    <a:cubicBezTo>
                      <a:pt x="62548" y="6509"/>
                      <a:pt x="62522" y="5776"/>
                      <a:pt x="61479" y="5776"/>
                    </a:cubicBezTo>
                    <a:cubicBezTo>
                      <a:pt x="61297" y="5776"/>
                      <a:pt x="61083" y="5799"/>
                      <a:pt x="60830" y="5849"/>
                    </a:cubicBezTo>
                    <a:cubicBezTo>
                      <a:pt x="59811" y="6960"/>
                      <a:pt x="58392" y="7824"/>
                      <a:pt x="57157" y="8781"/>
                    </a:cubicBezTo>
                    <a:cubicBezTo>
                      <a:pt x="56941" y="8792"/>
                      <a:pt x="56747" y="8797"/>
                      <a:pt x="56570" y="8797"/>
                    </a:cubicBezTo>
                    <a:cubicBezTo>
                      <a:pt x="54792" y="8797"/>
                      <a:pt x="54734" y="8284"/>
                      <a:pt x="52404" y="8256"/>
                    </a:cubicBezTo>
                    <a:lnTo>
                      <a:pt x="52404" y="8256"/>
                    </a:lnTo>
                    <a:cubicBezTo>
                      <a:pt x="51818" y="9553"/>
                      <a:pt x="54287" y="8658"/>
                      <a:pt x="53855" y="9830"/>
                    </a:cubicBezTo>
                    <a:cubicBezTo>
                      <a:pt x="53473" y="9769"/>
                      <a:pt x="53088" y="9748"/>
                      <a:pt x="52689" y="9748"/>
                    </a:cubicBezTo>
                    <a:cubicBezTo>
                      <a:pt x="51748" y="9748"/>
                      <a:pt x="50729" y="9867"/>
                      <a:pt x="49499" y="9867"/>
                    </a:cubicBezTo>
                    <a:cubicBezTo>
                      <a:pt x="49139" y="9867"/>
                      <a:pt x="48761" y="9857"/>
                      <a:pt x="48361" y="9830"/>
                    </a:cubicBezTo>
                    <a:cubicBezTo>
                      <a:pt x="46726" y="10324"/>
                      <a:pt x="45831" y="11343"/>
                      <a:pt x="43979" y="11713"/>
                    </a:cubicBezTo>
                    <a:lnTo>
                      <a:pt x="43979" y="10139"/>
                    </a:lnTo>
                    <a:cubicBezTo>
                      <a:pt x="43757" y="10146"/>
                      <a:pt x="43539" y="10152"/>
                      <a:pt x="43332" y="10152"/>
                    </a:cubicBezTo>
                    <a:cubicBezTo>
                      <a:pt x="42676" y="10152"/>
                      <a:pt x="42116" y="10096"/>
                      <a:pt x="41788" y="9861"/>
                    </a:cubicBezTo>
                    <a:lnTo>
                      <a:pt x="41788" y="9861"/>
                    </a:lnTo>
                    <a:cubicBezTo>
                      <a:pt x="41875" y="11251"/>
                      <a:pt x="41799" y="12532"/>
                      <a:pt x="39954" y="12532"/>
                    </a:cubicBezTo>
                    <a:cubicBezTo>
                      <a:pt x="39832" y="12532"/>
                      <a:pt x="39703" y="12527"/>
                      <a:pt x="39566" y="12515"/>
                    </a:cubicBezTo>
                    <a:lnTo>
                      <a:pt x="39566" y="12515"/>
                    </a:lnTo>
                    <a:cubicBezTo>
                      <a:pt x="39689" y="13503"/>
                      <a:pt x="38239" y="13318"/>
                      <a:pt x="37375" y="13595"/>
                    </a:cubicBezTo>
                    <a:cubicBezTo>
                      <a:pt x="36480" y="13935"/>
                      <a:pt x="38023" y="14367"/>
                      <a:pt x="37004" y="14645"/>
                    </a:cubicBezTo>
                    <a:cubicBezTo>
                      <a:pt x="36867" y="14664"/>
                      <a:pt x="36737" y="14674"/>
                      <a:pt x="36616" y="14674"/>
                    </a:cubicBezTo>
                    <a:cubicBezTo>
                      <a:pt x="34829" y="14674"/>
                      <a:pt x="34726" y="12673"/>
                      <a:pt x="34813" y="12268"/>
                    </a:cubicBezTo>
                    <a:cubicBezTo>
                      <a:pt x="35492" y="12268"/>
                      <a:pt x="36201" y="12249"/>
                      <a:pt x="36882" y="12249"/>
                    </a:cubicBezTo>
                    <a:cubicBezTo>
                      <a:pt x="37903" y="12249"/>
                      <a:pt x="38862" y="12293"/>
                      <a:pt x="39566" y="12515"/>
                    </a:cubicBezTo>
                    <a:cubicBezTo>
                      <a:pt x="40553" y="10849"/>
                      <a:pt x="37498" y="9985"/>
                      <a:pt x="35153" y="9861"/>
                    </a:cubicBezTo>
                    <a:cubicBezTo>
                      <a:pt x="34597" y="9213"/>
                      <a:pt x="33609" y="8874"/>
                      <a:pt x="32252" y="8812"/>
                    </a:cubicBezTo>
                    <a:cubicBezTo>
                      <a:pt x="31758" y="8133"/>
                      <a:pt x="31140" y="7608"/>
                      <a:pt x="30400" y="7207"/>
                    </a:cubicBezTo>
                    <a:lnTo>
                      <a:pt x="27128" y="7207"/>
                    </a:lnTo>
                    <a:cubicBezTo>
                      <a:pt x="26110" y="7701"/>
                      <a:pt x="25184" y="8287"/>
                      <a:pt x="24197" y="8812"/>
                    </a:cubicBezTo>
                    <a:cubicBezTo>
                      <a:pt x="24151" y="8693"/>
                      <a:pt x="24091" y="8652"/>
                      <a:pt x="24013" y="8652"/>
                    </a:cubicBezTo>
                    <a:cubicBezTo>
                      <a:pt x="23852" y="8652"/>
                      <a:pt x="23612" y="8824"/>
                      <a:pt x="23251" y="8824"/>
                    </a:cubicBezTo>
                    <a:cubicBezTo>
                      <a:pt x="23198" y="8824"/>
                      <a:pt x="23143" y="8820"/>
                      <a:pt x="23086" y="8812"/>
                    </a:cubicBezTo>
                    <a:cubicBezTo>
                      <a:pt x="21789" y="9800"/>
                      <a:pt x="20154" y="10540"/>
                      <a:pt x="18703" y="11466"/>
                    </a:cubicBezTo>
                    <a:cubicBezTo>
                      <a:pt x="18302" y="12639"/>
                      <a:pt x="17530" y="13657"/>
                      <a:pt x="16512" y="14367"/>
                    </a:cubicBezTo>
                    <a:cubicBezTo>
                      <a:pt x="16419" y="14058"/>
                      <a:pt x="15833" y="14151"/>
                      <a:pt x="15401" y="14120"/>
                    </a:cubicBezTo>
                    <a:lnTo>
                      <a:pt x="15401" y="15169"/>
                    </a:lnTo>
                    <a:cubicBezTo>
                      <a:pt x="13086" y="15262"/>
                      <a:pt x="12839" y="16867"/>
                      <a:pt x="12099" y="18101"/>
                    </a:cubicBezTo>
                    <a:cubicBezTo>
                      <a:pt x="12839" y="18719"/>
                      <a:pt x="12932" y="19799"/>
                      <a:pt x="12839" y="21033"/>
                    </a:cubicBezTo>
                    <a:cubicBezTo>
                      <a:pt x="13179" y="21743"/>
                      <a:pt x="15154" y="21311"/>
                      <a:pt x="15771" y="21836"/>
                    </a:cubicBezTo>
                    <a:cubicBezTo>
                      <a:pt x="14969" y="22607"/>
                      <a:pt x="14290" y="22885"/>
                      <a:pt x="14290" y="23687"/>
                    </a:cubicBezTo>
                    <a:cubicBezTo>
                      <a:pt x="14372" y="23674"/>
                      <a:pt x="14444" y="23668"/>
                      <a:pt x="14509" y="23668"/>
                    </a:cubicBezTo>
                    <a:cubicBezTo>
                      <a:pt x="15049" y="23668"/>
                      <a:pt x="15003" y="24104"/>
                      <a:pt x="15031" y="24490"/>
                    </a:cubicBezTo>
                    <a:cubicBezTo>
                      <a:pt x="13734" y="24490"/>
                      <a:pt x="12901" y="24891"/>
                      <a:pt x="11728" y="25014"/>
                    </a:cubicBezTo>
                    <a:cubicBezTo>
                      <a:pt x="11389" y="25477"/>
                      <a:pt x="10710" y="25693"/>
                      <a:pt x="10988" y="26588"/>
                    </a:cubicBezTo>
                    <a:cubicBezTo>
                      <a:pt x="10783" y="26545"/>
                      <a:pt x="10610" y="26526"/>
                      <a:pt x="10465" y="26526"/>
                    </a:cubicBezTo>
                    <a:cubicBezTo>
                      <a:pt x="9218" y="26526"/>
                      <a:pt x="9918" y="27932"/>
                      <a:pt x="8678" y="27932"/>
                    </a:cubicBezTo>
                    <a:cubicBezTo>
                      <a:pt x="8601" y="27932"/>
                      <a:pt x="8518" y="27927"/>
                      <a:pt x="8426" y="27915"/>
                    </a:cubicBezTo>
                    <a:lnTo>
                      <a:pt x="8426" y="27915"/>
                    </a:lnTo>
                    <a:cubicBezTo>
                      <a:pt x="8488" y="28255"/>
                      <a:pt x="8364" y="28409"/>
                      <a:pt x="8056" y="28471"/>
                    </a:cubicBezTo>
                    <a:cubicBezTo>
                      <a:pt x="7947" y="28462"/>
                      <a:pt x="7843" y="28458"/>
                      <a:pt x="7745" y="28458"/>
                    </a:cubicBezTo>
                    <a:cubicBezTo>
                      <a:pt x="6402" y="28458"/>
                      <a:pt x="6044" y="29204"/>
                      <a:pt x="5124" y="29520"/>
                    </a:cubicBezTo>
                    <a:cubicBezTo>
                      <a:pt x="4229" y="29674"/>
                      <a:pt x="3241" y="29767"/>
                      <a:pt x="3303" y="30600"/>
                    </a:cubicBezTo>
                    <a:cubicBezTo>
                      <a:pt x="3623" y="30820"/>
                      <a:pt x="4201" y="30859"/>
                      <a:pt x="4828" y="30859"/>
                    </a:cubicBezTo>
                    <a:cubicBezTo>
                      <a:pt x="5170" y="30859"/>
                      <a:pt x="5527" y="30847"/>
                      <a:pt x="5865" y="30847"/>
                    </a:cubicBezTo>
                    <a:cubicBezTo>
                      <a:pt x="5679" y="32051"/>
                      <a:pt x="7562" y="31742"/>
                      <a:pt x="7346" y="32977"/>
                    </a:cubicBezTo>
                    <a:cubicBezTo>
                      <a:pt x="6945" y="33347"/>
                      <a:pt x="6945" y="33964"/>
                      <a:pt x="6235" y="34057"/>
                    </a:cubicBezTo>
                    <a:cubicBezTo>
                      <a:pt x="5755" y="33873"/>
                      <a:pt x="5287" y="33811"/>
                      <a:pt x="4812" y="33811"/>
                    </a:cubicBezTo>
                    <a:cubicBezTo>
                      <a:pt x="3803" y="33811"/>
                      <a:pt x="2761" y="34092"/>
                      <a:pt x="1500" y="34092"/>
                    </a:cubicBezTo>
                    <a:cubicBezTo>
                      <a:pt x="1256" y="34092"/>
                      <a:pt x="1003" y="34082"/>
                      <a:pt x="742" y="34057"/>
                    </a:cubicBezTo>
                    <a:lnTo>
                      <a:pt x="742" y="34057"/>
                    </a:lnTo>
                    <a:cubicBezTo>
                      <a:pt x="371" y="34921"/>
                      <a:pt x="1544" y="36927"/>
                      <a:pt x="1" y="36958"/>
                    </a:cubicBezTo>
                    <a:cubicBezTo>
                      <a:pt x="279" y="37729"/>
                      <a:pt x="1112" y="38131"/>
                      <a:pt x="742" y="39365"/>
                    </a:cubicBezTo>
                    <a:cubicBezTo>
                      <a:pt x="1045" y="39315"/>
                      <a:pt x="1311" y="39294"/>
                      <a:pt x="1550" y="39294"/>
                    </a:cubicBezTo>
                    <a:cubicBezTo>
                      <a:pt x="2644" y="39294"/>
                      <a:pt x="3157" y="39738"/>
                      <a:pt x="4044" y="39890"/>
                    </a:cubicBezTo>
                    <a:cubicBezTo>
                      <a:pt x="4723" y="39627"/>
                      <a:pt x="5108" y="39496"/>
                      <a:pt x="5498" y="39496"/>
                    </a:cubicBezTo>
                    <a:cubicBezTo>
                      <a:pt x="5888" y="39496"/>
                      <a:pt x="6281" y="39627"/>
                      <a:pt x="6976" y="39890"/>
                    </a:cubicBezTo>
                    <a:cubicBezTo>
                      <a:pt x="7809" y="38810"/>
                      <a:pt x="9074" y="38038"/>
                      <a:pt x="8796" y="36155"/>
                    </a:cubicBezTo>
                    <a:cubicBezTo>
                      <a:pt x="10401" y="35816"/>
                      <a:pt x="10124" y="34119"/>
                      <a:pt x="12099" y="34057"/>
                    </a:cubicBezTo>
                    <a:cubicBezTo>
                      <a:pt x="12524" y="34236"/>
                      <a:pt x="12879" y="34302"/>
                      <a:pt x="13202" y="34302"/>
                    </a:cubicBezTo>
                    <a:cubicBezTo>
                      <a:pt x="14050" y="34302"/>
                      <a:pt x="14676" y="33846"/>
                      <a:pt x="15771" y="33779"/>
                    </a:cubicBezTo>
                    <a:lnTo>
                      <a:pt x="15771" y="33779"/>
                    </a:lnTo>
                    <a:cubicBezTo>
                      <a:pt x="14722" y="34798"/>
                      <a:pt x="15247" y="36464"/>
                      <a:pt x="15771" y="37760"/>
                    </a:cubicBezTo>
                    <a:cubicBezTo>
                      <a:pt x="18086" y="37606"/>
                      <a:pt x="16635" y="36248"/>
                      <a:pt x="16851" y="34828"/>
                    </a:cubicBezTo>
                    <a:lnTo>
                      <a:pt x="16851" y="34828"/>
                    </a:lnTo>
                    <a:cubicBezTo>
                      <a:pt x="17623" y="34921"/>
                      <a:pt x="17592" y="35538"/>
                      <a:pt x="17962" y="35909"/>
                    </a:cubicBezTo>
                    <a:cubicBezTo>
                      <a:pt x="19752" y="35939"/>
                      <a:pt x="20863" y="36433"/>
                      <a:pt x="21265" y="37513"/>
                    </a:cubicBezTo>
                    <a:cubicBezTo>
                      <a:pt x="21215" y="37963"/>
                      <a:pt x="20639" y="38049"/>
                      <a:pt x="19931" y="38049"/>
                    </a:cubicBezTo>
                    <a:cubicBezTo>
                      <a:pt x="19764" y="38049"/>
                      <a:pt x="19590" y="38044"/>
                      <a:pt x="19413" y="38038"/>
                    </a:cubicBezTo>
                    <a:lnTo>
                      <a:pt x="19413" y="38038"/>
                    </a:lnTo>
                    <a:cubicBezTo>
                      <a:pt x="19351" y="38964"/>
                      <a:pt x="20709" y="38871"/>
                      <a:pt x="21265" y="39365"/>
                    </a:cubicBezTo>
                    <a:cubicBezTo>
                      <a:pt x="21080" y="38161"/>
                      <a:pt x="22252" y="37945"/>
                      <a:pt x="23086" y="37513"/>
                    </a:cubicBezTo>
                    <a:cubicBezTo>
                      <a:pt x="23302" y="36896"/>
                      <a:pt x="22376" y="37112"/>
                      <a:pt x="22345" y="36711"/>
                    </a:cubicBezTo>
                    <a:cubicBezTo>
                      <a:pt x="22484" y="36540"/>
                      <a:pt x="22618" y="36477"/>
                      <a:pt x="22749" y="36477"/>
                    </a:cubicBezTo>
                    <a:cubicBezTo>
                      <a:pt x="23116" y="36477"/>
                      <a:pt x="23455" y="36976"/>
                      <a:pt x="23801" y="36976"/>
                    </a:cubicBezTo>
                    <a:cubicBezTo>
                      <a:pt x="23931" y="36976"/>
                      <a:pt x="24062" y="36905"/>
                      <a:pt x="24197" y="36711"/>
                    </a:cubicBezTo>
                    <a:cubicBezTo>
                      <a:pt x="23209" y="35291"/>
                      <a:pt x="18641" y="35044"/>
                      <a:pt x="19814" y="32977"/>
                    </a:cubicBezTo>
                    <a:lnTo>
                      <a:pt x="19814" y="32977"/>
                    </a:lnTo>
                    <a:cubicBezTo>
                      <a:pt x="20894" y="34211"/>
                      <a:pt x="22962" y="34767"/>
                      <a:pt x="24197" y="35909"/>
                    </a:cubicBezTo>
                    <a:cubicBezTo>
                      <a:pt x="24413" y="36094"/>
                      <a:pt x="24721" y="36742"/>
                      <a:pt x="24906" y="36958"/>
                    </a:cubicBezTo>
                    <a:cubicBezTo>
                      <a:pt x="25215" y="37297"/>
                      <a:pt x="25801" y="37606"/>
                      <a:pt x="25647" y="38038"/>
                    </a:cubicBezTo>
                    <a:lnTo>
                      <a:pt x="25647" y="39612"/>
                    </a:lnTo>
                    <a:cubicBezTo>
                      <a:pt x="25976" y="39859"/>
                      <a:pt x="26580" y="39900"/>
                      <a:pt x="27238" y="39900"/>
                    </a:cubicBezTo>
                    <a:cubicBezTo>
                      <a:pt x="27567" y="39900"/>
                      <a:pt x="27910" y="39890"/>
                      <a:pt x="28239" y="39890"/>
                    </a:cubicBezTo>
                    <a:cubicBezTo>
                      <a:pt x="28826" y="38964"/>
                      <a:pt x="27561" y="37668"/>
                      <a:pt x="28579" y="36711"/>
                    </a:cubicBezTo>
                    <a:lnTo>
                      <a:pt x="29690" y="36711"/>
                    </a:lnTo>
                    <a:cubicBezTo>
                      <a:pt x="29258" y="37729"/>
                      <a:pt x="29628" y="37699"/>
                      <a:pt x="29320" y="38810"/>
                    </a:cubicBezTo>
                    <a:cubicBezTo>
                      <a:pt x="29362" y="38805"/>
                      <a:pt x="29401" y="38803"/>
                      <a:pt x="29437" y="38803"/>
                    </a:cubicBezTo>
                    <a:cubicBezTo>
                      <a:pt x="30121" y="38803"/>
                      <a:pt x="29845" y="39597"/>
                      <a:pt x="30431" y="39890"/>
                    </a:cubicBezTo>
                    <a:cubicBezTo>
                      <a:pt x="31033" y="40198"/>
                      <a:pt x="31864" y="40322"/>
                      <a:pt x="32685" y="40322"/>
                    </a:cubicBezTo>
                    <a:cubicBezTo>
                      <a:pt x="33672" y="40322"/>
                      <a:pt x="34644" y="40142"/>
                      <a:pt x="35183" y="39890"/>
                    </a:cubicBezTo>
                    <a:lnTo>
                      <a:pt x="35183" y="39890"/>
                    </a:lnTo>
                    <a:cubicBezTo>
                      <a:pt x="36232" y="40249"/>
                      <a:pt x="34343" y="41219"/>
                      <a:pt x="35756" y="41219"/>
                    </a:cubicBezTo>
                    <a:cubicBezTo>
                      <a:pt x="35799" y="41219"/>
                      <a:pt x="35844" y="41219"/>
                      <a:pt x="35893" y="41217"/>
                    </a:cubicBezTo>
                    <a:cubicBezTo>
                      <a:pt x="35963" y="41225"/>
                      <a:pt x="36027" y="41229"/>
                      <a:pt x="36085" y="41229"/>
                    </a:cubicBezTo>
                    <a:cubicBezTo>
                      <a:pt x="37161" y="41229"/>
                      <a:pt x="36286" y="39834"/>
                      <a:pt x="37323" y="39834"/>
                    </a:cubicBezTo>
                    <a:cubicBezTo>
                      <a:pt x="37438" y="39834"/>
                      <a:pt x="37577" y="39851"/>
                      <a:pt x="37745" y="39890"/>
                    </a:cubicBezTo>
                    <a:lnTo>
                      <a:pt x="37745" y="41464"/>
                    </a:lnTo>
                    <a:cubicBezTo>
                      <a:pt x="36850" y="41865"/>
                      <a:pt x="37220" y="43192"/>
                      <a:pt x="36449" y="43686"/>
                    </a:cubicBezTo>
                    <a:cubicBezTo>
                      <a:pt x="37097" y="44858"/>
                      <a:pt x="38609" y="47667"/>
                      <a:pt x="38825" y="48099"/>
                    </a:cubicBezTo>
                    <a:cubicBezTo>
                      <a:pt x="39597" y="48685"/>
                      <a:pt x="40276" y="49765"/>
                      <a:pt x="39936" y="50259"/>
                    </a:cubicBezTo>
                    <a:cubicBezTo>
                      <a:pt x="41479" y="51370"/>
                      <a:pt x="42498" y="52821"/>
                      <a:pt x="43979" y="53963"/>
                    </a:cubicBezTo>
                    <a:cubicBezTo>
                      <a:pt x="44843" y="55074"/>
                      <a:pt x="44720" y="56740"/>
                      <a:pt x="46541" y="57697"/>
                    </a:cubicBezTo>
                    <a:cubicBezTo>
                      <a:pt x="49102" y="57080"/>
                      <a:pt x="50892" y="55876"/>
                      <a:pt x="53886" y="55567"/>
                    </a:cubicBezTo>
                    <a:cubicBezTo>
                      <a:pt x="54379" y="55413"/>
                      <a:pt x="53947" y="54549"/>
                      <a:pt x="54595" y="54487"/>
                    </a:cubicBezTo>
                    <a:cubicBezTo>
                      <a:pt x="56200" y="54302"/>
                      <a:pt x="56848" y="53469"/>
                      <a:pt x="58268" y="53160"/>
                    </a:cubicBezTo>
                    <a:cubicBezTo>
                      <a:pt x="58021" y="52018"/>
                      <a:pt x="59348" y="51987"/>
                      <a:pt x="59379" y="51031"/>
                    </a:cubicBezTo>
                    <a:cubicBezTo>
                      <a:pt x="58731" y="50074"/>
                      <a:pt x="56848" y="50043"/>
                      <a:pt x="57157" y="48377"/>
                    </a:cubicBezTo>
                    <a:cubicBezTo>
                      <a:pt x="56896" y="48353"/>
                      <a:pt x="56651" y="48342"/>
                      <a:pt x="56421" y="48342"/>
                    </a:cubicBezTo>
                    <a:cubicBezTo>
                      <a:pt x="55432" y="48342"/>
                      <a:pt x="54732" y="48551"/>
                      <a:pt x="54256" y="48901"/>
                    </a:cubicBezTo>
                    <a:cubicBezTo>
                      <a:pt x="53947" y="47914"/>
                      <a:pt x="52589" y="47636"/>
                      <a:pt x="52775" y="46247"/>
                    </a:cubicBezTo>
                    <a:lnTo>
                      <a:pt x="52775" y="46247"/>
                    </a:lnTo>
                    <a:cubicBezTo>
                      <a:pt x="52716" y="46252"/>
                      <a:pt x="52660" y="46254"/>
                      <a:pt x="52607" y="46254"/>
                    </a:cubicBezTo>
                    <a:cubicBezTo>
                      <a:pt x="51581" y="46254"/>
                      <a:pt x="51658" y="45433"/>
                      <a:pt x="50954" y="45198"/>
                    </a:cubicBezTo>
                    <a:cubicBezTo>
                      <a:pt x="51509" y="45044"/>
                      <a:pt x="51880" y="44797"/>
                      <a:pt x="52404" y="44673"/>
                    </a:cubicBezTo>
                    <a:cubicBezTo>
                      <a:pt x="54347" y="45527"/>
                      <a:pt x="53875" y="48149"/>
                      <a:pt x="57067" y="48149"/>
                    </a:cubicBezTo>
                    <a:cubicBezTo>
                      <a:pt x="57222" y="48149"/>
                      <a:pt x="57385" y="48143"/>
                      <a:pt x="57558" y="48130"/>
                    </a:cubicBezTo>
                    <a:cubicBezTo>
                      <a:pt x="57682" y="48654"/>
                      <a:pt x="58577" y="48624"/>
                      <a:pt x="58268" y="49457"/>
                    </a:cubicBezTo>
                    <a:cubicBezTo>
                      <a:pt x="58402" y="49468"/>
                      <a:pt x="58527" y="49474"/>
                      <a:pt x="58645" y="49474"/>
                    </a:cubicBezTo>
                    <a:cubicBezTo>
                      <a:pt x="60078" y="49474"/>
                      <a:pt x="60416" y="48685"/>
                      <a:pt x="61864" y="48685"/>
                    </a:cubicBezTo>
                    <a:cubicBezTo>
                      <a:pt x="61889" y="48685"/>
                      <a:pt x="61915" y="48685"/>
                      <a:pt x="61941" y="48685"/>
                    </a:cubicBezTo>
                    <a:cubicBezTo>
                      <a:pt x="62315" y="48829"/>
                      <a:pt x="62340" y="49216"/>
                      <a:pt x="62920" y="49216"/>
                    </a:cubicBezTo>
                    <a:cubicBezTo>
                      <a:pt x="62961" y="49216"/>
                      <a:pt x="63005" y="49214"/>
                      <a:pt x="63052" y="49210"/>
                    </a:cubicBezTo>
                    <a:cubicBezTo>
                      <a:pt x="63320" y="49180"/>
                      <a:pt x="63568" y="49167"/>
                      <a:pt x="63797" y="49167"/>
                    </a:cubicBezTo>
                    <a:cubicBezTo>
                      <a:pt x="65730" y="49167"/>
                      <a:pt x="66394" y="50123"/>
                      <a:pt x="67774" y="50537"/>
                    </a:cubicBezTo>
                    <a:cubicBezTo>
                      <a:pt x="67696" y="50525"/>
                      <a:pt x="67627" y="50519"/>
                      <a:pt x="67566" y="50519"/>
                    </a:cubicBezTo>
                    <a:cubicBezTo>
                      <a:pt x="67164" y="50519"/>
                      <a:pt x="67090" y="50767"/>
                      <a:pt x="67064" y="51062"/>
                    </a:cubicBezTo>
                    <a:cubicBezTo>
                      <a:pt x="67465" y="51555"/>
                      <a:pt x="68761" y="51432"/>
                      <a:pt x="69286" y="51864"/>
                    </a:cubicBezTo>
                    <a:cubicBezTo>
                      <a:pt x="69070" y="52697"/>
                      <a:pt x="69934" y="52790"/>
                      <a:pt x="69625" y="53716"/>
                    </a:cubicBezTo>
                    <a:cubicBezTo>
                      <a:pt x="70736" y="54611"/>
                      <a:pt x="71199" y="55938"/>
                      <a:pt x="71816" y="57203"/>
                    </a:cubicBezTo>
                    <a:cubicBezTo>
                      <a:pt x="72588" y="57697"/>
                      <a:pt x="73360" y="58191"/>
                      <a:pt x="73668" y="59055"/>
                    </a:cubicBezTo>
                    <a:lnTo>
                      <a:pt x="73668" y="60660"/>
                    </a:lnTo>
                    <a:cubicBezTo>
                      <a:pt x="73946" y="60882"/>
                      <a:pt x="74468" y="60926"/>
                      <a:pt x="75048" y="60926"/>
                    </a:cubicBezTo>
                    <a:cubicBezTo>
                      <a:pt x="75435" y="60926"/>
                      <a:pt x="75847" y="60907"/>
                      <a:pt x="76230" y="60907"/>
                    </a:cubicBezTo>
                    <a:cubicBezTo>
                      <a:pt x="76723" y="59209"/>
                      <a:pt x="78020" y="58129"/>
                      <a:pt x="77680" y="55845"/>
                    </a:cubicBezTo>
                    <a:lnTo>
                      <a:pt x="79162" y="55845"/>
                    </a:lnTo>
                    <a:lnTo>
                      <a:pt x="79162" y="54796"/>
                    </a:lnTo>
                    <a:cubicBezTo>
                      <a:pt x="79363" y="54850"/>
                      <a:pt x="79521" y="54872"/>
                      <a:pt x="79647" y="54872"/>
                    </a:cubicBezTo>
                    <a:cubicBezTo>
                      <a:pt x="80313" y="54872"/>
                      <a:pt x="80096" y="54243"/>
                      <a:pt x="80723" y="54243"/>
                    </a:cubicBezTo>
                    <a:cubicBezTo>
                      <a:pt x="80797" y="54243"/>
                      <a:pt x="80882" y="54252"/>
                      <a:pt x="80982" y="54271"/>
                    </a:cubicBezTo>
                    <a:cubicBezTo>
                      <a:pt x="80890" y="53037"/>
                      <a:pt x="82340" y="52913"/>
                      <a:pt x="82834" y="52142"/>
                    </a:cubicBezTo>
                    <a:cubicBezTo>
                      <a:pt x="83822" y="51555"/>
                      <a:pt x="84964" y="51185"/>
                      <a:pt x="86105" y="51062"/>
                    </a:cubicBezTo>
                    <a:cubicBezTo>
                      <a:pt x="86939" y="51802"/>
                      <a:pt x="86939" y="53129"/>
                      <a:pt x="88328" y="53469"/>
                    </a:cubicBezTo>
                    <a:cubicBezTo>
                      <a:pt x="88451" y="54086"/>
                      <a:pt x="87649" y="54024"/>
                      <a:pt x="87926" y="54796"/>
                    </a:cubicBezTo>
                    <a:cubicBezTo>
                      <a:pt x="88358" y="55660"/>
                      <a:pt x="90858" y="54981"/>
                      <a:pt x="91630" y="55567"/>
                    </a:cubicBezTo>
                    <a:cubicBezTo>
                      <a:pt x="91136" y="56154"/>
                      <a:pt x="91815" y="56339"/>
                      <a:pt x="91229" y="57172"/>
                    </a:cubicBezTo>
                    <a:cubicBezTo>
                      <a:pt x="92185" y="57450"/>
                      <a:pt x="92864" y="57944"/>
                      <a:pt x="93080" y="58777"/>
                    </a:cubicBezTo>
                    <a:cubicBezTo>
                      <a:pt x="92926" y="59271"/>
                      <a:pt x="92031" y="59271"/>
                      <a:pt x="92340" y="60104"/>
                    </a:cubicBezTo>
                    <a:cubicBezTo>
                      <a:pt x="92463" y="60907"/>
                      <a:pt x="93481" y="61061"/>
                      <a:pt x="93080" y="62234"/>
                    </a:cubicBezTo>
                    <a:cubicBezTo>
                      <a:pt x="94839" y="63345"/>
                      <a:pt x="96506" y="64548"/>
                      <a:pt x="98574" y="65412"/>
                    </a:cubicBezTo>
                    <a:cubicBezTo>
                      <a:pt x="98666" y="63653"/>
                      <a:pt x="96845" y="63314"/>
                      <a:pt x="96753" y="61709"/>
                    </a:cubicBezTo>
                    <a:cubicBezTo>
                      <a:pt x="95734" y="61184"/>
                      <a:pt x="94747" y="60660"/>
                      <a:pt x="94160" y="59826"/>
                    </a:cubicBezTo>
                    <a:cubicBezTo>
                      <a:pt x="94346" y="58993"/>
                      <a:pt x="93697" y="57543"/>
                      <a:pt x="94901" y="57450"/>
                    </a:cubicBezTo>
                    <a:cubicBezTo>
                      <a:pt x="95704" y="58222"/>
                      <a:pt x="96290" y="59117"/>
                      <a:pt x="97864" y="59302"/>
                    </a:cubicBezTo>
                    <a:cubicBezTo>
                      <a:pt x="98142" y="59579"/>
                      <a:pt x="98265" y="59981"/>
                      <a:pt x="98203" y="60382"/>
                    </a:cubicBezTo>
                    <a:cubicBezTo>
                      <a:pt x="101752" y="60042"/>
                      <a:pt x="102617" y="57728"/>
                      <a:pt x="102215" y="54518"/>
                    </a:cubicBezTo>
                    <a:cubicBezTo>
                      <a:pt x="101752" y="54271"/>
                      <a:pt x="100888" y="54271"/>
                      <a:pt x="100395" y="53994"/>
                    </a:cubicBezTo>
                    <a:cubicBezTo>
                      <a:pt x="100857" y="52852"/>
                      <a:pt x="98635" y="52913"/>
                      <a:pt x="99685" y="52142"/>
                    </a:cubicBezTo>
                    <a:cubicBezTo>
                      <a:pt x="99883" y="51992"/>
                      <a:pt x="100040" y="51933"/>
                      <a:pt x="100177" y="51933"/>
                    </a:cubicBezTo>
                    <a:cubicBezTo>
                      <a:pt x="100674" y="51933"/>
                      <a:pt x="100893" y="52713"/>
                      <a:pt x="101804" y="52713"/>
                    </a:cubicBezTo>
                    <a:cubicBezTo>
                      <a:pt x="101928" y="52713"/>
                      <a:pt x="102064" y="52699"/>
                      <a:pt x="102215" y="52666"/>
                    </a:cubicBezTo>
                    <a:cubicBezTo>
                      <a:pt x="102436" y="51734"/>
                      <a:pt x="103653" y="51562"/>
                      <a:pt x="105104" y="51562"/>
                    </a:cubicBezTo>
                    <a:cubicBezTo>
                      <a:pt x="105478" y="51562"/>
                      <a:pt x="105867" y="51574"/>
                      <a:pt x="106258" y="51586"/>
                    </a:cubicBezTo>
                    <a:cubicBezTo>
                      <a:pt x="107431" y="50321"/>
                      <a:pt x="108974" y="49333"/>
                      <a:pt x="109560" y="47605"/>
                    </a:cubicBezTo>
                    <a:cubicBezTo>
                      <a:pt x="109631" y="47616"/>
                      <a:pt x="109693" y="47621"/>
                      <a:pt x="109749" y="47621"/>
                    </a:cubicBezTo>
                    <a:cubicBezTo>
                      <a:pt x="110161" y="47621"/>
                      <a:pt x="110237" y="47358"/>
                      <a:pt x="110672" y="47358"/>
                    </a:cubicBezTo>
                    <a:cubicBezTo>
                      <a:pt x="111289" y="46278"/>
                      <a:pt x="110579" y="44272"/>
                      <a:pt x="111752" y="43655"/>
                    </a:cubicBezTo>
                    <a:cubicBezTo>
                      <a:pt x="110980" y="43408"/>
                      <a:pt x="110672" y="42883"/>
                      <a:pt x="110672" y="42050"/>
                    </a:cubicBezTo>
                    <a:cubicBezTo>
                      <a:pt x="110054" y="41711"/>
                      <a:pt x="109221" y="41495"/>
                      <a:pt x="109190" y="40723"/>
                    </a:cubicBezTo>
                    <a:cubicBezTo>
                      <a:pt x="109036" y="40075"/>
                      <a:pt x="109869" y="40137"/>
                      <a:pt x="109560" y="39396"/>
                    </a:cubicBezTo>
                    <a:lnTo>
                      <a:pt x="109560" y="39396"/>
                    </a:lnTo>
                    <a:cubicBezTo>
                      <a:pt x="109680" y="39405"/>
                      <a:pt x="109790" y="39411"/>
                      <a:pt x="109890" y="39411"/>
                    </a:cubicBezTo>
                    <a:cubicBezTo>
                      <a:pt x="110437" y="39411"/>
                      <a:pt x="110698" y="39258"/>
                      <a:pt x="110672" y="38840"/>
                    </a:cubicBezTo>
                    <a:cubicBezTo>
                      <a:pt x="111721" y="38501"/>
                      <a:pt x="109005" y="37266"/>
                      <a:pt x="111412" y="37266"/>
                    </a:cubicBezTo>
                    <a:cubicBezTo>
                      <a:pt x="111813" y="38100"/>
                      <a:pt x="113079" y="38316"/>
                      <a:pt x="113603" y="39118"/>
                    </a:cubicBezTo>
                    <a:cubicBezTo>
                      <a:pt x="113233" y="40507"/>
                      <a:pt x="114282" y="40908"/>
                      <a:pt x="115455" y="41248"/>
                    </a:cubicBezTo>
                    <a:cubicBezTo>
                      <a:pt x="117646" y="40075"/>
                      <a:pt x="115363" y="37174"/>
                      <a:pt x="116535" y="35137"/>
                    </a:cubicBezTo>
                    <a:cubicBezTo>
                      <a:pt x="117307" y="34643"/>
                      <a:pt x="118418" y="34365"/>
                      <a:pt x="119467" y="34057"/>
                    </a:cubicBezTo>
                    <a:cubicBezTo>
                      <a:pt x="120300" y="32822"/>
                      <a:pt x="121072" y="31526"/>
                      <a:pt x="122368" y="30600"/>
                    </a:cubicBezTo>
                    <a:cubicBezTo>
                      <a:pt x="122893" y="28471"/>
                      <a:pt x="121535" y="26249"/>
                      <a:pt x="122368" y="24737"/>
                    </a:cubicBezTo>
                    <a:lnTo>
                      <a:pt x="122368" y="24737"/>
                    </a:lnTo>
                    <a:cubicBezTo>
                      <a:pt x="121874" y="26280"/>
                      <a:pt x="123232" y="26434"/>
                      <a:pt x="123479" y="27422"/>
                    </a:cubicBezTo>
                    <a:cubicBezTo>
                      <a:pt x="123572" y="29057"/>
                      <a:pt x="123664" y="30631"/>
                      <a:pt x="125331" y="31125"/>
                    </a:cubicBezTo>
                    <a:cubicBezTo>
                      <a:pt x="126010" y="30662"/>
                      <a:pt x="125022" y="30446"/>
                      <a:pt x="125331" y="29551"/>
                    </a:cubicBezTo>
                    <a:cubicBezTo>
                      <a:pt x="125363" y="29550"/>
                      <a:pt x="125394" y="29550"/>
                      <a:pt x="125424" y="29550"/>
                    </a:cubicBezTo>
                    <a:cubicBezTo>
                      <a:pt x="126011" y="29550"/>
                      <a:pt x="126113" y="29736"/>
                      <a:pt x="126320" y="29736"/>
                    </a:cubicBezTo>
                    <a:cubicBezTo>
                      <a:pt x="126424" y="29736"/>
                      <a:pt x="126553" y="29690"/>
                      <a:pt x="126781" y="29551"/>
                    </a:cubicBezTo>
                    <a:cubicBezTo>
                      <a:pt x="126843" y="28687"/>
                      <a:pt x="125825" y="28625"/>
                      <a:pt x="126072" y="27668"/>
                    </a:cubicBezTo>
                    <a:cubicBezTo>
                      <a:pt x="124745" y="27483"/>
                      <a:pt x="124405" y="26588"/>
                      <a:pt x="123850" y="25817"/>
                    </a:cubicBezTo>
                    <a:cubicBezTo>
                      <a:pt x="123726" y="24860"/>
                      <a:pt x="124004" y="23595"/>
                      <a:pt x="122769" y="23410"/>
                    </a:cubicBezTo>
                    <a:cubicBezTo>
                      <a:pt x="122038" y="23497"/>
                      <a:pt x="122609" y="24499"/>
                      <a:pt x="121805" y="24499"/>
                    </a:cubicBezTo>
                    <a:cubicBezTo>
                      <a:pt x="121761" y="24499"/>
                      <a:pt x="121712" y="24496"/>
                      <a:pt x="121658" y="24490"/>
                    </a:cubicBezTo>
                    <a:cubicBezTo>
                      <a:pt x="121499" y="23989"/>
                      <a:pt x="121215" y="23826"/>
                      <a:pt x="120865" y="23826"/>
                    </a:cubicBezTo>
                    <a:cubicBezTo>
                      <a:pt x="120215" y="23826"/>
                      <a:pt x="119338" y="24387"/>
                      <a:pt x="118613" y="24387"/>
                    </a:cubicBezTo>
                    <a:cubicBezTo>
                      <a:pt x="118213" y="24387"/>
                      <a:pt x="117860" y="24216"/>
                      <a:pt x="117615" y="23687"/>
                    </a:cubicBezTo>
                    <a:cubicBezTo>
                      <a:pt x="117862" y="23070"/>
                      <a:pt x="118541" y="22761"/>
                      <a:pt x="119097" y="22360"/>
                    </a:cubicBezTo>
                    <a:cubicBezTo>
                      <a:pt x="119529" y="21527"/>
                      <a:pt x="119375" y="20262"/>
                      <a:pt x="120578" y="19953"/>
                    </a:cubicBezTo>
                    <a:cubicBezTo>
                      <a:pt x="120782" y="20112"/>
                      <a:pt x="120925" y="20171"/>
                      <a:pt x="121042" y="20171"/>
                    </a:cubicBezTo>
                    <a:cubicBezTo>
                      <a:pt x="121373" y="20171"/>
                      <a:pt x="121488" y="19696"/>
                      <a:pt x="122182" y="19696"/>
                    </a:cubicBezTo>
                    <a:cubicBezTo>
                      <a:pt x="122240" y="19696"/>
                      <a:pt x="122302" y="19699"/>
                      <a:pt x="122368" y="19706"/>
                    </a:cubicBezTo>
                    <a:cubicBezTo>
                      <a:pt x="123879" y="19841"/>
                      <a:pt x="125295" y="20259"/>
                      <a:pt x="127091" y="20259"/>
                    </a:cubicBezTo>
                    <a:cubicBezTo>
                      <a:pt x="127350" y="20259"/>
                      <a:pt x="127617" y="20250"/>
                      <a:pt x="127892" y="20231"/>
                    </a:cubicBezTo>
                    <a:lnTo>
                      <a:pt x="127892" y="20231"/>
                    </a:lnTo>
                    <a:cubicBezTo>
                      <a:pt x="127769" y="20694"/>
                      <a:pt x="128170" y="20725"/>
                      <a:pt x="128602" y="20755"/>
                    </a:cubicBezTo>
                    <a:cubicBezTo>
                      <a:pt x="128901" y="20512"/>
                      <a:pt x="129427" y="20473"/>
                      <a:pt x="130014" y="20473"/>
                    </a:cubicBezTo>
                    <a:cubicBezTo>
                      <a:pt x="130294" y="20473"/>
                      <a:pt x="130588" y="20482"/>
                      <a:pt x="130878" y="20482"/>
                    </a:cubicBezTo>
                    <a:cubicBezTo>
                      <a:pt x="130985" y="20482"/>
                      <a:pt x="131090" y="20481"/>
                      <a:pt x="131195" y="20478"/>
                    </a:cubicBezTo>
                    <a:cubicBezTo>
                      <a:pt x="131380" y="19644"/>
                      <a:pt x="130547" y="19552"/>
                      <a:pt x="130824" y="18626"/>
                    </a:cubicBezTo>
                    <a:cubicBezTo>
                      <a:pt x="131565" y="18564"/>
                      <a:pt x="131534" y="17916"/>
                      <a:pt x="132275" y="17824"/>
                    </a:cubicBezTo>
                    <a:cubicBezTo>
                      <a:pt x="133046" y="17916"/>
                      <a:pt x="133016" y="18564"/>
                      <a:pt x="133756" y="18626"/>
                    </a:cubicBezTo>
                    <a:cubicBezTo>
                      <a:pt x="133618" y="18187"/>
                      <a:pt x="134291" y="17593"/>
                      <a:pt x="134794" y="17593"/>
                    </a:cubicBezTo>
                    <a:cubicBezTo>
                      <a:pt x="134963" y="17593"/>
                      <a:pt x="135113" y="17660"/>
                      <a:pt x="135207" y="17824"/>
                    </a:cubicBezTo>
                    <a:cubicBezTo>
                      <a:pt x="134034" y="19552"/>
                      <a:pt x="132306" y="20879"/>
                      <a:pt x="131904" y="23132"/>
                    </a:cubicBezTo>
                    <a:cubicBezTo>
                      <a:pt x="132151" y="23872"/>
                      <a:pt x="132954" y="24150"/>
                      <a:pt x="133386" y="24737"/>
                    </a:cubicBezTo>
                    <a:cubicBezTo>
                      <a:pt x="133540" y="25755"/>
                      <a:pt x="133818" y="26743"/>
                      <a:pt x="134836" y="27144"/>
                    </a:cubicBezTo>
                    <a:cubicBezTo>
                      <a:pt x="135762" y="26465"/>
                      <a:pt x="136287" y="25539"/>
                      <a:pt x="137398" y="25014"/>
                    </a:cubicBezTo>
                    <a:cubicBezTo>
                      <a:pt x="137058" y="23687"/>
                      <a:pt x="138571" y="23872"/>
                      <a:pt x="137799" y="22885"/>
                    </a:cubicBezTo>
                    <a:cubicBezTo>
                      <a:pt x="137892" y="22360"/>
                      <a:pt x="138756" y="22360"/>
                      <a:pt x="138879" y="21836"/>
                    </a:cubicBezTo>
                    <a:cubicBezTo>
                      <a:pt x="138355" y="21496"/>
                      <a:pt x="137244" y="21589"/>
                      <a:pt x="137429" y="20755"/>
                    </a:cubicBezTo>
                    <a:cubicBezTo>
                      <a:pt x="137643" y="19296"/>
                      <a:pt x="138679" y="18953"/>
                      <a:pt x="140104" y="18953"/>
                    </a:cubicBezTo>
                    <a:cubicBezTo>
                      <a:pt x="140939" y="18953"/>
                      <a:pt x="141907" y="19071"/>
                      <a:pt x="142922" y="19151"/>
                    </a:cubicBezTo>
                    <a:cubicBezTo>
                      <a:pt x="143447" y="18749"/>
                      <a:pt x="143385" y="17916"/>
                      <a:pt x="144002" y="17577"/>
                    </a:cubicBezTo>
                    <a:cubicBezTo>
                      <a:pt x="146117" y="17456"/>
                      <a:pt x="147699" y="16773"/>
                      <a:pt x="149039" y="16773"/>
                    </a:cubicBezTo>
                    <a:cubicBezTo>
                      <a:pt x="149068" y="16773"/>
                      <a:pt x="149097" y="16774"/>
                      <a:pt x="149125" y="16774"/>
                    </a:cubicBezTo>
                    <a:cubicBezTo>
                      <a:pt x="149125" y="15602"/>
                      <a:pt x="147305" y="15787"/>
                      <a:pt x="147305" y="14645"/>
                    </a:cubicBezTo>
                    <a:cubicBezTo>
                      <a:pt x="148096" y="14560"/>
                      <a:pt x="148007" y="13854"/>
                      <a:pt x="148863" y="13854"/>
                    </a:cubicBezTo>
                    <a:cubicBezTo>
                      <a:pt x="148942" y="13854"/>
                      <a:pt x="149029" y="13860"/>
                      <a:pt x="149125" y="13873"/>
                    </a:cubicBezTo>
                    <a:cubicBezTo>
                      <a:pt x="150899" y="13901"/>
                      <a:pt x="150824" y="15240"/>
                      <a:pt x="152601" y="15240"/>
                    </a:cubicBezTo>
                    <a:cubicBezTo>
                      <a:pt x="152772" y="15240"/>
                      <a:pt x="152960" y="15227"/>
                      <a:pt x="153168" y="15200"/>
                    </a:cubicBezTo>
                    <a:cubicBezTo>
                      <a:pt x="153662" y="14707"/>
                      <a:pt x="152829" y="13842"/>
                      <a:pt x="153539" y="13040"/>
                    </a:cubicBezTo>
                    <a:cubicBezTo>
                      <a:pt x="152836" y="12820"/>
                      <a:pt x="151915" y="12039"/>
                      <a:pt x="151120" y="12039"/>
                    </a:cubicBezTo>
                    <a:cubicBezTo>
                      <a:pt x="150797" y="12039"/>
                      <a:pt x="150495" y="12168"/>
                      <a:pt x="150236" y="12515"/>
                    </a:cubicBezTo>
                    <a:cubicBezTo>
                      <a:pt x="150360" y="12052"/>
                      <a:pt x="150236" y="11528"/>
                      <a:pt x="149866" y="11188"/>
                    </a:cubicBezTo>
                    <a:cubicBezTo>
                      <a:pt x="148153" y="10733"/>
                      <a:pt x="147113" y="9790"/>
                      <a:pt x="144812" y="9790"/>
                    </a:cubicBezTo>
                    <a:cubicBezTo>
                      <a:pt x="144460" y="9790"/>
                      <a:pt x="144080" y="9812"/>
                      <a:pt x="143663" y="9861"/>
                    </a:cubicBezTo>
                    <a:cubicBezTo>
                      <a:pt x="143231" y="9367"/>
                      <a:pt x="142243" y="9306"/>
                      <a:pt x="141811" y="8812"/>
                    </a:cubicBezTo>
                    <a:cubicBezTo>
                      <a:pt x="141600" y="8831"/>
                      <a:pt x="141404" y="8839"/>
                      <a:pt x="141219" y="8839"/>
                    </a:cubicBezTo>
                    <a:cubicBezTo>
                      <a:pt x="139599" y="8839"/>
                      <a:pt x="138906" y="8182"/>
                      <a:pt x="137303" y="8182"/>
                    </a:cubicBezTo>
                    <a:cubicBezTo>
                      <a:pt x="137009" y="8182"/>
                      <a:pt x="136684" y="8204"/>
                      <a:pt x="136318" y="8256"/>
                    </a:cubicBezTo>
                    <a:cubicBezTo>
                      <a:pt x="135793" y="9028"/>
                      <a:pt x="137305" y="9614"/>
                      <a:pt x="136318" y="9861"/>
                    </a:cubicBezTo>
                    <a:cubicBezTo>
                      <a:pt x="135238" y="9738"/>
                      <a:pt x="135454" y="8719"/>
                      <a:pt x="134497" y="8534"/>
                    </a:cubicBezTo>
                    <a:cubicBezTo>
                      <a:pt x="134049" y="8880"/>
                      <a:pt x="133446" y="8955"/>
                      <a:pt x="132743" y="8955"/>
                    </a:cubicBezTo>
                    <a:cubicBezTo>
                      <a:pt x="132207" y="8955"/>
                      <a:pt x="131612" y="8911"/>
                      <a:pt x="130982" y="8911"/>
                    </a:cubicBezTo>
                    <a:cubicBezTo>
                      <a:pt x="130446" y="8911"/>
                      <a:pt x="129885" y="8943"/>
                      <a:pt x="129312" y="9059"/>
                    </a:cubicBezTo>
                    <a:cubicBezTo>
                      <a:pt x="128168" y="8514"/>
                      <a:pt x="128106" y="7128"/>
                      <a:pt x="126198" y="7128"/>
                    </a:cubicBezTo>
                    <a:cubicBezTo>
                      <a:pt x="125944" y="7128"/>
                      <a:pt x="125657" y="7153"/>
                      <a:pt x="125331" y="7207"/>
                    </a:cubicBezTo>
                    <a:cubicBezTo>
                      <a:pt x="124806" y="7269"/>
                      <a:pt x="125207" y="7979"/>
                      <a:pt x="124590" y="7979"/>
                    </a:cubicBezTo>
                    <a:cubicBezTo>
                      <a:pt x="123047" y="7516"/>
                      <a:pt x="121566" y="6991"/>
                      <a:pt x="120177" y="6405"/>
                    </a:cubicBezTo>
                    <a:cubicBezTo>
                      <a:pt x="120054" y="6682"/>
                      <a:pt x="119776" y="6868"/>
                      <a:pt x="119467" y="6929"/>
                    </a:cubicBezTo>
                    <a:cubicBezTo>
                      <a:pt x="119782" y="6216"/>
                      <a:pt x="119255" y="6102"/>
                      <a:pt x="118584" y="6102"/>
                    </a:cubicBezTo>
                    <a:cubicBezTo>
                      <a:pt x="118269" y="6102"/>
                      <a:pt x="117922" y="6127"/>
                      <a:pt x="117615" y="6127"/>
                    </a:cubicBezTo>
                    <a:cubicBezTo>
                      <a:pt x="118510" y="5510"/>
                      <a:pt x="117245" y="5541"/>
                      <a:pt x="116906" y="5047"/>
                    </a:cubicBezTo>
                    <a:cubicBezTo>
                      <a:pt x="116416" y="5184"/>
                      <a:pt x="116073" y="5236"/>
                      <a:pt x="115796" y="5236"/>
                    </a:cubicBezTo>
                    <a:cubicBezTo>
                      <a:pt x="115077" y="5236"/>
                      <a:pt x="114807" y="4889"/>
                      <a:pt x="113603" y="4800"/>
                    </a:cubicBezTo>
                    <a:cubicBezTo>
                      <a:pt x="113525" y="5017"/>
                      <a:pt x="113169" y="5045"/>
                      <a:pt x="112778" y="5045"/>
                    </a:cubicBezTo>
                    <a:cubicBezTo>
                      <a:pt x="112641" y="5045"/>
                      <a:pt x="112500" y="5041"/>
                      <a:pt x="112364" y="5041"/>
                    </a:cubicBezTo>
                    <a:cubicBezTo>
                      <a:pt x="112280" y="5041"/>
                      <a:pt x="112199" y="5043"/>
                      <a:pt x="112122" y="5047"/>
                    </a:cubicBezTo>
                    <a:cubicBezTo>
                      <a:pt x="111783" y="5571"/>
                      <a:pt x="113233" y="5942"/>
                      <a:pt x="112122" y="6127"/>
                    </a:cubicBezTo>
                    <a:cubicBezTo>
                      <a:pt x="111517" y="6056"/>
                      <a:pt x="110881" y="6029"/>
                      <a:pt x="110229" y="6029"/>
                    </a:cubicBezTo>
                    <a:cubicBezTo>
                      <a:pt x="108266" y="6029"/>
                      <a:pt x="106155" y="6271"/>
                      <a:pt x="104291" y="6271"/>
                    </a:cubicBezTo>
                    <a:cubicBezTo>
                      <a:pt x="103552" y="6271"/>
                      <a:pt x="102852" y="6233"/>
                      <a:pt x="102215" y="6127"/>
                    </a:cubicBezTo>
                    <a:cubicBezTo>
                      <a:pt x="101381" y="5988"/>
                      <a:pt x="101023" y="5298"/>
                      <a:pt x="100306" y="5298"/>
                    </a:cubicBezTo>
                    <a:cubicBezTo>
                      <a:pt x="100227" y="5298"/>
                      <a:pt x="100144" y="5306"/>
                      <a:pt x="100055" y="5325"/>
                    </a:cubicBezTo>
                    <a:cubicBezTo>
                      <a:pt x="99729" y="5378"/>
                      <a:pt x="99424" y="5400"/>
                      <a:pt x="99135" y="5400"/>
                    </a:cubicBezTo>
                    <a:cubicBezTo>
                      <a:pt x="97917" y="5400"/>
                      <a:pt x="96985" y="4999"/>
                      <a:pt x="96012" y="4800"/>
                    </a:cubicBezTo>
                    <a:cubicBezTo>
                      <a:pt x="95907" y="4777"/>
                      <a:pt x="95793" y="4770"/>
                      <a:pt x="95675" y="4770"/>
                    </a:cubicBezTo>
                    <a:cubicBezTo>
                      <a:pt x="95391" y="4770"/>
                      <a:pt x="95080" y="4815"/>
                      <a:pt x="94803" y="4815"/>
                    </a:cubicBezTo>
                    <a:cubicBezTo>
                      <a:pt x="94719" y="4815"/>
                      <a:pt x="94638" y="4811"/>
                      <a:pt x="94562" y="4800"/>
                    </a:cubicBezTo>
                    <a:cubicBezTo>
                      <a:pt x="93785" y="4696"/>
                      <a:pt x="93161" y="4180"/>
                      <a:pt x="91778" y="4180"/>
                    </a:cubicBezTo>
                    <a:cubicBezTo>
                      <a:pt x="91512" y="4180"/>
                      <a:pt x="91218" y="4200"/>
                      <a:pt x="90889" y="4244"/>
                    </a:cubicBezTo>
                    <a:cubicBezTo>
                      <a:pt x="91012" y="3565"/>
                      <a:pt x="91969" y="3473"/>
                      <a:pt x="91969" y="2670"/>
                    </a:cubicBezTo>
                    <a:cubicBezTo>
                      <a:pt x="91475" y="1899"/>
                      <a:pt x="90272" y="1590"/>
                      <a:pt x="89778" y="819"/>
                    </a:cubicBezTo>
                    <a:cubicBezTo>
                      <a:pt x="89054" y="1040"/>
                      <a:pt x="88080" y="1091"/>
                      <a:pt x="87054" y="1091"/>
                    </a:cubicBezTo>
                    <a:cubicBezTo>
                      <a:pt x="86506" y="1091"/>
                      <a:pt x="85943" y="1076"/>
                      <a:pt x="85396" y="1066"/>
                    </a:cubicBezTo>
                    <a:cubicBezTo>
                      <a:pt x="84536" y="865"/>
                      <a:pt x="84607" y="0"/>
                      <a:pt x="83463"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1" name="Google Shape;919;p52">
                <a:extLst>
                  <a:ext uri="{FF2B5EF4-FFF2-40B4-BE49-F238E27FC236}">
                    <a16:creationId xmlns:a16="http://schemas.microsoft.com/office/drawing/2014/main" id="{9E4AB54B-4AB8-4D3D-A4D8-27B8A2C310C7}"/>
                  </a:ext>
                </a:extLst>
              </p:cNvPr>
              <p:cNvSpPr/>
              <p:nvPr/>
            </p:nvSpPr>
            <p:spPr>
              <a:xfrm>
                <a:off x="4579125" y="2053050"/>
                <a:ext cx="1047025" cy="824025"/>
              </a:xfrm>
              <a:custGeom>
                <a:avLst/>
                <a:gdLst/>
                <a:ahLst/>
                <a:cxnLst/>
                <a:rect l="l" t="t" r="r" b="b"/>
                <a:pathLst>
                  <a:path w="41881" h="32961" extrusionOk="0">
                    <a:moveTo>
                      <a:pt x="31440" y="1582"/>
                    </a:moveTo>
                    <a:cubicBezTo>
                      <a:pt x="31470" y="1582"/>
                      <a:pt x="31495" y="1589"/>
                      <a:pt x="31511" y="1605"/>
                    </a:cubicBezTo>
                    <a:cubicBezTo>
                      <a:pt x="31665" y="1708"/>
                      <a:pt x="31392" y="1874"/>
                      <a:pt x="31225" y="1874"/>
                    </a:cubicBezTo>
                    <a:cubicBezTo>
                      <a:pt x="31191" y="1874"/>
                      <a:pt x="31161" y="1867"/>
                      <a:pt x="31140" y="1852"/>
                    </a:cubicBezTo>
                    <a:cubicBezTo>
                      <a:pt x="31012" y="1749"/>
                      <a:pt x="31289" y="1582"/>
                      <a:pt x="31440" y="1582"/>
                    </a:cubicBezTo>
                    <a:close/>
                    <a:moveTo>
                      <a:pt x="30431" y="11450"/>
                    </a:moveTo>
                    <a:cubicBezTo>
                      <a:pt x="30462" y="12252"/>
                      <a:pt x="29320" y="12221"/>
                      <a:pt x="28239" y="12252"/>
                    </a:cubicBezTo>
                    <a:cubicBezTo>
                      <a:pt x="28209" y="11450"/>
                      <a:pt x="29505" y="11573"/>
                      <a:pt x="30431" y="11450"/>
                    </a:cubicBezTo>
                    <a:close/>
                    <a:moveTo>
                      <a:pt x="26540" y="6105"/>
                    </a:moveTo>
                    <a:cubicBezTo>
                      <a:pt x="26872" y="6105"/>
                      <a:pt x="27047" y="6199"/>
                      <a:pt x="27128" y="6388"/>
                    </a:cubicBezTo>
                    <a:cubicBezTo>
                      <a:pt x="26820" y="8209"/>
                      <a:pt x="23857" y="8086"/>
                      <a:pt x="24197" y="10370"/>
                    </a:cubicBezTo>
                    <a:cubicBezTo>
                      <a:pt x="25030" y="10987"/>
                      <a:pt x="26048" y="11357"/>
                      <a:pt x="27128" y="11419"/>
                    </a:cubicBezTo>
                    <a:lnTo>
                      <a:pt x="27128" y="14073"/>
                    </a:lnTo>
                    <a:cubicBezTo>
                      <a:pt x="26416" y="13994"/>
                      <a:pt x="27058" y="12922"/>
                      <a:pt x="26216" y="12922"/>
                    </a:cubicBezTo>
                    <a:cubicBezTo>
                      <a:pt x="26073" y="12922"/>
                      <a:pt x="25888" y="12952"/>
                      <a:pt x="25647" y="13024"/>
                    </a:cubicBezTo>
                    <a:cubicBezTo>
                      <a:pt x="24845" y="13950"/>
                      <a:pt x="25369" y="15801"/>
                      <a:pt x="24197" y="16480"/>
                    </a:cubicBezTo>
                    <a:cubicBezTo>
                      <a:pt x="23972" y="16498"/>
                      <a:pt x="23757" y="16504"/>
                      <a:pt x="23551" y="16504"/>
                    </a:cubicBezTo>
                    <a:cubicBezTo>
                      <a:pt x="22911" y="16504"/>
                      <a:pt x="22354" y="16441"/>
                      <a:pt x="21851" y="16441"/>
                    </a:cubicBezTo>
                    <a:cubicBezTo>
                      <a:pt x="21647" y="16441"/>
                      <a:pt x="21453" y="16451"/>
                      <a:pt x="21265" y="16480"/>
                    </a:cubicBezTo>
                    <a:cubicBezTo>
                      <a:pt x="20246" y="16635"/>
                      <a:pt x="20030" y="17252"/>
                      <a:pt x="19073" y="17283"/>
                    </a:cubicBezTo>
                    <a:cubicBezTo>
                      <a:pt x="19136" y="17073"/>
                      <a:pt x="18628" y="16720"/>
                      <a:pt x="18277" y="16720"/>
                    </a:cubicBezTo>
                    <a:cubicBezTo>
                      <a:pt x="18112" y="16720"/>
                      <a:pt x="17982" y="16798"/>
                      <a:pt x="17962" y="17005"/>
                    </a:cubicBezTo>
                    <a:cubicBezTo>
                      <a:pt x="17098" y="16943"/>
                      <a:pt x="17098" y="16295"/>
                      <a:pt x="17962" y="16233"/>
                    </a:cubicBezTo>
                    <a:cubicBezTo>
                      <a:pt x="17098" y="15616"/>
                      <a:pt x="16543" y="14629"/>
                      <a:pt x="16512" y="13548"/>
                    </a:cubicBezTo>
                    <a:lnTo>
                      <a:pt x="16512" y="13548"/>
                    </a:lnTo>
                    <a:cubicBezTo>
                      <a:pt x="18098" y="13656"/>
                      <a:pt x="17764" y="16433"/>
                      <a:pt x="19814" y="16433"/>
                    </a:cubicBezTo>
                    <a:cubicBezTo>
                      <a:pt x="20117" y="16433"/>
                      <a:pt x="20473" y="16373"/>
                      <a:pt x="20894" y="16233"/>
                    </a:cubicBezTo>
                    <a:cubicBezTo>
                      <a:pt x="21728" y="15153"/>
                      <a:pt x="22283" y="13857"/>
                      <a:pt x="23086" y="12746"/>
                    </a:cubicBezTo>
                    <a:cubicBezTo>
                      <a:pt x="22931" y="12191"/>
                      <a:pt x="22684" y="11635"/>
                      <a:pt x="22345" y="11141"/>
                    </a:cubicBezTo>
                    <a:cubicBezTo>
                      <a:pt x="22561" y="8641"/>
                      <a:pt x="25184" y="7901"/>
                      <a:pt x="26388" y="6111"/>
                    </a:cubicBezTo>
                    <a:cubicBezTo>
                      <a:pt x="26442" y="6107"/>
                      <a:pt x="26492" y="6105"/>
                      <a:pt x="26540" y="6105"/>
                    </a:cubicBezTo>
                    <a:close/>
                    <a:moveTo>
                      <a:pt x="16851" y="27097"/>
                    </a:moveTo>
                    <a:lnTo>
                      <a:pt x="16851" y="27621"/>
                    </a:lnTo>
                    <a:cubicBezTo>
                      <a:pt x="16481" y="27621"/>
                      <a:pt x="16389" y="27158"/>
                      <a:pt x="16851" y="27097"/>
                    </a:cubicBezTo>
                    <a:close/>
                    <a:moveTo>
                      <a:pt x="27128" y="0"/>
                    </a:moveTo>
                    <a:cubicBezTo>
                      <a:pt x="26110" y="494"/>
                      <a:pt x="25184" y="1049"/>
                      <a:pt x="24197" y="1574"/>
                    </a:cubicBezTo>
                    <a:cubicBezTo>
                      <a:pt x="24153" y="1469"/>
                      <a:pt x="24097" y="1434"/>
                      <a:pt x="24024" y="1434"/>
                    </a:cubicBezTo>
                    <a:cubicBezTo>
                      <a:pt x="23870" y="1434"/>
                      <a:pt x="23642" y="1594"/>
                      <a:pt x="23298" y="1594"/>
                    </a:cubicBezTo>
                    <a:cubicBezTo>
                      <a:pt x="23232" y="1594"/>
                      <a:pt x="23161" y="1588"/>
                      <a:pt x="23086" y="1574"/>
                    </a:cubicBezTo>
                    <a:cubicBezTo>
                      <a:pt x="21789" y="2593"/>
                      <a:pt x="20154" y="3333"/>
                      <a:pt x="18703" y="4228"/>
                    </a:cubicBezTo>
                    <a:cubicBezTo>
                      <a:pt x="18302" y="5432"/>
                      <a:pt x="17530" y="6450"/>
                      <a:pt x="16512" y="7160"/>
                    </a:cubicBezTo>
                    <a:cubicBezTo>
                      <a:pt x="16419" y="6851"/>
                      <a:pt x="15833" y="6944"/>
                      <a:pt x="15401" y="6882"/>
                    </a:cubicBezTo>
                    <a:lnTo>
                      <a:pt x="15401" y="7962"/>
                    </a:lnTo>
                    <a:cubicBezTo>
                      <a:pt x="13086" y="8055"/>
                      <a:pt x="12839" y="9629"/>
                      <a:pt x="12099" y="10863"/>
                    </a:cubicBezTo>
                    <a:cubicBezTo>
                      <a:pt x="12839" y="11512"/>
                      <a:pt x="12932" y="12561"/>
                      <a:pt x="12839" y="13795"/>
                    </a:cubicBezTo>
                    <a:cubicBezTo>
                      <a:pt x="13179" y="14505"/>
                      <a:pt x="15154" y="14073"/>
                      <a:pt x="15771" y="14598"/>
                    </a:cubicBezTo>
                    <a:cubicBezTo>
                      <a:pt x="14969" y="15369"/>
                      <a:pt x="14290" y="15678"/>
                      <a:pt x="14290" y="16449"/>
                    </a:cubicBezTo>
                    <a:cubicBezTo>
                      <a:pt x="14368" y="16437"/>
                      <a:pt x="14438" y="16431"/>
                      <a:pt x="14500" y="16431"/>
                    </a:cubicBezTo>
                    <a:cubicBezTo>
                      <a:pt x="15050" y="16431"/>
                      <a:pt x="15003" y="16891"/>
                      <a:pt x="15031" y="17252"/>
                    </a:cubicBezTo>
                    <a:cubicBezTo>
                      <a:pt x="13734" y="17252"/>
                      <a:pt x="12901" y="17684"/>
                      <a:pt x="11728" y="17776"/>
                    </a:cubicBezTo>
                    <a:cubicBezTo>
                      <a:pt x="11389" y="18270"/>
                      <a:pt x="10710" y="18455"/>
                      <a:pt x="10988" y="19381"/>
                    </a:cubicBezTo>
                    <a:cubicBezTo>
                      <a:pt x="10773" y="19333"/>
                      <a:pt x="10594" y="19312"/>
                      <a:pt x="10443" y="19312"/>
                    </a:cubicBezTo>
                    <a:cubicBezTo>
                      <a:pt x="9225" y="19312"/>
                      <a:pt x="9912" y="20725"/>
                      <a:pt x="8674" y="20725"/>
                    </a:cubicBezTo>
                    <a:cubicBezTo>
                      <a:pt x="8599" y="20725"/>
                      <a:pt x="8517" y="20719"/>
                      <a:pt x="8426" y="20708"/>
                    </a:cubicBezTo>
                    <a:lnTo>
                      <a:pt x="8426" y="20708"/>
                    </a:lnTo>
                    <a:cubicBezTo>
                      <a:pt x="8488" y="21017"/>
                      <a:pt x="8364" y="21171"/>
                      <a:pt x="8056" y="21233"/>
                    </a:cubicBezTo>
                    <a:cubicBezTo>
                      <a:pt x="7947" y="21225"/>
                      <a:pt x="7844" y="21221"/>
                      <a:pt x="7746" y="21221"/>
                    </a:cubicBezTo>
                    <a:cubicBezTo>
                      <a:pt x="6402" y="21221"/>
                      <a:pt x="6044" y="21968"/>
                      <a:pt x="5124" y="22313"/>
                    </a:cubicBezTo>
                    <a:cubicBezTo>
                      <a:pt x="4229" y="22437"/>
                      <a:pt x="3241" y="22529"/>
                      <a:pt x="3303" y="23362"/>
                    </a:cubicBezTo>
                    <a:cubicBezTo>
                      <a:pt x="3632" y="23609"/>
                      <a:pt x="4236" y="23650"/>
                      <a:pt x="4885" y="23650"/>
                    </a:cubicBezTo>
                    <a:cubicBezTo>
                      <a:pt x="5210" y="23650"/>
                      <a:pt x="5546" y="23640"/>
                      <a:pt x="5865" y="23640"/>
                    </a:cubicBezTo>
                    <a:cubicBezTo>
                      <a:pt x="5679" y="24844"/>
                      <a:pt x="7562" y="24535"/>
                      <a:pt x="7346" y="25770"/>
                    </a:cubicBezTo>
                    <a:cubicBezTo>
                      <a:pt x="6945" y="26109"/>
                      <a:pt x="6945" y="26757"/>
                      <a:pt x="6235" y="26819"/>
                    </a:cubicBezTo>
                    <a:cubicBezTo>
                      <a:pt x="5770" y="26650"/>
                      <a:pt x="5316" y="26592"/>
                      <a:pt x="4856" y="26592"/>
                    </a:cubicBezTo>
                    <a:cubicBezTo>
                      <a:pt x="3859" y="26592"/>
                      <a:pt x="2832" y="26865"/>
                      <a:pt x="1594" y="26865"/>
                    </a:cubicBezTo>
                    <a:cubicBezTo>
                      <a:pt x="1320" y="26865"/>
                      <a:pt x="1037" y="26851"/>
                      <a:pt x="742" y="26819"/>
                    </a:cubicBezTo>
                    <a:lnTo>
                      <a:pt x="742" y="26819"/>
                    </a:lnTo>
                    <a:cubicBezTo>
                      <a:pt x="371" y="27683"/>
                      <a:pt x="1544" y="29720"/>
                      <a:pt x="1" y="29751"/>
                    </a:cubicBezTo>
                    <a:cubicBezTo>
                      <a:pt x="279" y="30522"/>
                      <a:pt x="1112" y="30893"/>
                      <a:pt x="742" y="32127"/>
                    </a:cubicBezTo>
                    <a:cubicBezTo>
                      <a:pt x="1019" y="32087"/>
                      <a:pt x="1265" y="32070"/>
                      <a:pt x="1487" y="32070"/>
                    </a:cubicBezTo>
                    <a:cubicBezTo>
                      <a:pt x="2625" y="32070"/>
                      <a:pt x="3140" y="32523"/>
                      <a:pt x="4044" y="32652"/>
                    </a:cubicBezTo>
                    <a:cubicBezTo>
                      <a:pt x="4723" y="32405"/>
                      <a:pt x="5108" y="32281"/>
                      <a:pt x="5498" y="32281"/>
                    </a:cubicBezTo>
                    <a:cubicBezTo>
                      <a:pt x="5888" y="32281"/>
                      <a:pt x="6281" y="32405"/>
                      <a:pt x="6976" y="32652"/>
                    </a:cubicBezTo>
                    <a:cubicBezTo>
                      <a:pt x="7809" y="31603"/>
                      <a:pt x="9074" y="30800"/>
                      <a:pt x="8796" y="28948"/>
                    </a:cubicBezTo>
                    <a:cubicBezTo>
                      <a:pt x="10401" y="28609"/>
                      <a:pt x="10124" y="26912"/>
                      <a:pt x="12099" y="26819"/>
                    </a:cubicBezTo>
                    <a:cubicBezTo>
                      <a:pt x="12528" y="27008"/>
                      <a:pt x="12885" y="27077"/>
                      <a:pt x="13210" y="27077"/>
                    </a:cubicBezTo>
                    <a:cubicBezTo>
                      <a:pt x="14054" y="27077"/>
                      <a:pt x="14679" y="26608"/>
                      <a:pt x="15771" y="26541"/>
                    </a:cubicBezTo>
                    <a:lnTo>
                      <a:pt x="15771" y="26541"/>
                    </a:lnTo>
                    <a:cubicBezTo>
                      <a:pt x="14722" y="27591"/>
                      <a:pt x="15247" y="29257"/>
                      <a:pt x="15771" y="30553"/>
                    </a:cubicBezTo>
                    <a:cubicBezTo>
                      <a:pt x="18086" y="30399"/>
                      <a:pt x="16635" y="29041"/>
                      <a:pt x="16851" y="27621"/>
                    </a:cubicBezTo>
                    <a:lnTo>
                      <a:pt x="16851" y="27621"/>
                    </a:lnTo>
                    <a:cubicBezTo>
                      <a:pt x="17623" y="27683"/>
                      <a:pt x="17592" y="28331"/>
                      <a:pt x="17962" y="28671"/>
                    </a:cubicBezTo>
                    <a:cubicBezTo>
                      <a:pt x="19752" y="28702"/>
                      <a:pt x="20863" y="29226"/>
                      <a:pt x="21265" y="30275"/>
                    </a:cubicBezTo>
                    <a:cubicBezTo>
                      <a:pt x="21217" y="30731"/>
                      <a:pt x="20685" y="30814"/>
                      <a:pt x="20017" y="30814"/>
                    </a:cubicBezTo>
                    <a:cubicBezTo>
                      <a:pt x="19824" y="30814"/>
                      <a:pt x="19620" y="30807"/>
                      <a:pt x="19413" y="30800"/>
                    </a:cubicBezTo>
                    <a:lnTo>
                      <a:pt x="19413" y="30800"/>
                    </a:lnTo>
                    <a:cubicBezTo>
                      <a:pt x="19351" y="31726"/>
                      <a:pt x="20709" y="31633"/>
                      <a:pt x="21265" y="32127"/>
                    </a:cubicBezTo>
                    <a:cubicBezTo>
                      <a:pt x="21080" y="30954"/>
                      <a:pt x="22252" y="30738"/>
                      <a:pt x="23086" y="30275"/>
                    </a:cubicBezTo>
                    <a:cubicBezTo>
                      <a:pt x="23302" y="29689"/>
                      <a:pt x="22376" y="29905"/>
                      <a:pt x="22345" y="29473"/>
                    </a:cubicBezTo>
                    <a:cubicBezTo>
                      <a:pt x="22484" y="29302"/>
                      <a:pt x="22618" y="29239"/>
                      <a:pt x="22749" y="29239"/>
                    </a:cubicBezTo>
                    <a:cubicBezTo>
                      <a:pt x="23116" y="29239"/>
                      <a:pt x="23455" y="29738"/>
                      <a:pt x="23801" y="29738"/>
                    </a:cubicBezTo>
                    <a:cubicBezTo>
                      <a:pt x="23931" y="29738"/>
                      <a:pt x="24062" y="29667"/>
                      <a:pt x="24197" y="29473"/>
                    </a:cubicBezTo>
                    <a:cubicBezTo>
                      <a:pt x="23209" y="28084"/>
                      <a:pt x="18641" y="27837"/>
                      <a:pt x="19814" y="25770"/>
                    </a:cubicBezTo>
                    <a:lnTo>
                      <a:pt x="19814" y="25770"/>
                    </a:lnTo>
                    <a:cubicBezTo>
                      <a:pt x="20894" y="26973"/>
                      <a:pt x="22962" y="27560"/>
                      <a:pt x="24197" y="28671"/>
                    </a:cubicBezTo>
                    <a:cubicBezTo>
                      <a:pt x="24413" y="28887"/>
                      <a:pt x="24721" y="29504"/>
                      <a:pt x="24906" y="29751"/>
                    </a:cubicBezTo>
                    <a:cubicBezTo>
                      <a:pt x="25215" y="30090"/>
                      <a:pt x="25801" y="30399"/>
                      <a:pt x="25647" y="30800"/>
                    </a:cubicBezTo>
                    <a:lnTo>
                      <a:pt x="25647" y="32405"/>
                    </a:lnTo>
                    <a:cubicBezTo>
                      <a:pt x="25967" y="32625"/>
                      <a:pt x="26545" y="32663"/>
                      <a:pt x="27180" y="32663"/>
                    </a:cubicBezTo>
                    <a:cubicBezTo>
                      <a:pt x="27527" y="32663"/>
                      <a:pt x="27891" y="32652"/>
                      <a:pt x="28239" y="32652"/>
                    </a:cubicBezTo>
                    <a:cubicBezTo>
                      <a:pt x="28826" y="31757"/>
                      <a:pt x="27561" y="30430"/>
                      <a:pt x="28579" y="29473"/>
                    </a:cubicBezTo>
                    <a:lnTo>
                      <a:pt x="29690" y="29473"/>
                    </a:lnTo>
                    <a:cubicBezTo>
                      <a:pt x="29258" y="30522"/>
                      <a:pt x="29628" y="30461"/>
                      <a:pt x="29320" y="31603"/>
                    </a:cubicBezTo>
                    <a:cubicBezTo>
                      <a:pt x="29362" y="31598"/>
                      <a:pt x="29401" y="31596"/>
                      <a:pt x="29437" y="31596"/>
                    </a:cubicBezTo>
                    <a:cubicBezTo>
                      <a:pt x="30121" y="31596"/>
                      <a:pt x="29845" y="32388"/>
                      <a:pt x="30431" y="32652"/>
                    </a:cubicBezTo>
                    <a:cubicBezTo>
                      <a:pt x="30708" y="32806"/>
                      <a:pt x="31017" y="32899"/>
                      <a:pt x="31326" y="32960"/>
                    </a:cubicBezTo>
                    <a:lnTo>
                      <a:pt x="31819" y="26294"/>
                    </a:lnTo>
                    <a:cubicBezTo>
                      <a:pt x="34751" y="25245"/>
                      <a:pt x="37621" y="23980"/>
                      <a:pt x="40368" y="22498"/>
                    </a:cubicBezTo>
                    <a:cubicBezTo>
                      <a:pt x="41880" y="20770"/>
                      <a:pt x="41788" y="19536"/>
                      <a:pt x="41788" y="19536"/>
                    </a:cubicBezTo>
                    <a:cubicBezTo>
                      <a:pt x="41788" y="19536"/>
                      <a:pt x="39319" y="19350"/>
                      <a:pt x="38084" y="18826"/>
                    </a:cubicBezTo>
                    <a:cubicBezTo>
                      <a:pt x="37440" y="18137"/>
                      <a:pt x="36571" y="17752"/>
                      <a:pt x="35674" y="17752"/>
                    </a:cubicBezTo>
                    <a:cubicBezTo>
                      <a:pt x="35326" y="17752"/>
                      <a:pt x="34973" y="17810"/>
                      <a:pt x="34628" y="17931"/>
                    </a:cubicBezTo>
                    <a:cubicBezTo>
                      <a:pt x="34813" y="16604"/>
                      <a:pt x="33949" y="15338"/>
                      <a:pt x="32005" y="15338"/>
                    </a:cubicBezTo>
                    <a:cubicBezTo>
                      <a:pt x="30060" y="15338"/>
                      <a:pt x="30492" y="12314"/>
                      <a:pt x="31819" y="11512"/>
                    </a:cubicBezTo>
                    <a:cubicBezTo>
                      <a:pt x="33147" y="10740"/>
                      <a:pt x="32869" y="10401"/>
                      <a:pt x="31819" y="9598"/>
                    </a:cubicBezTo>
                    <a:cubicBezTo>
                      <a:pt x="30770" y="8796"/>
                      <a:pt x="30338" y="5895"/>
                      <a:pt x="30338" y="5895"/>
                    </a:cubicBezTo>
                    <a:lnTo>
                      <a:pt x="32282" y="1574"/>
                    </a:lnTo>
                    <a:lnTo>
                      <a:pt x="32252" y="1574"/>
                    </a:lnTo>
                    <a:cubicBezTo>
                      <a:pt x="31758" y="926"/>
                      <a:pt x="31140" y="370"/>
                      <a:pt x="30400"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2" name="Google Shape;921;p52">
                <a:extLst>
                  <a:ext uri="{FF2B5EF4-FFF2-40B4-BE49-F238E27FC236}">
                    <a16:creationId xmlns:a16="http://schemas.microsoft.com/office/drawing/2014/main" id="{1F8D4DCC-4CD4-4B88-9401-B1D2EDDD9534}"/>
                  </a:ext>
                </a:extLst>
              </p:cNvPr>
              <p:cNvSpPr/>
              <p:nvPr/>
            </p:nvSpPr>
            <p:spPr>
              <a:xfrm>
                <a:off x="5814175" y="1775000"/>
                <a:ext cx="84325" cy="39450"/>
              </a:xfrm>
              <a:custGeom>
                <a:avLst/>
                <a:gdLst/>
                <a:ahLst/>
                <a:cxnLst/>
                <a:rect l="l" t="t" r="r" b="b"/>
                <a:pathLst>
                  <a:path w="3373" h="1578" extrusionOk="0">
                    <a:moveTo>
                      <a:pt x="1973" y="0"/>
                    </a:moveTo>
                    <a:cubicBezTo>
                      <a:pt x="1042" y="0"/>
                      <a:pt x="1" y="511"/>
                      <a:pt x="70" y="1277"/>
                    </a:cubicBezTo>
                    <a:cubicBezTo>
                      <a:pt x="406" y="1498"/>
                      <a:pt x="700" y="1578"/>
                      <a:pt x="976" y="1578"/>
                    </a:cubicBezTo>
                    <a:cubicBezTo>
                      <a:pt x="1703" y="1578"/>
                      <a:pt x="2308" y="1025"/>
                      <a:pt x="3219" y="1025"/>
                    </a:cubicBezTo>
                    <a:cubicBezTo>
                      <a:pt x="3269" y="1025"/>
                      <a:pt x="3320" y="1027"/>
                      <a:pt x="3373" y="1030"/>
                    </a:cubicBezTo>
                    <a:cubicBezTo>
                      <a:pt x="3346" y="304"/>
                      <a:pt x="2692" y="0"/>
                      <a:pt x="1973"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3" name="Google Shape;922;p52">
                <a:extLst>
                  <a:ext uri="{FF2B5EF4-FFF2-40B4-BE49-F238E27FC236}">
                    <a16:creationId xmlns:a16="http://schemas.microsoft.com/office/drawing/2014/main" id="{BF310323-B439-46BF-BB95-FFD4517C7B5B}"/>
                  </a:ext>
                </a:extLst>
              </p:cNvPr>
              <p:cNvSpPr/>
              <p:nvPr/>
            </p:nvSpPr>
            <p:spPr>
              <a:xfrm>
                <a:off x="6399975" y="1792550"/>
                <a:ext cx="175950" cy="50875"/>
              </a:xfrm>
              <a:custGeom>
                <a:avLst/>
                <a:gdLst/>
                <a:ahLst/>
                <a:cxnLst/>
                <a:rect l="l" t="t" r="r" b="b"/>
                <a:pathLst>
                  <a:path w="7038" h="2035" extrusionOk="0">
                    <a:moveTo>
                      <a:pt x="3128" y="0"/>
                    </a:moveTo>
                    <a:cubicBezTo>
                      <a:pt x="2310" y="0"/>
                      <a:pt x="1499" y="103"/>
                      <a:pt x="834" y="328"/>
                    </a:cubicBezTo>
                    <a:cubicBezTo>
                      <a:pt x="1" y="359"/>
                      <a:pt x="649" y="1439"/>
                      <a:pt x="464" y="1902"/>
                    </a:cubicBezTo>
                    <a:cubicBezTo>
                      <a:pt x="837" y="1858"/>
                      <a:pt x="1212" y="1841"/>
                      <a:pt x="1585" y="1841"/>
                    </a:cubicBezTo>
                    <a:cubicBezTo>
                      <a:pt x="2842" y="1841"/>
                      <a:pt x="4065" y="2034"/>
                      <a:pt x="5046" y="2034"/>
                    </a:cubicBezTo>
                    <a:cubicBezTo>
                      <a:pt x="6013" y="2034"/>
                      <a:pt x="6744" y="1846"/>
                      <a:pt x="7037" y="1100"/>
                    </a:cubicBezTo>
                    <a:cubicBezTo>
                      <a:pt x="6460" y="419"/>
                      <a:pt x="4779" y="0"/>
                      <a:pt x="3128"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4" name="Google Shape;923;p52">
                <a:extLst>
                  <a:ext uri="{FF2B5EF4-FFF2-40B4-BE49-F238E27FC236}">
                    <a16:creationId xmlns:a16="http://schemas.microsoft.com/office/drawing/2014/main" id="{0F5DEE3B-B5CB-4AE7-8848-2EADC4C39C6B}"/>
                  </a:ext>
                </a:extLst>
              </p:cNvPr>
              <p:cNvSpPr/>
              <p:nvPr/>
            </p:nvSpPr>
            <p:spPr>
              <a:xfrm>
                <a:off x="5743400" y="1900275"/>
                <a:ext cx="301700" cy="199075"/>
              </a:xfrm>
              <a:custGeom>
                <a:avLst/>
                <a:gdLst/>
                <a:ahLst/>
                <a:cxnLst/>
                <a:rect l="l" t="t" r="r" b="b"/>
                <a:pathLst>
                  <a:path w="12068" h="7963" extrusionOk="0">
                    <a:moveTo>
                      <a:pt x="10247" y="0"/>
                    </a:moveTo>
                    <a:cubicBezTo>
                      <a:pt x="10154" y="186"/>
                      <a:pt x="10247" y="525"/>
                      <a:pt x="9876" y="525"/>
                    </a:cubicBezTo>
                    <a:cubicBezTo>
                      <a:pt x="7130" y="741"/>
                      <a:pt x="5062" y="1482"/>
                      <a:pt x="2932" y="2099"/>
                    </a:cubicBezTo>
                    <a:cubicBezTo>
                      <a:pt x="3087" y="3488"/>
                      <a:pt x="1142" y="3303"/>
                      <a:pt x="1451" y="4753"/>
                    </a:cubicBezTo>
                    <a:cubicBezTo>
                      <a:pt x="988" y="5340"/>
                      <a:pt x="93" y="5525"/>
                      <a:pt x="0" y="6358"/>
                    </a:cubicBezTo>
                    <a:cubicBezTo>
                      <a:pt x="1173" y="6975"/>
                      <a:pt x="2377" y="7500"/>
                      <a:pt x="3642" y="7963"/>
                    </a:cubicBezTo>
                    <a:cubicBezTo>
                      <a:pt x="3796" y="7623"/>
                      <a:pt x="4105" y="7438"/>
                      <a:pt x="4753" y="7438"/>
                    </a:cubicBezTo>
                    <a:cubicBezTo>
                      <a:pt x="4198" y="6204"/>
                      <a:pt x="2500" y="5895"/>
                      <a:pt x="2901" y="3982"/>
                    </a:cubicBezTo>
                    <a:cubicBezTo>
                      <a:pt x="5494" y="3796"/>
                      <a:pt x="6451" y="2469"/>
                      <a:pt x="8395" y="1852"/>
                    </a:cubicBezTo>
                    <a:cubicBezTo>
                      <a:pt x="8619" y="1867"/>
                      <a:pt x="8831" y="1875"/>
                      <a:pt x="9034" y="1875"/>
                    </a:cubicBezTo>
                    <a:cubicBezTo>
                      <a:pt x="10922" y="1875"/>
                      <a:pt x="11872" y="1227"/>
                      <a:pt x="12067"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5" name="Google Shape;924;p52">
                <a:extLst>
                  <a:ext uri="{FF2B5EF4-FFF2-40B4-BE49-F238E27FC236}">
                    <a16:creationId xmlns:a16="http://schemas.microsoft.com/office/drawing/2014/main" id="{E061594C-7209-4EAD-988C-FE9AD25671D7}"/>
                  </a:ext>
                </a:extLst>
              </p:cNvPr>
              <p:cNvSpPr/>
              <p:nvPr/>
            </p:nvSpPr>
            <p:spPr>
              <a:xfrm>
                <a:off x="7288025" y="1899900"/>
                <a:ext cx="158975" cy="66750"/>
              </a:xfrm>
              <a:custGeom>
                <a:avLst/>
                <a:gdLst/>
                <a:ahLst/>
                <a:cxnLst/>
                <a:rect l="l" t="t" r="r" b="b"/>
                <a:pathLst>
                  <a:path w="6359" h="2670" extrusionOk="0">
                    <a:moveTo>
                      <a:pt x="3635" y="0"/>
                    </a:moveTo>
                    <a:cubicBezTo>
                      <a:pt x="3559" y="0"/>
                      <a:pt x="3480" y="5"/>
                      <a:pt x="3396" y="15"/>
                    </a:cubicBezTo>
                    <a:cubicBezTo>
                      <a:pt x="3252" y="15"/>
                      <a:pt x="3082" y="550"/>
                      <a:pt x="2761" y="550"/>
                    </a:cubicBezTo>
                    <a:cubicBezTo>
                      <a:pt x="2737" y="550"/>
                      <a:pt x="2712" y="547"/>
                      <a:pt x="2686" y="540"/>
                    </a:cubicBezTo>
                    <a:lnTo>
                      <a:pt x="495" y="540"/>
                    </a:lnTo>
                    <a:cubicBezTo>
                      <a:pt x="1" y="2484"/>
                      <a:pt x="3087" y="1836"/>
                      <a:pt x="4136" y="2670"/>
                    </a:cubicBezTo>
                    <a:cubicBezTo>
                      <a:pt x="5031" y="2238"/>
                      <a:pt x="5463" y="1528"/>
                      <a:pt x="6358" y="1065"/>
                    </a:cubicBezTo>
                    <a:cubicBezTo>
                      <a:pt x="5033" y="950"/>
                      <a:pt x="4703" y="0"/>
                      <a:pt x="363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6" name="Google Shape;925;p52">
                <a:extLst>
                  <a:ext uri="{FF2B5EF4-FFF2-40B4-BE49-F238E27FC236}">
                    <a16:creationId xmlns:a16="http://schemas.microsoft.com/office/drawing/2014/main" id="{CBF40E6B-2D44-413B-A3FA-FA71359B7944}"/>
                  </a:ext>
                </a:extLst>
              </p:cNvPr>
              <p:cNvSpPr/>
              <p:nvPr/>
            </p:nvSpPr>
            <p:spPr>
              <a:xfrm>
                <a:off x="4640850" y="2358225"/>
                <a:ext cx="185975" cy="219500"/>
              </a:xfrm>
              <a:custGeom>
                <a:avLst/>
                <a:gdLst/>
                <a:ahLst/>
                <a:cxnLst/>
                <a:rect l="l" t="t" r="r" b="b"/>
                <a:pathLst>
                  <a:path w="7439" h="8780" extrusionOk="0">
                    <a:moveTo>
                      <a:pt x="4115" y="1"/>
                    </a:moveTo>
                    <a:cubicBezTo>
                      <a:pt x="3004" y="1"/>
                      <a:pt x="2352" y="345"/>
                      <a:pt x="1575" y="539"/>
                    </a:cubicBezTo>
                    <a:cubicBezTo>
                      <a:pt x="1853" y="1990"/>
                      <a:pt x="988" y="2607"/>
                      <a:pt x="1204" y="4026"/>
                    </a:cubicBezTo>
                    <a:cubicBezTo>
                      <a:pt x="1791" y="4242"/>
                      <a:pt x="2408" y="4428"/>
                      <a:pt x="3056" y="4520"/>
                    </a:cubicBezTo>
                    <a:cubicBezTo>
                      <a:pt x="3175" y="5256"/>
                      <a:pt x="2381" y="5736"/>
                      <a:pt x="1741" y="5736"/>
                    </a:cubicBezTo>
                    <a:cubicBezTo>
                      <a:pt x="1549" y="5736"/>
                      <a:pt x="1371" y="5693"/>
                      <a:pt x="1235" y="5600"/>
                    </a:cubicBezTo>
                    <a:lnTo>
                      <a:pt x="1235" y="5600"/>
                    </a:lnTo>
                    <a:cubicBezTo>
                      <a:pt x="927" y="6773"/>
                      <a:pt x="1482" y="7359"/>
                      <a:pt x="1945" y="7977"/>
                    </a:cubicBezTo>
                    <a:cubicBezTo>
                      <a:pt x="1328" y="8224"/>
                      <a:pt x="1" y="7977"/>
                      <a:pt x="124" y="8779"/>
                    </a:cubicBezTo>
                    <a:cubicBezTo>
                      <a:pt x="1680" y="8582"/>
                      <a:pt x="3235" y="8483"/>
                      <a:pt x="4806" y="8483"/>
                    </a:cubicBezTo>
                    <a:cubicBezTo>
                      <a:pt x="5199" y="8483"/>
                      <a:pt x="5593" y="8489"/>
                      <a:pt x="5988" y="8501"/>
                    </a:cubicBezTo>
                    <a:cubicBezTo>
                      <a:pt x="6266" y="7359"/>
                      <a:pt x="6050" y="6619"/>
                      <a:pt x="7439" y="5878"/>
                    </a:cubicBezTo>
                    <a:cubicBezTo>
                      <a:pt x="6945" y="5600"/>
                      <a:pt x="6327" y="5415"/>
                      <a:pt x="5957" y="5076"/>
                    </a:cubicBezTo>
                    <a:cubicBezTo>
                      <a:pt x="6420" y="3502"/>
                      <a:pt x="3519" y="3255"/>
                      <a:pt x="4877" y="1866"/>
                    </a:cubicBezTo>
                    <a:cubicBezTo>
                      <a:pt x="4383" y="1619"/>
                      <a:pt x="3766" y="1434"/>
                      <a:pt x="3396" y="1064"/>
                    </a:cubicBezTo>
                    <a:cubicBezTo>
                      <a:pt x="3920" y="848"/>
                      <a:pt x="4538" y="693"/>
                      <a:pt x="4507" y="14"/>
                    </a:cubicBezTo>
                    <a:cubicBezTo>
                      <a:pt x="4370" y="5"/>
                      <a:pt x="4240" y="1"/>
                      <a:pt x="4115"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7" name="Google Shape;926;p52">
                <a:extLst>
                  <a:ext uri="{FF2B5EF4-FFF2-40B4-BE49-F238E27FC236}">
                    <a16:creationId xmlns:a16="http://schemas.microsoft.com/office/drawing/2014/main" id="{B9EDE00E-A717-4EE8-A4A9-764326D2AF1A}"/>
                  </a:ext>
                </a:extLst>
              </p:cNvPr>
              <p:cNvSpPr/>
              <p:nvPr/>
            </p:nvSpPr>
            <p:spPr>
              <a:xfrm>
                <a:off x="4565250" y="2458100"/>
                <a:ext cx="87200" cy="73325"/>
              </a:xfrm>
              <a:custGeom>
                <a:avLst/>
                <a:gdLst/>
                <a:ahLst/>
                <a:cxnLst/>
                <a:rect l="l" t="t" r="r" b="b"/>
                <a:pathLst>
                  <a:path w="3488" h="2933" extrusionOk="0">
                    <a:moveTo>
                      <a:pt x="1667" y="1"/>
                    </a:moveTo>
                    <a:cubicBezTo>
                      <a:pt x="1652" y="579"/>
                      <a:pt x="1459" y="680"/>
                      <a:pt x="1190" y="680"/>
                    </a:cubicBezTo>
                    <a:cubicBezTo>
                      <a:pt x="1047" y="680"/>
                      <a:pt x="882" y="651"/>
                      <a:pt x="711" y="651"/>
                    </a:cubicBezTo>
                    <a:cubicBezTo>
                      <a:pt x="537" y="651"/>
                      <a:pt x="356" y="681"/>
                      <a:pt x="186" y="803"/>
                    </a:cubicBezTo>
                    <a:cubicBezTo>
                      <a:pt x="247" y="1574"/>
                      <a:pt x="0" y="2531"/>
                      <a:pt x="556" y="2932"/>
                    </a:cubicBezTo>
                    <a:cubicBezTo>
                      <a:pt x="1389" y="2655"/>
                      <a:pt x="2778" y="2747"/>
                      <a:pt x="3488" y="2408"/>
                    </a:cubicBezTo>
                    <a:cubicBezTo>
                      <a:pt x="3087" y="1297"/>
                      <a:pt x="3395" y="1235"/>
                      <a:pt x="3488"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8" name="Google Shape;927;p52">
                <a:extLst>
                  <a:ext uri="{FF2B5EF4-FFF2-40B4-BE49-F238E27FC236}">
                    <a16:creationId xmlns:a16="http://schemas.microsoft.com/office/drawing/2014/main" id="{77ABF81B-EC64-458B-80EF-9B4B1DC5B5DD}"/>
                  </a:ext>
                </a:extLst>
              </p:cNvPr>
              <p:cNvSpPr/>
              <p:nvPr/>
            </p:nvSpPr>
            <p:spPr>
              <a:xfrm>
                <a:off x="7665325" y="2664100"/>
                <a:ext cx="138125" cy="79675"/>
              </a:xfrm>
              <a:custGeom>
                <a:avLst/>
                <a:gdLst/>
                <a:ahLst/>
                <a:cxnLst/>
                <a:rect l="l" t="t" r="r" b="b"/>
                <a:pathLst>
                  <a:path w="5525" h="3187" extrusionOk="0">
                    <a:moveTo>
                      <a:pt x="402" y="1"/>
                    </a:moveTo>
                    <a:cubicBezTo>
                      <a:pt x="679" y="1266"/>
                      <a:pt x="0" y="1821"/>
                      <a:pt x="31" y="2932"/>
                    </a:cubicBezTo>
                    <a:cubicBezTo>
                      <a:pt x="241" y="3079"/>
                      <a:pt x="403" y="3136"/>
                      <a:pt x="541" y="3136"/>
                    </a:cubicBezTo>
                    <a:cubicBezTo>
                      <a:pt x="1034" y="3136"/>
                      <a:pt x="1196" y="2396"/>
                      <a:pt x="2031" y="2396"/>
                    </a:cubicBezTo>
                    <a:cubicBezTo>
                      <a:pt x="2091" y="2396"/>
                      <a:pt x="2155" y="2400"/>
                      <a:pt x="2222" y="2408"/>
                    </a:cubicBezTo>
                    <a:cubicBezTo>
                      <a:pt x="2895" y="2437"/>
                      <a:pt x="2542" y="3187"/>
                      <a:pt x="3212" y="3187"/>
                    </a:cubicBezTo>
                    <a:cubicBezTo>
                      <a:pt x="3249" y="3187"/>
                      <a:pt x="3290" y="3184"/>
                      <a:pt x="3333" y="3179"/>
                    </a:cubicBezTo>
                    <a:cubicBezTo>
                      <a:pt x="4136" y="2531"/>
                      <a:pt x="4012" y="1204"/>
                      <a:pt x="5525" y="1081"/>
                    </a:cubicBezTo>
                    <a:cubicBezTo>
                      <a:pt x="3611" y="865"/>
                      <a:pt x="2408" y="155"/>
                      <a:pt x="402"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49" name="Google Shape;928;p52">
                <a:extLst>
                  <a:ext uri="{FF2B5EF4-FFF2-40B4-BE49-F238E27FC236}">
                    <a16:creationId xmlns:a16="http://schemas.microsoft.com/office/drawing/2014/main" id="{CF69AB01-1B51-4B02-955C-2B30F47763E3}"/>
                  </a:ext>
                </a:extLst>
              </p:cNvPr>
              <p:cNvSpPr/>
              <p:nvPr/>
            </p:nvSpPr>
            <p:spPr>
              <a:xfrm>
                <a:off x="7508700" y="2743575"/>
                <a:ext cx="239975" cy="226075"/>
              </a:xfrm>
              <a:custGeom>
                <a:avLst/>
                <a:gdLst/>
                <a:ahLst/>
                <a:cxnLst/>
                <a:rect l="l" t="t" r="r" b="b"/>
                <a:pathLst>
                  <a:path w="9599" h="9043" extrusionOk="0">
                    <a:moveTo>
                      <a:pt x="7407" y="0"/>
                    </a:moveTo>
                    <a:cubicBezTo>
                      <a:pt x="7839" y="1266"/>
                      <a:pt x="7222" y="1852"/>
                      <a:pt x="7778" y="3210"/>
                    </a:cubicBezTo>
                    <a:cubicBezTo>
                      <a:pt x="7500" y="3210"/>
                      <a:pt x="7315" y="3488"/>
                      <a:pt x="7407" y="3735"/>
                    </a:cubicBezTo>
                    <a:cubicBezTo>
                      <a:pt x="6204" y="4074"/>
                      <a:pt x="5093" y="4599"/>
                      <a:pt x="4105" y="5339"/>
                    </a:cubicBezTo>
                    <a:cubicBezTo>
                      <a:pt x="2809" y="5802"/>
                      <a:pt x="494" y="5525"/>
                      <a:pt x="432" y="6913"/>
                    </a:cubicBezTo>
                    <a:cubicBezTo>
                      <a:pt x="381" y="7160"/>
                      <a:pt x="587" y="7222"/>
                      <a:pt x="878" y="7222"/>
                    </a:cubicBezTo>
                    <a:cubicBezTo>
                      <a:pt x="1170" y="7222"/>
                      <a:pt x="1547" y="7160"/>
                      <a:pt x="1838" y="7160"/>
                    </a:cubicBezTo>
                    <a:cubicBezTo>
                      <a:pt x="2130" y="7160"/>
                      <a:pt x="2336" y="7222"/>
                      <a:pt x="2284" y="7469"/>
                    </a:cubicBezTo>
                    <a:lnTo>
                      <a:pt x="62" y="7438"/>
                    </a:lnTo>
                    <a:lnTo>
                      <a:pt x="62" y="7438"/>
                    </a:lnTo>
                    <a:cubicBezTo>
                      <a:pt x="0" y="8395"/>
                      <a:pt x="926" y="8611"/>
                      <a:pt x="1543" y="9043"/>
                    </a:cubicBezTo>
                    <a:cubicBezTo>
                      <a:pt x="1790" y="8086"/>
                      <a:pt x="2685" y="7561"/>
                      <a:pt x="3735" y="7191"/>
                    </a:cubicBezTo>
                    <a:cubicBezTo>
                      <a:pt x="4136" y="7191"/>
                      <a:pt x="4506" y="7284"/>
                      <a:pt x="4846" y="7469"/>
                    </a:cubicBezTo>
                    <a:cubicBezTo>
                      <a:pt x="5988" y="6420"/>
                      <a:pt x="8426" y="6327"/>
                      <a:pt x="9598" y="5339"/>
                    </a:cubicBezTo>
                    <a:cubicBezTo>
                      <a:pt x="9537" y="3426"/>
                      <a:pt x="8796" y="2006"/>
                      <a:pt x="8889"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0" name="Google Shape;929;p52">
                <a:extLst>
                  <a:ext uri="{FF2B5EF4-FFF2-40B4-BE49-F238E27FC236}">
                    <a16:creationId xmlns:a16="http://schemas.microsoft.com/office/drawing/2014/main" id="{F03F8B6C-E56C-4CA9-894C-F4B57495B957}"/>
                  </a:ext>
                </a:extLst>
              </p:cNvPr>
              <p:cNvSpPr/>
              <p:nvPr/>
            </p:nvSpPr>
            <p:spPr>
              <a:xfrm>
                <a:off x="5275850" y="2869275"/>
                <a:ext cx="59750" cy="27850"/>
              </a:xfrm>
              <a:custGeom>
                <a:avLst/>
                <a:gdLst/>
                <a:ahLst/>
                <a:cxnLst/>
                <a:rect l="l" t="t" r="r" b="b"/>
                <a:pathLst>
                  <a:path w="2390" h="1114" extrusionOk="0">
                    <a:moveTo>
                      <a:pt x="975" y="0"/>
                    </a:moveTo>
                    <a:cubicBezTo>
                      <a:pt x="788" y="0"/>
                      <a:pt x="586" y="12"/>
                      <a:pt x="370" y="34"/>
                    </a:cubicBezTo>
                    <a:cubicBezTo>
                      <a:pt x="401" y="250"/>
                      <a:pt x="216" y="281"/>
                      <a:pt x="0" y="311"/>
                    </a:cubicBezTo>
                    <a:cubicBezTo>
                      <a:pt x="93" y="1052"/>
                      <a:pt x="1204" y="497"/>
                      <a:pt x="2160" y="1114"/>
                    </a:cubicBezTo>
                    <a:cubicBezTo>
                      <a:pt x="2390" y="273"/>
                      <a:pt x="1862" y="0"/>
                      <a:pt x="97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1" name="Google Shape;930;p52">
                <a:extLst>
                  <a:ext uri="{FF2B5EF4-FFF2-40B4-BE49-F238E27FC236}">
                    <a16:creationId xmlns:a16="http://schemas.microsoft.com/office/drawing/2014/main" id="{14ABFFDD-78EB-4A18-915D-04CA8BEDA4B4}"/>
                  </a:ext>
                </a:extLst>
              </p:cNvPr>
              <p:cNvSpPr/>
              <p:nvPr/>
            </p:nvSpPr>
            <p:spPr>
              <a:xfrm>
                <a:off x="7318125" y="3077500"/>
                <a:ext cx="65600" cy="64975"/>
              </a:xfrm>
              <a:custGeom>
                <a:avLst/>
                <a:gdLst/>
                <a:ahLst/>
                <a:cxnLst/>
                <a:rect l="l" t="t" r="r" b="b"/>
                <a:pathLst>
                  <a:path w="2624" h="2599" extrusionOk="0">
                    <a:moveTo>
                      <a:pt x="1826" y="0"/>
                    </a:moveTo>
                    <a:cubicBezTo>
                      <a:pt x="1078" y="0"/>
                      <a:pt x="299" y="557"/>
                      <a:pt x="0" y="994"/>
                    </a:cubicBezTo>
                    <a:cubicBezTo>
                      <a:pt x="556" y="1364"/>
                      <a:pt x="957" y="1951"/>
                      <a:pt x="1081" y="2599"/>
                    </a:cubicBezTo>
                    <a:cubicBezTo>
                      <a:pt x="2624" y="2537"/>
                      <a:pt x="2500" y="1303"/>
                      <a:pt x="2562" y="223"/>
                    </a:cubicBezTo>
                    <a:cubicBezTo>
                      <a:pt x="2334" y="65"/>
                      <a:pt x="2082" y="0"/>
                      <a:pt x="1826"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2" name="Google Shape;931;p52">
                <a:extLst>
                  <a:ext uri="{FF2B5EF4-FFF2-40B4-BE49-F238E27FC236}">
                    <a16:creationId xmlns:a16="http://schemas.microsoft.com/office/drawing/2014/main" id="{DD69C28E-2727-4541-A560-72EEF18C97D1}"/>
                  </a:ext>
                </a:extLst>
              </p:cNvPr>
              <p:cNvSpPr/>
              <p:nvPr/>
            </p:nvSpPr>
            <p:spPr>
              <a:xfrm>
                <a:off x="3077700" y="3082275"/>
                <a:ext cx="36300" cy="26250"/>
              </a:xfrm>
              <a:custGeom>
                <a:avLst/>
                <a:gdLst/>
                <a:ahLst/>
                <a:cxnLst/>
                <a:rect l="l" t="t" r="r" b="b"/>
                <a:pathLst>
                  <a:path w="1452" h="1050" extrusionOk="0">
                    <a:moveTo>
                      <a:pt x="1" y="1"/>
                    </a:moveTo>
                    <a:lnTo>
                      <a:pt x="1" y="1050"/>
                    </a:lnTo>
                    <a:lnTo>
                      <a:pt x="1451" y="1050"/>
                    </a:lnTo>
                    <a:cubicBezTo>
                      <a:pt x="1389" y="402"/>
                      <a:pt x="927" y="62"/>
                      <a:pt x="1"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3" name="Google Shape;932;p52">
                <a:extLst>
                  <a:ext uri="{FF2B5EF4-FFF2-40B4-BE49-F238E27FC236}">
                    <a16:creationId xmlns:a16="http://schemas.microsoft.com/office/drawing/2014/main" id="{C04A48DB-15A5-4643-B05D-6FCC2F9E3B0A}"/>
                  </a:ext>
                </a:extLst>
              </p:cNvPr>
              <p:cNvSpPr/>
              <p:nvPr/>
            </p:nvSpPr>
            <p:spPr>
              <a:xfrm>
                <a:off x="3137525" y="3083050"/>
                <a:ext cx="43600" cy="33525"/>
              </a:xfrm>
              <a:custGeom>
                <a:avLst/>
                <a:gdLst/>
                <a:ahLst/>
                <a:cxnLst/>
                <a:rect l="l" t="t" r="r" b="b"/>
                <a:pathLst>
                  <a:path w="1744" h="1341" extrusionOk="0">
                    <a:moveTo>
                      <a:pt x="107" y="1"/>
                    </a:moveTo>
                    <a:cubicBezTo>
                      <a:pt x="1" y="774"/>
                      <a:pt x="194" y="1340"/>
                      <a:pt x="1125" y="1340"/>
                    </a:cubicBezTo>
                    <a:cubicBezTo>
                      <a:pt x="1271" y="1340"/>
                      <a:pt x="1435" y="1326"/>
                      <a:pt x="1620" y="1297"/>
                    </a:cubicBezTo>
                    <a:cubicBezTo>
                      <a:pt x="1743" y="834"/>
                      <a:pt x="1589" y="309"/>
                      <a:pt x="1219"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4" name="Google Shape;933;p52">
                <a:extLst>
                  <a:ext uri="{FF2B5EF4-FFF2-40B4-BE49-F238E27FC236}">
                    <a16:creationId xmlns:a16="http://schemas.microsoft.com/office/drawing/2014/main" id="{BBBDDCAC-6F4C-429E-8210-FB31B8ECF021}"/>
                  </a:ext>
                </a:extLst>
              </p:cNvPr>
              <p:cNvSpPr/>
              <p:nvPr/>
            </p:nvSpPr>
            <p:spPr>
              <a:xfrm>
                <a:off x="3212650" y="3135525"/>
                <a:ext cx="51875" cy="21725"/>
              </a:xfrm>
              <a:custGeom>
                <a:avLst/>
                <a:gdLst/>
                <a:ahLst/>
                <a:cxnLst/>
                <a:rect l="l" t="t" r="r" b="b"/>
                <a:pathLst>
                  <a:path w="2075" h="869" extrusionOk="0">
                    <a:moveTo>
                      <a:pt x="436" y="0"/>
                    </a:moveTo>
                    <a:lnTo>
                      <a:pt x="436" y="0"/>
                    </a:lnTo>
                    <a:cubicBezTo>
                      <a:pt x="1" y="557"/>
                      <a:pt x="654" y="868"/>
                      <a:pt x="1230" y="868"/>
                    </a:cubicBezTo>
                    <a:cubicBezTo>
                      <a:pt x="1676" y="868"/>
                      <a:pt x="2075" y="682"/>
                      <a:pt x="1886" y="278"/>
                    </a:cubicBezTo>
                    <a:cubicBezTo>
                      <a:pt x="1824" y="31"/>
                      <a:pt x="1447" y="17"/>
                      <a:pt x="1038" y="17"/>
                    </a:cubicBezTo>
                    <a:cubicBezTo>
                      <a:pt x="987" y="17"/>
                      <a:pt x="935" y="17"/>
                      <a:pt x="884" y="17"/>
                    </a:cubicBezTo>
                    <a:cubicBezTo>
                      <a:pt x="729" y="17"/>
                      <a:pt x="574" y="16"/>
                      <a:pt x="436"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5" name="Google Shape;934;p52">
                <a:extLst>
                  <a:ext uri="{FF2B5EF4-FFF2-40B4-BE49-F238E27FC236}">
                    <a16:creationId xmlns:a16="http://schemas.microsoft.com/office/drawing/2014/main" id="{FCB85CF6-43DB-4D01-A5BD-3764C5BC929A}"/>
                  </a:ext>
                </a:extLst>
              </p:cNvPr>
              <p:cNvSpPr/>
              <p:nvPr/>
            </p:nvSpPr>
            <p:spPr>
              <a:xfrm>
                <a:off x="7354175" y="3182775"/>
                <a:ext cx="98225" cy="72350"/>
              </a:xfrm>
              <a:custGeom>
                <a:avLst/>
                <a:gdLst/>
                <a:ahLst/>
                <a:cxnLst/>
                <a:rect l="l" t="t" r="r" b="b"/>
                <a:pathLst>
                  <a:path w="3929" h="2894" extrusionOk="0">
                    <a:moveTo>
                      <a:pt x="2118" y="1"/>
                    </a:moveTo>
                    <a:cubicBezTo>
                      <a:pt x="1069" y="1"/>
                      <a:pt x="1" y="482"/>
                      <a:pt x="40" y="1320"/>
                    </a:cubicBezTo>
                    <a:cubicBezTo>
                      <a:pt x="657" y="1999"/>
                      <a:pt x="1398" y="2523"/>
                      <a:pt x="2231" y="2894"/>
                    </a:cubicBezTo>
                    <a:cubicBezTo>
                      <a:pt x="2694" y="2091"/>
                      <a:pt x="3928" y="1844"/>
                      <a:pt x="3712" y="517"/>
                    </a:cubicBezTo>
                    <a:cubicBezTo>
                      <a:pt x="3337" y="165"/>
                      <a:pt x="2731" y="1"/>
                      <a:pt x="2118"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6" name="Google Shape;935;p52">
                <a:extLst>
                  <a:ext uri="{FF2B5EF4-FFF2-40B4-BE49-F238E27FC236}">
                    <a16:creationId xmlns:a16="http://schemas.microsoft.com/office/drawing/2014/main" id="{267E09D0-0E0C-4085-9DC1-793FE8D2A9AE}"/>
                  </a:ext>
                </a:extLst>
              </p:cNvPr>
              <p:cNvSpPr/>
              <p:nvPr/>
            </p:nvSpPr>
            <p:spPr>
              <a:xfrm>
                <a:off x="7118300" y="3188300"/>
                <a:ext cx="53250" cy="47550"/>
              </a:xfrm>
              <a:custGeom>
                <a:avLst/>
                <a:gdLst/>
                <a:ahLst/>
                <a:cxnLst/>
                <a:rect l="l" t="t" r="r" b="b"/>
                <a:pathLst>
                  <a:path w="2130" h="1902" extrusionOk="0">
                    <a:moveTo>
                      <a:pt x="959" y="0"/>
                    </a:moveTo>
                    <a:cubicBezTo>
                      <a:pt x="857" y="0"/>
                      <a:pt x="753" y="6"/>
                      <a:pt x="648" y="19"/>
                    </a:cubicBezTo>
                    <a:cubicBezTo>
                      <a:pt x="0" y="1068"/>
                      <a:pt x="185" y="235"/>
                      <a:pt x="648" y="1901"/>
                    </a:cubicBezTo>
                    <a:cubicBezTo>
                      <a:pt x="1698" y="1716"/>
                      <a:pt x="1698" y="852"/>
                      <a:pt x="2130" y="296"/>
                    </a:cubicBezTo>
                    <a:cubicBezTo>
                      <a:pt x="1759" y="99"/>
                      <a:pt x="1369" y="0"/>
                      <a:pt x="959"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7" name="Google Shape;936;p52">
                <a:extLst>
                  <a:ext uri="{FF2B5EF4-FFF2-40B4-BE49-F238E27FC236}">
                    <a16:creationId xmlns:a16="http://schemas.microsoft.com/office/drawing/2014/main" id="{311591C8-351A-4A1F-829F-6038D038387C}"/>
                  </a:ext>
                </a:extLst>
              </p:cNvPr>
              <p:cNvSpPr/>
              <p:nvPr/>
            </p:nvSpPr>
            <p:spPr>
              <a:xfrm>
                <a:off x="3067675" y="3201875"/>
                <a:ext cx="68300" cy="27025"/>
              </a:xfrm>
              <a:custGeom>
                <a:avLst/>
                <a:gdLst/>
                <a:ahLst/>
                <a:cxnLst/>
                <a:rect l="l" t="t" r="r" b="b"/>
                <a:pathLst>
                  <a:path w="2732" h="1081" extrusionOk="0">
                    <a:moveTo>
                      <a:pt x="0" y="0"/>
                    </a:moveTo>
                    <a:lnTo>
                      <a:pt x="0" y="1080"/>
                    </a:lnTo>
                    <a:cubicBezTo>
                      <a:pt x="412" y="988"/>
                      <a:pt x="690" y="967"/>
                      <a:pt x="925" y="967"/>
                    </a:cubicBezTo>
                    <a:cubicBezTo>
                      <a:pt x="1114" y="967"/>
                      <a:pt x="1275" y="980"/>
                      <a:pt x="1456" y="980"/>
                    </a:cubicBezTo>
                    <a:cubicBezTo>
                      <a:pt x="1727" y="980"/>
                      <a:pt x="2044" y="951"/>
                      <a:pt x="2562" y="803"/>
                    </a:cubicBezTo>
                    <a:cubicBezTo>
                      <a:pt x="2731" y="84"/>
                      <a:pt x="2018" y="2"/>
                      <a:pt x="1174" y="2"/>
                    </a:cubicBezTo>
                    <a:cubicBezTo>
                      <a:pt x="926" y="2"/>
                      <a:pt x="665" y="9"/>
                      <a:pt x="413" y="9"/>
                    </a:cubicBezTo>
                    <a:cubicBezTo>
                      <a:pt x="272" y="9"/>
                      <a:pt x="133" y="7"/>
                      <a:pt x="0"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8" name="Google Shape;937;p52">
                <a:extLst>
                  <a:ext uri="{FF2B5EF4-FFF2-40B4-BE49-F238E27FC236}">
                    <a16:creationId xmlns:a16="http://schemas.microsoft.com/office/drawing/2014/main" id="{759AFD71-6AAC-483A-AF6E-990A37AD262D}"/>
                  </a:ext>
                </a:extLst>
              </p:cNvPr>
              <p:cNvSpPr/>
              <p:nvPr/>
            </p:nvSpPr>
            <p:spPr>
              <a:xfrm>
                <a:off x="3314575" y="3201875"/>
                <a:ext cx="62450" cy="27550"/>
              </a:xfrm>
              <a:custGeom>
                <a:avLst/>
                <a:gdLst/>
                <a:ahLst/>
                <a:cxnLst/>
                <a:rect l="l" t="t" r="r" b="b"/>
                <a:pathLst>
                  <a:path w="2498" h="1102" extrusionOk="0">
                    <a:moveTo>
                      <a:pt x="0" y="0"/>
                    </a:moveTo>
                    <a:lnTo>
                      <a:pt x="0" y="1080"/>
                    </a:lnTo>
                    <a:cubicBezTo>
                      <a:pt x="251" y="1092"/>
                      <a:pt x="498" y="1101"/>
                      <a:pt x="731" y="1101"/>
                    </a:cubicBezTo>
                    <a:cubicBezTo>
                      <a:pt x="1737" y="1101"/>
                      <a:pt x="2498" y="927"/>
                      <a:pt x="2222"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59" name="Google Shape;938;p52">
                <a:extLst>
                  <a:ext uri="{FF2B5EF4-FFF2-40B4-BE49-F238E27FC236}">
                    <a16:creationId xmlns:a16="http://schemas.microsoft.com/office/drawing/2014/main" id="{CF09E5D7-BC0D-4A9E-9F08-7D50826D4CA1}"/>
                  </a:ext>
                </a:extLst>
              </p:cNvPr>
              <p:cNvSpPr/>
              <p:nvPr/>
            </p:nvSpPr>
            <p:spPr>
              <a:xfrm>
                <a:off x="7428450" y="3269000"/>
                <a:ext cx="155100" cy="99550"/>
              </a:xfrm>
              <a:custGeom>
                <a:avLst/>
                <a:gdLst/>
                <a:ahLst/>
                <a:cxnLst/>
                <a:rect l="l" t="t" r="r" b="b"/>
                <a:pathLst>
                  <a:path w="6204" h="3982" extrusionOk="0">
                    <a:moveTo>
                      <a:pt x="2562" y="0"/>
                    </a:moveTo>
                    <a:cubicBezTo>
                      <a:pt x="2038" y="340"/>
                      <a:pt x="2192" y="1142"/>
                      <a:pt x="2192" y="1852"/>
                    </a:cubicBezTo>
                    <a:cubicBezTo>
                      <a:pt x="1897" y="1749"/>
                      <a:pt x="1651" y="1704"/>
                      <a:pt x="1440" y="1704"/>
                    </a:cubicBezTo>
                    <a:cubicBezTo>
                      <a:pt x="768" y="1704"/>
                      <a:pt x="447" y="2161"/>
                      <a:pt x="1" y="2654"/>
                    </a:cubicBezTo>
                    <a:cubicBezTo>
                      <a:pt x="225" y="2816"/>
                      <a:pt x="405" y="2870"/>
                      <a:pt x="576" y="2870"/>
                    </a:cubicBezTo>
                    <a:cubicBezTo>
                      <a:pt x="934" y="2870"/>
                      <a:pt x="1253" y="2632"/>
                      <a:pt x="1860" y="2632"/>
                    </a:cubicBezTo>
                    <a:cubicBezTo>
                      <a:pt x="1962" y="2632"/>
                      <a:pt x="2072" y="2639"/>
                      <a:pt x="2192" y="2654"/>
                    </a:cubicBezTo>
                    <a:cubicBezTo>
                      <a:pt x="2068" y="3272"/>
                      <a:pt x="1420" y="3796"/>
                      <a:pt x="2562" y="3981"/>
                    </a:cubicBezTo>
                    <a:cubicBezTo>
                      <a:pt x="3027" y="3297"/>
                      <a:pt x="3880" y="2880"/>
                      <a:pt x="5293" y="2880"/>
                    </a:cubicBezTo>
                    <a:cubicBezTo>
                      <a:pt x="5474" y="2880"/>
                      <a:pt x="5665" y="2887"/>
                      <a:pt x="5864" y="2901"/>
                    </a:cubicBezTo>
                    <a:cubicBezTo>
                      <a:pt x="6204" y="1698"/>
                      <a:pt x="4692" y="1821"/>
                      <a:pt x="4013" y="1327"/>
                    </a:cubicBezTo>
                    <a:cubicBezTo>
                      <a:pt x="4105" y="432"/>
                      <a:pt x="3612" y="31"/>
                      <a:pt x="2562"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0" name="Google Shape;939;p52">
                <a:extLst>
                  <a:ext uri="{FF2B5EF4-FFF2-40B4-BE49-F238E27FC236}">
                    <a16:creationId xmlns:a16="http://schemas.microsoft.com/office/drawing/2014/main" id="{0FEAB740-BCD2-40FB-A9AF-1253AD839528}"/>
                  </a:ext>
                </a:extLst>
              </p:cNvPr>
              <p:cNvSpPr/>
              <p:nvPr/>
            </p:nvSpPr>
            <p:spPr>
              <a:xfrm>
                <a:off x="6486400" y="3354625"/>
                <a:ext cx="81025" cy="66850"/>
              </a:xfrm>
              <a:custGeom>
                <a:avLst/>
                <a:gdLst/>
                <a:ahLst/>
                <a:cxnLst/>
                <a:rect l="l" t="t" r="r" b="b"/>
                <a:pathLst>
                  <a:path w="3241" h="2674" extrusionOk="0">
                    <a:moveTo>
                      <a:pt x="1389" y="1"/>
                    </a:moveTo>
                    <a:lnTo>
                      <a:pt x="1389" y="1"/>
                    </a:lnTo>
                    <a:cubicBezTo>
                      <a:pt x="1914" y="1575"/>
                      <a:pt x="0" y="1914"/>
                      <a:pt x="1389" y="2655"/>
                    </a:cubicBezTo>
                    <a:cubicBezTo>
                      <a:pt x="1485" y="2668"/>
                      <a:pt x="1572" y="2673"/>
                      <a:pt x="1651" y="2673"/>
                    </a:cubicBezTo>
                    <a:cubicBezTo>
                      <a:pt x="2539" y="2673"/>
                      <a:pt x="2447" y="1940"/>
                      <a:pt x="3241" y="1883"/>
                    </a:cubicBezTo>
                    <a:cubicBezTo>
                      <a:pt x="2932" y="1019"/>
                      <a:pt x="2161" y="526"/>
                      <a:pt x="1389"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1" name="Google Shape;940;p52">
                <a:extLst>
                  <a:ext uri="{FF2B5EF4-FFF2-40B4-BE49-F238E27FC236}">
                    <a16:creationId xmlns:a16="http://schemas.microsoft.com/office/drawing/2014/main" id="{25D075BA-A9FC-4C44-BD08-4B4A3B306BB2}"/>
                  </a:ext>
                </a:extLst>
              </p:cNvPr>
              <p:cNvSpPr/>
              <p:nvPr/>
            </p:nvSpPr>
            <p:spPr>
              <a:xfrm>
                <a:off x="7126000" y="3414600"/>
                <a:ext cx="233050" cy="207875"/>
              </a:xfrm>
              <a:custGeom>
                <a:avLst/>
                <a:gdLst/>
                <a:ahLst/>
                <a:cxnLst/>
                <a:rect l="l" t="t" r="r" b="b"/>
                <a:pathLst>
                  <a:path w="9322" h="8315" extrusionOk="0">
                    <a:moveTo>
                      <a:pt x="6183" y="0"/>
                    </a:moveTo>
                    <a:cubicBezTo>
                      <a:pt x="6081" y="0"/>
                      <a:pt x="5975" y="3"/>
                      <a:pt x="5865" y="9"/>
                    </a:cubicBezTo>
                    <a:cubicBezTo>
                      <a:pt x="5525" y="2787"/>
                      <a:pt x="649" y="2231"/>
                      <a:pt x="1" y="4793"/>
                    </a:cubicBezTo>
                    <a:cubicBezTo>
                      <a:pt x="340" y="5873"/>
                      <a:pt x="1945" y="6027"/>
                      <a:pt x="1822" y="7447"/>
                    </a:cubicBezTo>
                    <a:cubicBezTo>
                      <a:pt x="2090" y="7402"/>
                      <a:pt x="2322" y="7382"/>
                      <a:pt x="2528" y="7382"/>
                    </a:cubicBezTo>
                    <a:cubicBezTo>
                      <a:pt x="3944" y="7382"/>
                      <a:pt x="4082" y="8314"/>
                      <a:pt x="5497" y="8314"/>
                    </a:cubicBezTo>
                    <a:cubicBezTo>
                      <a:pt x="5703" y="8314"/>
                      <a:pt x="5936" y="8294"/>
                      <a:pt x="6204" y="8249"/>
                    </a:cubicBezTo>
                    <a:cubicBezTo>
                      <a:pt x="6112" y="7632"/>
                      <a:pt x="7284" y="7941"/>
                      <a:pt x="7315" y="7447"/>
                    </a:cubicBezTo>
                    <a:cubicBezTo>
                      <a:pt x="7037" y="7385"/>
                      <a:pt x="6605" y="7447"/>
                      <a:pt x="6605" y="7169"/>
                    </a:cubicBezTo>
                    <a:cubicBezTo>
                      <a:pt x="7809" y="6799"/>
                      <a:pt x="7192" y="5163"/>
                      <a:pt x="8426" y="4793"/>
                    </a:cubicBezTo>
                    <a:cubicBezTo>
                      <a:pt x="7593" y="3929"/>
                      <a:pt x="8735" y="3034"/>
                      <a:pt x="8056" y="2385"/>
                    </a:cubicBezTo>
                    <a:cubicBezTo>
                      <a:pt x="8704" y="2169"/>
                      <a:pt x="9321" y="1892"/>
                      <a:pt x="9167" y="1089"/>
                    </a:cubicBezTo>
                    <a:cubicBezTo>
                      <a:pt x="8330" y="599"/>
                      <a:pt x="7655" y="0"/>
                      <a:pt x="6183"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2" name="Google Shape;941;p52">
                <a:extLst>
                  <a:ext uri="{FF2B5EF4-FFF2-40B4-BE49-F238E27FC236}">
                    <a16:creationId xmlns:a16="http://schemas.microsoft.com/office/drawing/2014/main" id="{14D0ECF6-D6A8-4328-A02A-B8AC3AA38FCE}"/>
                  </a:ext>
                </a:extLst>
              </p:cNvPr>
              <p:cNvSpPr/>
              <p:nvPr/>
            </p:nvSpPr>
            <p:spPr>
              <a:xfrm>
                <a:off x="6832825" y="3427925"/>
                <a:ext cx="231475" cy="195125"/>
              </a:xfrm>
              <a:custGeom>
                <a:avLst/>
                <a:gdLst/>
                <a:ahLst/>
                <a:cxnLst/>
                <a:rect l="l" t="t" r="r" b="b"/>
                <a:pathLst>
                  <a:path w="9259" h="7805" extrusionOk="0">
                    <a:moveTo>
                      <a:pt x="1821" y="1"/>
                    </a:moveTo>
                    <a:cubicBezTo>
                      <a:pt x="1842" y="391"/>
                      <a:pt x="1745" y="511"/>
                      <a:pt x="1570" y="511"/>
                    </a:cubicBezTo>
                    <a:cubicBezTo>
                      <a:pt x="1290" y="511"/>
                      <a:pt x="814" y="204"/>
                      <a:pt x="311" y="204"/>
                    </a:cubicBezTo>
                    <a:cubicBezTo>
                      <a:pt x="208" y="204"/>
                      <a:pt x="104" y="217"/>
                      <a:pt x="0" y="248"/>
                    </a:cubicBezTo>
                    <a:cubicBezTo>
                      <a:pt x="0" y="3365"/>
                      <a:pt x="5154" y="2717"/>
                      <a:pt x="4414" y="6358"/>
                    </a:cubicBezTo>
                    <a:cubicBezTo>
                      <a:pt x="5949" y="6491"/>
                      <a:pt x="6554" y="7805"/>
                      <a:pt x="7767" y="7805"/>
                    </a:cubicBezTo>
                    <a:cubicBezTo>
                      <a:pt x="7967" y="7805"/>
                      <a:pt x="8185" y="7769"/>
                      <a:pt x="8426" y="7685"/>
                    </a:cubicBezTo>
                    <a:cubicBezTo>
                      <a:pt x="9259" y="6667"/>
                      <a:pt x="7654" y="5525"/>
                      <a:pt x="7716" y="4260"/>
                    </a:cubicBezTo>
                    <a:cubicBezTo>
                      <a:pt x="6574" y="3704"/>
                      <a:pt x="5278" y="2963"/>
                      <a:pt x="4753" y="2377"/>
                    </a:cubicBezTo>
                    <a:cubicBezTo>
                      <a:pt x="4198" y="1760"/>
                      <a:pt x="3056" y="1328"/>
                      <a:pt x="3303" y="525"/>
                    </a:cubicBezTo>
                    <a:lnTo>
                      <a:pt x="3303" y="525"/>
                    </a:lnTo>
                    <a:cubicBezTo>
                      <a:pt x="3189" y="547"/>
                      <a:pt x="3091" y="556"/>
                      <a:pt x="3007" y="556"/>
                    </a:cubicBezTo>
                    <a:cubicBezTo>
                      <a:pt x="2359" y="556"/>
                      <a:pt x="2476" y="1"/>
                      <a:pt x="1821"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3" name="Google Shape;942;p52">
                <a:extLst>
                  <a:ext uri="{FF2B5EF4-FFF2-40B4-BE49-F238E27FC236}">
                    <a16:creationId xmlns:a16="http://schemas.microsoft.com/office/drawing/2014/main" id="{61F462EE-0EEA-4C4D-BE10-ECD0B859D110}"/>
                  </a:ext>
                </a:extLst>
              </p:cNvPr>
              <p:cNvSpPr/>
              <p:nvPr/>
            </p:nvSpPr>
            <p:spPr>
              <a:xfrm>
                <a:off x="7311950" y="3501225"/>
                <a:ext cx="153575" cy="125800"/>
              </a:xfrm>
              <a:custGeom>
                <a:avLst/>
                <a:gdLst/>
                <a:ahLst/>
                <a:cxnLst/>
                <a:rect l="l" t="t" r="r" b="b"/>
                <a:pathLst>
                  <a:path w="6143" h="5032" extrusionOk="0">
                    <a:moveTo>
                      <a:pt x="3210" y="1"/>
                    </a:moveTo>
                    <a:cubicBezTo>
                      <a:pt x="1328" y="1081"/>
                      <a:pt x="1" y="4043"/>
                      <a:pt x="2840" y="5031"/>
                    </a:cubicBezTo>
                    <a:cubicBezTo>
                      <a:pt x="2747" y="4260"/>
                      <a:pt x="2932" y="3673"/>
                      <a:pt x="3581" y="3457"/>
                    </a:cubicBezTo>
                    <a:cubicBezTo>
                      <a:pt x="4200" y="3838"/>
                      <a:pt x="4359" y="4439"/>
                      <a:pt x="5023" y="4439"/>
                    </a:cubicBezTo>
                    <a:cubicBezTo>
                      <a:pt x="5220" y="4439"/>
                      <a:pt x="5461" y="4387"/>
                      <a:pt x="5772" y="4260"/>
                    </a:cubicBezTo>
                    <a:cubicBezTo>
                      <a:pt x="5587" y="3148"/>
                      <a:pt x="4352" y="2778"/>
                      <a:pt x="4290" y="1575"/>
                    </a:cubicBezTo>
                    <a:lnTo>
                      <a:pt x="4290" y="1575"/>
                    </a:lnTo>
                    <a:cubicBezTo>
                      <a:pt x="4584" y="1760"/>
                      <a:pt x="4908" y="1852"/>
                      <a:pt x="5228" y="1852"/>
                    </a:cubicBezTo>
                    <a:cubicBezTo>
                      <a:pt x="5548" y="1852"/>
                      <a:pt x="5864" y="1760"/>
                      <a:pt x="6142" y="1575"/>
                    </a:cubicBezTo>
                    <a:cubicBezTo>
                      <a:pt x="6050" y="402"/>
                      <a:pt x="3827" y="772"/>
                      <a:pt x="3210" y="1"/>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4" name="Google Shape;943;p52">
                <a:extLst>
                  <a:ext uri="{FF2B5EF4-FFF2-40B4-BE49-F238E27FC236}">
                    <a16:creationId xmlns:a16="http://schemas.microsoft.com/office/drawing/2014/main" id="{2AAC7A2F-A505-4542-A414-0E802CF1B2AA}"/>
                  </a:ext>
                </a:extLst>
              </p:cNvPr>
              <p:cNvSpPr/>
              <p:nvPr/>
            </p:nvSpPr>
            <p:spPr>
              <a:xfrm>
                <a:off x="7564325" y="3506450"/>
                <a:ext cx="101800" cy="35125"/>
              </a:xfrm>
              <a:custGeom>
                <a:avLst/>
                <a:gdLst/>
                <a:ahLst/>
                <a:cxnLst/>
                <a:rect l="l" t="t" r="r" b="b"/>
                <a:pathLst>
                  <a:path w="4072" h="1405" extrusionOk="0">
                    <a:moveTo>
                      <a:pt x="2295" y="0"/>
                    </a:moveTo>
                    <a:cubicBezTo>
                      <a:pt x="1144" y="0"/>
                      <a:pt x="0" y="336"/>
                      <a:pt x="59" y="1119"/>
                    </a:cubicBezTo>
                    <a:cubicBezTo>
                      <a:pt x="481" y="1308"/>
                      <a:pt x="1072" y="1405"/>
                      <a:pt x="1671" y="1405"/>
                    </a:cubicBezTo>
                    <a:cubicBezTo>
                      <a:pt x="2826" y="1405"/>
                      <a:pt x="4010" y="1048"/>
                      <a:pt x="4071" y="316"/>
                    </a:cubicBezTo>
                    <a:cubicBezTo>
                      <a:pt x="3630" y="113"/>
                      <a:pt x="2961" y="0"/>
                      <a:pt x="229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5" name="Google Shape;944;p52">
                <a:extLst>
                  <a:ext uri="{FF2B5EF4-FFF2-40B4-BE49-F238E27FC236}">
                    <a16:creationId xmlns:a16="http://schemas.microsoft.com/office/drawing/2014/main" id="{071C1D13-0594-4D88-A7BD-FE842A4B4AFA}"/>
                  </a:ext>
                </a:extLst>
              </p:cNvPr>
              <p:cNvSpPr/>
              <p:nvPr/>
            </p:nvSpPr>
            <p:spPr>
              <a:xfrm>
                <a:off x="7045000" y="3627000"/>
                <a:ext cx="241525" cy="68275"/>
              </a:xfrm>
              <a:custGeom>
                <a:avLst/>
                <a:gdLst/>
                <a:ahLst/>
                <a:cxnLst/>
                <a:rect l="l" t="t" r="r" b="b"/>
                <a:pathLst>
                  <a:path w="9661" h="2731" extrusionOk="0">
                    <a:moveTo>
                      <a:pt x="1019" y="0"/>
                    </a:moveTo>
                    <a:cubicBezTo>
                      <a:pt x="710" y="494"/>
                      <a:pt x="0" y="679"/>
                      <a:pt x="309" y="1605"/>
                    </a:cubicBezTo>
                    <a:cubicBezTo>
                      <a:pt x="3441" y="1633"/>
                      <a:pt x="5104" y="2731"/>
                      <a:pt x="8295" y="2731"/>
                    </a:cubicBezTo>
                    <a:cubicBezTo>
                      <a:pt x="8657" y="2731"/>
                      <a:pt x="9038" y="2716"/>
                      <a:pt x="9444" y="2685"/>
                    </a:cubicBezTo>
                    <a:cubicBezTo>
                      <a:pt x="9660" y="1728"/>
                      <a:pt x="8179" y="2006"/>
                      <a:pt x="8364" y="1080"/>
                    </a:cubicBezTo>
                    <a:lnTo>
                      <a:pt x="8364" y="1080"/>
                    </a:lnTo>
                    <a:cubicBezTo>
                      <a:pt x="8224" y="1083"/>
                      <a:pt x="8086" y="1085"/>
                      <a:pt x="7950" y="1085"/>
                    </a:cubicBezTo>
                    <a:cubicBezTo>
                      <a:pt x="5171" y="1085"/>
                      <a:pt x="3137" y="500"/>
                      <a:pt x="1019"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6" name="Google Shape;945;p52">
                <a:extLst>
                  <a:ext uri="{FF2B5EF4-FFF2-40B4-BE49-F238E27FC236}">
                    <a16:creationId xmlns:a16="http://schemas.microsoft.com/office/drawing/2014/main" id="{D5CD6E6E-DA6F-4597-8ABC-2093196ADBAD}"/>
                  </a:ext>
                </a:extLst>
              </p:cNvPr>
              <p:cNvSpPr/>
              <p:nvPr/>
            </p:nvSpPr>
            <p:spPr>
              <a:xfrm>
                <a:off x="5680900" y="3740275"/>
                <a:ext cx="181350" cy="278800"/>
              </a:xfrm>
              <a:custGeom>
                <a:avLst/>
                <a:gdLst/>
                <a:ahLst/>
                <a:cxnLst/>
                <a:rect l="l" t="t" r="r" b="b"/>
                <a:pathLst>
                  <a:path w="7254" h="11152" extrusionOk="0">
                    <a:moveTo>
                      <a:pt x="5901" y="0"/>
                    </a:moveTo>
                    <a:cubicBezTo>
                      <a:pt x="5861" y="0"/>
                      <a:pt x="5818" y="2"/>
                      <a:pt x="5772" y="6"/>
                    </a:cubicBezTo>
                    <a:cubicBezTo>
                      <a:pt x="5093" y="746"/>
                      <a:pt x="4568" y="1672"/>
                      <a:pt x="4290" y="2660"/>
                    </a:cubicBezTo>
                    <a:cubicBezTo>
                      <a:pt x="2716" y="2938"/>
                      <a:pt x="1914" y="3740"/>
                      <a:pt x="1019" y="4512"/>
                    </a:cubicBezTo>
                    <a:cubicBezTo>
                      <a:pt x="710" y="5437"/>
                      <a:pt x="1544" y="5561"/>
                      <a:pt x="1359" y="6363"/>
                    </a:cubicBezTo>
                    <a:cubicBezTo>
                      <a:pt x="1050" y="6919"/>
                      <a:pt x="803" y="7567"/>
                      <a:pt x="247" y="7968"/>
                    </a:cubicBezTo>
                    <a:cubicBezTo>
                      <a:pt x="1050" y="9172"/>
                      <a:pt x="1" y="10221"/>
                      <a:pt x="1359" y="11147"/>
                    </a:cubicBezTo>
                    <a:cubicBezTo>
                      <a:pt x="1426" y="11150"/>
                      <a:pt x="1491" y="11152"/>
                      <a:pt x="1554" y="11152"/>
                    </a:cubicBezTo>
                    <a:cubicBezTo>
                      <a:pt x="2412" y="11152"/>
                      <a:pt x="2820" y="10847"/>
                      <a:pt x="3656" y="10847"/>
                    </a:cubicBezTo>
                    <a:cubicBezTo>
                      <a:pt x="3843" y="10847"/>
                      <a:pt x="4051" y="10863"/>
                      <a:pt x="4290" y="10900"/>
                    </a:cubicBezTo>
                    <a:cubicBezTo>
                      <a:pt x="5093" y="9696"/>
                      <a:pt x="4784" y="9172"/>
                      <a:pt x="5772" y="7968"/>
                    </a:cubicBezTo>
                    <a:lnTo>
                      <a:pt x="5772" y="6641"/>
                    </a:lnTo>
                    <a:cubicBezTo>
                      <a:pt x="5864" y="6332"/>
                      <a:pt x="6142" y="6240"/>
                      <a:pt x="6512" y="6116"/>
                    </a:cubicBezTo>
                    <a:cubicBezTo>
                      <a:pt x="5833" y="4944"/>
                      <a:pt x="7161" y="3833"/>
                      <a:pt x="7253" y="1857"/>
                    </a:cubicBezTo>
                    <a:cubicBezTo>
                      <a:pt x="5906" y="1857"/>
                      <a:pt x="7201" y="0"/>
                      <a:pt x="5901"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7" name="Google Shape;946;p52">
                <a:extLst>
                  <a:ext uri="{FF2B5EF4-FFF2-40B4-BE49-F238E27FC236}">
                    <a16:creationId xmlns:a16="http://schemas.microsoft.com/office/drawing/2014/main" id="{567550D6-CE45-4D66-BD80-1475E5CC1655}"/>
                  </a:ext>
                </a:extLst>
              </p:cNvPr>
              <p:cNvSpPr/>
              <p:nvPr/>
            </p:nvSpPr>
            <p:spPr>
              <a:xfrm>
                <a:off x="8392125" y="4158225"/>
                <a:ext cx="153550" cy="140025"/>
              </a:xfrm>
              <a:custGeom>
                <a:avLst/>
                <a:gdLst/>
                <a:ahLst/>
                <a:cxnLst/>
                <a:rect l="l" t="t" r="r" b="b"/>
                <a:pathLst>
                  <a:path w="6142" h="5601" extrusionOk="0">
                    <a:moveTo>
                      <a:pt x="2011" y="0"/>
                    </a:moveTo>
                    <a:cubicBezTo>
                      <a:pt x="1934" y="0"/>
                      <a:pt x="1850" y="5"/>
                      <a:pt x="1759" y="15"/>
                    </a:cubicBezTo>
                    <a:lnTo>
                      <a:pt x="1759" y="2144"/>
                    </a:lnTo>
                    <a:cubicBezTo>
                      <a:pt x="1451" y="2916"/>
                      <a:pt x="0" y="2823"/>
                      <a:pt x="278" y="3996"/>
                    </a:cubicBezTo>
                    <a:cubicBezTo>
                      <a:pt x="528" y="3971"/>
                      <a:pt x="736" y="3959"/>
                      <a:pt x="908" y="3959"/>
                    </a:cubicBezTo>
                    <a:cubicBezTo>
                      <a:pt x="2431" y="3959"/>
                      <a:pt x="1102" y="4880"/>
                      <a:pt x="1019" y="5601"/>
                    </a:cubicBezTo>
                    <a:cubicBezTo>
                      <a:pt x="3333" y="5508"/>
                      <a:pt x="3426" y="3780"/>
                      <a:pt x="4321" y="2669"/>
                    </a:cubicBezTo>
                    <a:cubicBezTo>
                      <a:pt x="4876" y="2299"/>
                      <a:pt x="5864" y="2206"/>
                      <a:pt x="6142" y="1620"/>
                    </a:cubicBezTo>
                    <a:cubicBezTo>
                      <a:pt x="5781" y="1284"/>
                      <a:pt x="5460" y="1189"/>
                      <a:pt x="5091" y="1189"/>
                    </a:cubicBezTo>
                    <a:cubicBezTo>
                      <a:pt x="4608" y="1189"/>
                      <a:pt x="4041" y="1351"/>
                      <a:pt x="3192" y="1351"/>
                    </a:cubicBezTo>
                    <a:cubicBezTo>
                      <a:pt x="3080" y="1351"/>
                      <a:pt x="2962" y="1348"/>
                      <a:pt x="2839" y="1342"/>
                    </a:cubicBezTo>
                    <a:cubicBezTo>
                      <a:pt x="2896" y="632"/>
                      <a:pt x="2901" y="0"/>
                      <a:pt x="2011"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8" name="Google Shape;947;p52">
                <a:extLst>
                  <a:ext uri="{FF2B5EF4-FFF2-40B4-BE49-F238E27FC236}">
                    <a16:creationId xmlns:a16="http://schemas.microsoft.com/office/drawing/2014/main" id="{7826035E-ACC6-4501-848C-F8B37CA78797}"/>
                  </a:ext>
                </a:extLst>
              </p:cNvPr>
              <p:cNvSpPr/>
              <p:nvPr/>
            </p:nvSpPr>
            <p:spPr>
              <a:xfrm>
                <a:off x="8188425" y="4272000"/>
                <a:ext cx="219925" cy="152025"/>
              </a:xfrm>
              <a:custGeom>
                <a:avLst/>
                <a:gdLst/>
                <a:ahLst/>
                <a:cxnLst/>
                <a:rect l="l" t="t" r="r" b="b"/>
                <a:pathLst>
                  <a:path w="8797" h="6081" extrusionOk="0">
                    <a:moveTo>
                      <a:pt x="6975" y="0"/>
                    </a:moveTo>
                    <a:cubicBezTo>
                      <a:pt x="6636" y="556"/>
                      <a:pt x="5864" y="772"/>
                      <a:pt x="5864" y="1574"/>
                    </a:cubicBezTo>
                    <a:cubicBezTo>
                      <a:pt x="5766" y="1562"/>
                      <a:pt x="5666" y="1556"/>
                      <a:pt x="5565" y="1556"/>
                    </a:cubicBezTo>
                    <a:cubicBezTo>
                      <a:pt x="5163" y="1556"/>
                      <a:pt x="4753" y="1655"/>
                      <a:pt x="4383" y="1852"/>
                    </a:cubicBezTo>
                    <a:cubicBezTo>
                      <a:pt x="3766" y="2377"/>
                      <a:pt x="3550" y="3179"/>
                      <a:pt x="2562" y="3426"/>
                    </a:cubicBezTo>
                    <a:cubicBezTo>
                      <a:pt x="1050" y="3858"/>
                      <a:pt x="618" y="5031"/>
                      <a:pt x="1" y="6080"/>
                    </a:cubicBezTo>
                    <a:cubicBezTo>
                      <a:pt x="462" y="5914"/>
                      <a:pt x="861" y="5858"/>
                      <a:pt x="1251" y="5858"/>
                    </a:cubicBezTo>
                    <a:cubicBezTo>
                      <a:pt x="1878" y="5858"/>
                      <a:pt x="2485" y="6004"/>
                      <a:pt x="3303" y="6080"/>
                    </a:cubicBezTo>
                    <a:cubicBezTo>
                      <a:pt x="3642" y="5463"/>
                      <a:pt x="4753" y="5401"/>
                      <a:pt x="4383" y="4229"/>
                    </a:cubicBezTo>
                    <a:lnTo>
                      <a:pt x="5864" y="4229"/>
                    </a:lnTo>
                    <a:cubicBezTo>
                      <a:pt x="5988" y="2716"/>
                      <a:pt x="8735" y="3148"/>
                      <a:pt x="8796" y="1574"/>
                    </a:cubicBezTo>
                    <a:cubicBezTo>
                      <a:pt x="8673" y="710"/>
                      <a:pt x="7716" y="433"/>
                      <a:pt x="697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69" name="Google Shape;948;p52">
                <a:extLst>
                  <a:ext uri="{FF2B5EF4-FFF2-40B4-BE49-F238E27FC236}">
                    <a16:creationId xmlns:a16="http://schemas.microsoft.com/office/drawing/2014/main" id="{1199EAE6-0573-48D1-A5D2-34DFCC176B08}"/>
                  </a:ext>
                </a:extLst>
              </p:cNvPr>
              <p:cNvSpPr/>
              <p:nvPr/>
            </p:nvSpPr>
            <p:spPr>
              <a:xfrm>
                <a:off x="7729350" y="4288800"/>
                <a:ext cx="120400" cy="62700"/>
              </a:xfrm>
              <a:custGeom>
                <a:avLst/>
                <a:gdLst/>
                <a:ahLst/>
                <a:cxnLst/>
                <a:rect l="l" t="t" r="r" b="b"/>
                <a:pathLst>
                  <a:path w="4816" h="2508" extrusionOk="0">
                    <a:moveTo>
                      <a:pt x="1045" y="0"/>
                    </a:moveTo>
                    <a:cubicBezTo>
                      <a:pt x="778" y="0"/>
                      <a:pt x="557" y="26"/>
                      <a:pt x="402" y="100"/>
                    </a:cubicBezTo>
                    <a:cubicBezTo>
                      <a:pt x="1" y="501"/>
                      <a:pt x="1637" y="1705"/>
                      <a:pt x="1883" y="2507"/>
                    </a:cubicBezTo>
                    <a:cubicBezTo>
                      <a:pt x="3673" y="2384"/>
                      <a:pt x="4815" y="1797"/>
                      <a:pt x="4445" y="100"/>
                    </a:cubicBezTo>
                    <a:lnTo>
                      <a:pt x="4445" y="100"/>
                    </a:lnTo>
                    <a:cubicBezTo>
                      <a:pt x="4155" y="139"/>
                      <a:pt x="3860" y="154"/>
                      <a:pt x="3566" y="154"/>
                    </a:cubicBezTo>
                    <a:cubicBezTo>
                      <a:pt x="2621" y="154"/>
                      <a:pt x="1694" y="0"/>
                      <a:pt x="1045"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sp>
            <p:nvSpPr>
              <p:cNvPr id="70" name="Google Shape;949;p52">
                <a:extLst>
                  <a:ext uri="{FF2B5EF4-FFF2-40B4-BE49-F238E27FC236}">
                    <a16:creationId xmlns:a16="http://schemas.microsoft.com/office/drawing/2014/main" id="{6066278A-4478-4F22-9AB3-85F6D78619FF}"/>
                  </a:ext>
                </a:extLst>
              </p:cNvPr>
              <p:cNvSpPr/>
              <p:nvPr/>
            </p:nvSpPr>
            <p:spPr>
              <a:xfrm>
                <a:off x="4579125" y="2053050"/>
                <a:ext cx="1047025" cy="824025"/>
              </a:xfrm>
              <a:custGeom>
                <a:avLst/>
                <a:gdLst/>
                <a:ahLst/>
                <a:cxnLst/>
                <a:rect l="l" t="t" r="r" b="b"/>
                <a:pathLst>
                  <a:path w="41881" h="32961" extrusionOk="0">
                    <a:moveTo>
                      <a:pt x="31440" y="1582"/>
                    </a:moveTo>
                    <a:cubicBezTo>
                      <a:pt x="31470" y="1582"/>
                      <a:pt x="31495" y="1589"/>
                      <a:pt x="31511" y="1605"/>
                    </a:cubicBezTo>
                    <a:cubicBezTo>
                      <a:pt x="31665" y="1708"/>
                      <a:pt x="31392" y="1874"/>
                      <a:pt x="31225" y="1874"/>
                    </a:cubicBezTo>
                    <a:cubicBezTo>
                      <a:pt x="31191" y="1874"/>
                      <a:pt x="31161" y="1867"/>
                      <a:pt x="31140" y="1852"/>
                    </a:cubicBezTo>
                    <a:cubicBezTo>
                      <a:pt x="31012" y="1749"/>
                      <a:pt x="31289" y="1582"/>
                      <a:pt x="31440" y="1582"/>
                    </a:cubicBezTo>
                    <a:close/>
                    <a:moveTo>
                      <a:pt x="30431" y="11450"/>
                    </a:moveTo>
                    <a:cubicBezTo>
                      <a:pt x="30462" y="12252"/>
                      <a:pt x="29320" y="12221"/>
                      <a:pt x="28239" y="12252"/>
                    </a:cubicBezTo>
                    <a:cubicBezTo>
                      <a:pt x="28209" y="11450"/>
                      <a:pt x="29505" y="11573"/>
                      <a:pt x="30431" y="11450"/>
                    </a:cubicBezTo>
                    <a:close/>
                    <a:moveTo>
                      <a:pt x="26540" y="6105"/>
                    </a:moveTo>
                    <a:cubicBezTo>
                      <a:pt x="26872" y="6105"/>
                      <a:pt x="27047" y="6199"/>
                      <a:pt x="27128" y="6388"/>
                    </a:cubicBezTo>
                    <a:cubicBezTo>
                      <a:pt x="26820" y="8209"/>
                      <a:pt x="23857" y="8086"/>
                      <a:pt x="24197" y="10370"/>
                    </a:cubicBezTo>
                    <a:cubicBezTo>
                      <a:pt x="25030" y="10987"/>
                      <a:pt x="26048" y="11357"/>
                      <a:pt x="27128" y="11419"/>
                    </a:cubicBezTo>
                    <a:lnTo>
                      <a:pt x="27128" y="14073"/>
                    </a:lnTo>
                    <a:cubicBezTo>
                      <a:pt x="26416" y="13994"/>
                      <a:pt x="27058" y="12922"/>
                      <a:pt x="26216" y="12922"/>
                    </a:cubicBezTo>
                    <a:cubicBezTo>
                      <a:pt x="26073" y="12922"/>
                      <a:pt x="25888" y="12952"/>
                      <a:pt x="25647" y="13024"/>
                    </a:cubicBezTo>
                    <a:cubicBezTo>
                      <a:pt x="24845" y="13950"/>
                      <a:pt x="25369" y="15801"/>
                      <a:pt x="24197" y="16480"/>
                    </a:cubicBezTo>
                    <a:cubicBezTo>
                      <a:pt x="23972" y="16498"/>
                      <a:pt x="23757" y="16504"/>
                      <a:pt x="23551" y="16504"/>
                    </a:cubicBezTo>
                    <a:cubicBezTo>
                      <a:pt x="22911" y="16504"/>
                      <a:pt x="22354" y="16441"/>
                      <a:pt x="21851" y="16441"/>
                    </a:cubicBezTo>
                    <a:cubicBezTo>
                      <a:pt x="21647" y="16441"/>
                      <a:pt x="21453" y="16451"/>
                      <a:pt x="21265" y="16480"/>
                    </a:cubicBezTo>
                    <a:cubicBezTo>
                      <a:pt x="20246" y="16635"/>
                      <a:pt x="20030" y="17252"/>
                      <a:pt x="19073" y="17283"/>
                    </a:cubicBezTo>
                    <a:cubicBezTo>
                      <a:pt x="19136" y="17073"/>
                      <a:pt x="18628" y="16720"/>
                      <a:pt x="18277" y="16720"/>
                    </a:cubicBezTo>
                    <a:cubicBezTo>
                      <a:pt x="18112" y="16720"/>
                      <a:pt x="17982" y="16798"/>
                      <a:pt x="17962" y="17005"/>
                    </a:cubicBezTo>
                    <a:cubicBezTo>
                      <a:pt x="17098" y="16943"/>
                      <a:pt x="17098" y="16295"/>
                      <a:pt x="17962" y="16233"/>
                    </a:cubicBezTo>
                    <a:cubicBezTo>
                      <a:pt x="17098" y="15616"/>
                      <a:pt x="16543" y="14629"/>
                      <a:pt x="16512" y="13548"/>
                    </a:cubicBezTo>
                    <a:lnTo>
                      <a:pt x="16512" y="13548"/>
                    </a:lnTo>
                    <a:cubicBezTo>
                      <a:pt x="18098" y="13656"/>
                      <a:pt x="17764" y="16433"/>
                      <a:pt x="19814" y="16433"/>
                    </a:cubicBezTo>
                    <a:cubicBezTo>
                      <a:pt x="20117" y="16433"/>
                      <a:pt x="20473" y="16373"/>
                      <a:pt x="20894" y="16233"/>
                    </a:cubicBezTo>
                    <a:cubicBezTo>
                      <a:pt x="21728" y="15153"/>
                      <a:pt x="22283" y="13857"/>
                      <a:pt x="23086" y="12746"/>
                    </a:cubicBezTo>
                    <a:cubicBezTo>
                      <a:pt x="22931" y="12191"/>
                      <a:pt x="22684" y="11635"/>
                      <a:pt x="22345" y="11141"/>
                    </a:cubicBezTo>
                    <a:cubicBezTo>
                      <a:pt x="22561" y="8641"/>
                      <a:pt x="25184" y="7901"/>
                      <a:pt x="26388" y="6111"/>
                    </a:cubicBezTo>
                    <a:cubicBezTo>
                      <a:pt x="26442" y="6107"/>
                      <a:pt x="26492" y="6105"/>
                      <a:pt x="26540" y="6105"/>
                    </a:cubicBezTo>
                    <a:close/>
                    <a:moveTo>
                      <a:pt x="16851" y="27097"/>
                    </a:moveTo>
                    <a:lnTo>
                      <a:pt x="16851" y="27621"/>
                    </a:lnTo>
                    <a:cubicBezTo>
                      <a:pt x="16481" y="27621"/>
                      <a:pt x="16389" y="27158"/>
                      <a:pt x="16851" y="27097"/>
                    </a:cubicBezTo>
                    <a:close/>
                    <a:moveTo>
                      <a:pt x="27128" y="0"/>
                    </a:moveTo>
                    <a:cubicBezTo>
                      <a:pt x="26110" y="494"/>
                      <a:pt x="25184" y="1049"/>
                      <a:pt x="24197" y="1574"/>
                    </a:cubicBezTo>
                    <a:cubicBezTo>
                      <a:pt x="24153" y="1469"/>
                      <a:pt x="24097" y="1434"/>
                      <a:pt x="24024" y="1434"/>
                    </a:cubicBezTo>
                    <a:cubicBezTo>
                      <a:pt x="23870" y="1434"/>
                      <a:pt x="23642" y="1594"/>
                      <a:pt x="23298" y="1594"/>
                    </a:cubicBezTo>
                    <a:cubicBezTo>
                      <a:pt x="23232" y="1594"/>
                      <a:pt x="23161" y="1588"/>
                      <a:pt x="23086" y="1574"/>
                    </a:cubicBezTo>
                    <a:cubicBezTo>
                      <a:pt x="21789" y="2593"/>
                      <a:pt x="20154" y="3333"/>
                      <a:pt x="18703" y="4228"/>
                    </a:cubicBezTo>
                    <a:cubicBezTo>
                      <a:pt x="18302" y="5432"/>
                      <a:pt x="17530" y="6450"/>
                      <a:pt x="16512" y="7160"/>
                    </a:cubicBezTo>
                    <a:cubicBezTo>
                      <a:pt x="16419" y="6851"/>
                      <a:pt x="15833" y="6944"/>
                      <a:pt x="15401" y="6882"/>
                    </a:cubicBezTo>
                    <a:lnTo>
                      <a:pt x="15401" y="7962"/>
                    </a:lnTo>
                    <a:cubicBezTo>
                      <a:pt x="13086" y="8055"/>
                      <a:pt x="12839" y="9629"/>
                      <a:pt x="12099" y="10863"/>
                    </a:cubicBezTo>
                    <a:cubicBezTo>
                      <a:pt x="12839" y="11512"/>
                      <a:pt x="12932" y="12561"/>
                      <a:pt x="12839" y="13795"/>
                    </a:cubicBezTo>
                    <a:cubicBezTo>
                      <a:pt x="13179" y="14505"/>
                      <a:pt x="15154" y="14073"/>
                      <a:pt x="15771" y="14598"/>
                    </a:cubicBezTo>
                    <a:cubicBezTo>
                      <a:pt x="14969" y="15369"/>
                      <a:pt x="14290" y="15678"/>
                      <a:pt x="14290" y="16449"/>
                    </a:cubicBezTo>
                    <a:cubicBezTo>
                      <a:pt x="14368" y="16437"/>
                      <a:pt x="14438" y="16431"/>
                      <a:pt x="14500" y="16431"/>
                    </a:cubicBezTo>
                    <a:cubicBezTo>
                      <a:pt x="15050" y="16431"/>
                      <a:pt x="15003" y="16891"/>
                      <a:pt x="15031" y="17252"/>
                    </a:cubicBezTo>
                    <a:cubicBezTo>
                      <a:pt x="13734" y="17252"/>
                      <a:pt x="12901" y="17684"/>
                      <a:pt x="11728" y="17776"/>
                    </a:cubicBezTo>
                    <a:cubicBezTo>
                      <a:pt x="11389" y="18270"/>
                      <a:pt x="10710" y="18455"/>
                      <a:pt x="10988" y="19381"/>
                    </a:cubicBezTo>
                    <a:cubicBezTo>
                      <a:pt x="10773" y="19333"/>
                      <a:pt x="10594" y="19312"/>
                      <a:pt x="10443" y="19312"/>
                    </a:cubicBezTo>
                    <a:cubicBezTo>
                      <a:pt x="9225" y="19312"/>
                      <a:pt x="9912" y="20725"/>
                      <a:pt x="8674" y="20725"/>
                    </a:cubicBezTo>
                    <a:cubicBezTo>
                      <a:pt x="8599" y="20725"/>
                      <a:pt x="8517" y="20719"/>
                      <a:pt x="8426" y="20708"/>
                    </a:cubicBezTo>
                    <a:lnTo>
                      <a:pt x="8426" y="20708"/>
                    </a:lnTo>
                    <a:cubicBezTo>
                      <a:pt x="8488" y="21017"/>
                      <a:pt x="8364" y="21171"/>
                      <a:pt x="8056" y="21233"/>
                    </a:cubicBezTo>
                    <a:cubicBezTo>
                      <a:pt x="7947" y="21225"/>
                      <a:pt x="7844" y="21221"/>
                      <a:pt x="7746" y="21221"/>
                    </a:cubicBezTo>
                    <a:cubicBezTo>
                      <a:pt x="6402" y="21221"/>
                      <a:pt x="6044" y="21968"/>
                      <a:pt x="5124" y="22313"/>
                    </a:cubicBezTo>
                    <a:cubicBezTo>
                      <a:pt x="4229" y="22437"/>
                      <a:pt x="3241" y="22529"/>
                      <a:pt x="3303" y="23362"/>
                    </a:cubicBezTo>
                    <a:cubicBezTo>
                      <a:pt x="3632" y="23609"/>
                      <a:pt x="4236" y="23650"/>
                      <a:pt x="4885" y="23650"/>
                    </a:cubicBezTo>
                    <a:cubicBezTo>
                      <a:pt x="5210" y="23650"/>
                      <a:pt x="5546" y="23640"/>
                      <a:pt x="5865" y="23640"/>
                    </a:cubicBezTo>
                    <a:cubicBezTo>
                      <a:pt x="5679" y="24844"/>
                      <a:pt x="7562" y="24535"/>
                      <a:pt x="7346" y="25770"/>
                    </a:cubicBezTo>
                    <a:cubicBezTo>
                      <a:pt x="6945" y="26109"/>
                      <a:pt x="6945" y="26757"/>
                      <a:pt x="6235" y="26819"/>
                    </a:cubicBezTo>
                    <a:cubicBezTo>
                      <a:pt x="5770" y="26650"/>
                      <a:pt x="5316" y="26592"/>
                      <a:pt x="4856" y="26592"/>
                    </a:cubicBezTo>
                    <a:cubicBezTo>
                      <a:pt x="3859" y="26592"/>
                      <a:pt x="2832" y="26865"/>
                      <a:pt x="1594" y="26865"/>
                    </a:cubicBezTo>
                    <a:cubicBezTo>
                      <a:pt x="1320" y="26865"/>
                      <a:pt x="1037" y="26851"/>
                      <a:pt x="742" y="26819"/>
                    </a:cubicBezTo>
                    <a:lnTo>
                      <a:pt x="742" y="26819"/>
                    </a:lnTo>
                    <a:cubicBezTo>
                      <a:pt x="371" y="27683"/>
                      <a:pt x="1544" y="29720"/>
                      <a:pt x="1" y="29751"/>
                    </a:cubicBezTo>
                    <a:cubicBezTo>
                      <a:pt x="279" y="30522"/>
                      <a:pt x="1112" y="30893"/>
                      <a:pt x="742" y="32127"/>
                    </a:cubicBezTo>
                    <a:cubicBezTo>
                      <a:pt x="1019" y="32087"/>
                      <a:pt x="1265" y="32070"/>
                      <a:pt x="1487" y="32070"/>
                    </a:cubicBezTo>
                    <a:cubicBezTo>
                      <a:pt x="2625" y="32070"/>
                      <a:pt x="3140" y="32523"/>
                      <a:pt x="4044" y="32652"/>
                    </a:cubicBezTo>
                    <a:cubicBezTo>
                      <a:pt x="4723" y="32405"/>
                      <a:pt x="5108" y="32281"/>
                      <a:pt x="5498" y="32281"/>
                    </a:cubicBezTo>
                    <a:cubicBezTo>
                      <a:pt x="5888" y="32281"/>
                      <a:pt x="6281" y="32405"/>
                      <a:pt x="6976" y="32652"/>
                    </a:cubicBezTo>
                    <a:cubicBezTo>
                      <a:pt x="7809" y="31603"/>
                      <a:pt x="9074" y="30800"/>
                      <a:pt x="8796" y="28948"/>
                    </a:cubicBezTo>
                    <a:cubicBezTo>
                      <a:pt x="10401" y="28609"/>
                      <a:pt x="10124" y="26912"/>
                      <a:pt x="12099" y="26819"/>
                    </a:cubicBezTo>
                    <a:cubicBezTo>
                      <a:pt x="12528" y="27008"/>
                      <a:pt x="12885" y="27077"/>
                      <a:pt x="13210" y="27077"/>
                    </a:cubicBezTo>
                    <a:cubicBezTo>
                      <a:pt x="14054" y="27077"/>
                      <a:pt x="14679" y="26608"/>
                      <a:pt x="15771" y="26541"/>
                    </a:cubicBezTo>
                    <a:lnTo>
                      <a:pt x="15771" y="26541"/>
                    </a:lnTo>
                    <a:cubicBezTo>
                      <a:pt x="14722" y="27591"/>
                      <a:pt x="15247" y="29257"/>
                      <a:pt x="15771" y="30553"/>
                    </a:cubicBezTo>
                    <a:cubicBezTo>
                      <a:pt x="18086" y="30399"/>
                      <a:pt x="16635" y="29041"/>
                      <a:pt x="16851" y="27621"/>
                    </a:cubicBezTo>
                    <a:lnTo>
                      <a:pt x="16851" y="27621"/>
                    </a:lnTo>
                    <a:cubicBezTo>
                      <a:pt x="17623" y="27683"/>
                      <a:pt x="17592" y="28331"/>
                      <a:pt x="17962" y="28671"/>
                    </a:cubicBezTo>
                    <a:cubicBezTo>
                      <a:pt x="19752" y="28702"/>
                      <a:pt x="20863" y="29226"/>
                      <a:pt x="21265" y="30275"/>
                    </a:cubicBezTo>
                    <a:cubicBezTo>
                      <a:pt x="21217" y="30731"/>
                      <a:pt x="20685" y="30814"/>
                      <a:pt x="20017" y="30814"/>
                    </a:cubicBezTo>
                    <a:cubicBezTo>
                      <a:pt x="19824" y="30814"/>
                      <a:pt x="19620" y="30807"/>
                      <a:pt x="19413" y="30800"/>
                    </a:cubicBezTo>
                    <a:lnTo>
                      <a:pt x="19413" y="30800"/>
                    </a:lnTo>
                    <a:cubicBezTo>
                      <a:pt x="19351" y="31726"/>
                      <a:pt x="20709" y="31633"/>
                      <a:pt x="21265" y="32127"/>
                    </a:cubicBezTo>
                    <a:cubicBezTo>
                      <a:pt x="21080" y="30954"/>
                      <a:pt x="22252" y="30738"/>
                      <a:pt x="23086" y="30275"/>
                    </a:cubicBezTo>
                    <a:cubicBezTo>
                      <a:pt x="23302" y="29689"/>
                      <a:pt x="22376" y="29905"/>
                      <a:pt x="22345" y="29473"/>
                    </a:cubicBezTo>
                    <a:cubicBezTo>
                      <a:pt x="22484" y="29302"/>
                      <a:pt x="22618" y="29239"/>
                      <a:pt x="22749" y="29239"/>
                    </a:cubicBezTo>
                    <a:cubicBezTo>
                      <a:pt x="23116" y="29239"/>
                      <a:pt x="23455" y="29738"/>
                      <a:pt x="23801" y="29738"/>
                    </a:cubicBezTo>
                    <a:cubicBezTo>
                      <a:pt x="23931" y="29738"/>
                      <a:pt x="24062" y="29667"/>
                      <a:pt x="24197" y="29473"/>
                    </a:cubicBezTo>
                    <a:cubicBezTo>
                      <a:pt x="23209" y="28084"/>
                      <a:pt x="18641" y="27837"/>
                      <a:pt x="19814" y="25770"/>
                    </a:cubicBezTo>
                    <a:lnTo>
                      <a:pt x="19814" y="25770"/>
                    </a:lnTo>
                    <a:cubicBezTo>
                      <a:pt x="20894" y="26973"/>
                      <a:pt x="22962" y="27560"/>
                      <a:pt x="24197" y="28671"/>
                    </a:cubicBezTo>
                    <a:cubicBezTo>
                      <a:pt x="24413" y="28887"/>
                      <a:pt x="24721" y="29504"/>
                      <a:pt x="24906" y="29751"/>
                    </a:cubicBezTo>
                    <a:cubicBezTo>
                      <a:pt x="25215" y="30090"/>
                      <a:pt x="25801" y="30399"/>
                      <a:pt x="25647" y="30800"/>
                    </a:cubicBezTo>
                    <a:lnTo>
                      <a:pt x="25647" y="32405"/>
                    </a:lnTo>
                    <a:cubicBezTo>
                      <a:pt x="25967" y="32625"/>
                      <a:pt x="26545" y="32663"/>
                      <a:pt x="27180" y="32663"/>
                    </a:cubicBezTo>
                    <a:cubicBezTo>
                      <a:pt x="27527" y="32663"/>
                      <a:pt x="27891" y="32652"/>
                      <a:pt x="28239" y="32652"/>
                    </a:cubicBezTo>
                    <a:cubicBezTo>
                      <a:pt x="28826" y="31757"/>
                      <a:pt x="27561" y="30430"/>
                      <a:pt x="28579" y="29473"/>
                    </a:cubicBezTo>
                    <a:lnTo>
                      <a:pt x="29690" y="29473"/>
                    </a:lnTo>
                    <a:cubicBezTo>
                      <a:pt x="29258" y="30522"/>
                      <a:pt x="29628" y="30461"/>
                      <a:pt x="29320" y="31603"/>
                    </a:cubicBezTo>
                    <a:cubicBezTo>
                      <a:pt x="29362" y="31598"/>
                      <a:pt x="29401" y="31596"/>
                      <a:pt x="29437" y="31596"/>
                    </a:cubicBezTo>
                    <a:cubicBezTo>
                      <a:pt x="30121" y="31596"/>
                      <a:pt x="29845" y="32388"/>
                      <a:pt x="30431" y="32652"/>
                    </a:cubicBezTo>
                    <a:cubicBezTo>
                      <a:pt x="30708" y="32806"/>
                      <a:pt x="31017" y="32899"/>
                      <a:pt x="31326" y="32960"/>
                    </a:cubicBezTo>
                    <a:lnTo>
                      <a:pt x="31819" y="26294"/>
                    </a:lnTo>
                    <a:cubicBezTo>
                      <a:pt x="34751" y="25245"/>
                      <a:pt x="37621" y="23980"/>
                      <a:pt x="40368" y="22498"/>
                    </a:cubicBezTo>
                    <a:cubicBezTo>
                      <a:pt x="41880" y="20770"/>
                      <a:pt x="41788" y="19536"/>
                      <a:pt x="41788" y="19536"/>
                    </a:cubicBezTo>
                    <a:cubicBezTo>
                      <a:pt x="41788" y="19536"/>
                      <a:pt x="39319" y="19350"/>
                      <a:pt x="38084" y="18826"/>
                    </a:cubicBezTo>
                    <a:cubicBezTo>
                      <a:pt x="37440" y="18137"/>
                      <a:pt x="36571" y="17752"/>
                      <a:pt x="35674" y="17752"/>
                    </a:cubicBezTo>
                    <a:cubicBezTo>
                      <a:pt x="35326" y="17752"/>
                      <a:pt x="34973" y="17810"/>
                      <a:pt x="34628" y="17931"/>
                    </a:cubicBezTo>
                    <a:cubicBezTo>
                      <a:pt x="34813" y="16604"/>
                      <a:pt x="33949" y="15338"/>
                      <a:pt x="32005" y="15338"/>
                    </a:cubicBezTo>
                    <a:cubicBezTo>
                      <a:pt x="30060" y="15338"/>
                      <a:pt x="30492" y="12314"/>
                      <a:pt x="31819" y="11512"/>
                    </a:cubicBezTo>
                    <a:cubicBezTo>
                      <a:pt x="33147" y="10740"/>
                      <a:pt x="32869" y="10401"/>
                      <a:pt x="31819" y="9598"/>
                    </a:cubicBezTo>
                    <a:cubicBezTo>
                      <a:pt x="30770" y="8796"/>
                      <a:pt x="30338" y="5895"/>
                      <a:pt x="30338" y="5895"/>
                    </a:cubicBezTo>
                    <a:lnTo>
                      <a:pt x="32282" y="1574"/>
                    </a:lnTo>
                    <a:lnTo>
                      <a:pt x="32252" y="1574"/>
                    </a:lnTo>
                    <a:cubicBezTo>
                      <a:pt x="31758" y="926"/>
                      <a:pt x="31140" y="370"/>
                      <a:pt x="30400" y="0"/>
                    </a:cubicBezTo>
                    <a:close/>
                  </a:path>
                </a:pathLst>
              </a:custGeom>
              <a:solidFill>
                <a:schemeClr val="dk2"/>
              </a:solidFill>
              <a:ln w="9525" cap="flat" cmpd="sng">
                <a:solidFill>
                  <a:schemeClr val="lt1"/>
                </a:solidFill>
                <a:prstDash val="solid"/>
                <a:round/>
                <a:headEnd type="none" w="sm" len="sm"/>
                <a:tailEnd type="none" w="sm" len="sm"/>
              </a:ln>
            </p:spPr>
            <p:txBody>
              <a:bodyPr spcFirstLastPara="1" wrap="square" lIns="91426" tIns="91426" rIns="91426" bIns="91426" anchor="ctr" anchorCtr="0">
                <a:noAutofit/>
              </a:bodyPr>
              <a:lstStyle/>
              <a:p>
                <a:pPr algn="l" rtl="0"/>
                <a:endParaRPr sz="1801"/>
              </a:p>
            </p:txBody>
          </p:sp>
        </p:grpSp>
        <p:sp>
          <p:nvSpPr>
            <p:cNvPr id="87" name="Google Shape;972;p52">
              <a:extLst>
                <a:ext uri="{FF2B5EF4-FFF2-40B4-BE49-F238E27FC236}">
                  <a16:creationId xmlns:a16="http://schemas.microsoft.com/office/drawing/2014/main" id="{40EA3282-1091-4119-AB16-0F0CBCFF4E45}"/>
                </a:ext>
              </a:extLst>
            </p:cNvPr>
            <p:cNvSpPr/>
            <p:nvPr/>
          </p:nvSpPr>
          <p:spPr>
            <a:xfrm>
              <a:off x="4550136" y="4000051"/>
              <a:ext cx="230844" cy="296575"/>
            </a:xfrm>
            <a:custGeom>
              <a:avLst/>
              <a:gdLst/>
              <a:ahLst/>
              <a:cxnLst/>
              <a:rect l="l" t="t" r="r" b="b"/>
              <a:pathLst>
                <a:path w="29230" h="37553" extrusionOk="0">
                  <a:moveTo>
                    <a:pt x="9655" y="0"/>
                  </a:moveTo>
                  <a:cubicBezTo>
                    <a:pt x="7693" y="0"/>
                    <a:pt x="5983" y="1692"/>
                    <a:pt x="5974" y="3671"/>
                  </a:cubicBezTo>
                  <a:cubicBezTo>
                    <a:pt x="5974" y="4182"/>
                    <a:pt x="6085" y="4693"/>
                    <a:pt x="6245" y="5036"/>
                  </a:cubicBezTo>
                  <a:cubicBezTo>
                    <a:pt x="7169" y="7653"/>
                    <a:pt x="7369" y="9675"/>
                    <a:pt x="6863" y="11515"/>
                  </a:cubicBezTo>
                  <a:lnTo>
                    <a:pt x="6716" y="11933"/>
                  </a:lnTo>
                  <a:cubicBezTo>
                    <a:pt x="6089" y="13821"/>
                    <a:pt x="5018" y="16181"/>
                    <a:pt x="1850" y="19345"/>
                  </a:cubicBezTo>
                  <a:cubicBezTo>
                    <a:pt x="1" y="21194"/>
                    <a:pt x="623" y="24331"/>
                    <a:pt x="3041" y="25340"/>
                  </a:cubicBezTo>
                  <a:cubicBezTo>
                    <a:pt x="3475" y="25523"/>
                    <a:pt x="3948" y="25620"/>
                    <a:pt x="4422" y="25620"/>
                  </a:cubicBezTo>
                  <a:cubicBezTo>
                    <a:pt x="4433" y="25620"/>
                    <a:pt x="4443" y="25620"/>
                    <a:pt x="4454" y="25620"/>
                  </a:cubicBezTo>
                  <a:lnTo>
                    <a:pt x="12866" y="25620"/>
                  </a:lnTo>
                  <a:lnTo>
                    <a:pt x="14862" y="37552"/>
                  </a:lnTo>
                  <a:lnTo>
                    <a:pt x="16848" y="25625"/>
                  </a:lnTo>
                  <a:lnTo>
                    <a:pt x="25243" y="25625"/>
                  </a:lnTo>
                  <a:cubicBezTo>
                    <a:pt x="25254" y="25625"/>
                    <a:pt x="25264" y="25625"/>
                    <a:pt x="25275" y="25625"/>
                  </a:cubicBezTo>
                  <a:cubicBezTo>
                    <a:pt x="25753" y="25625"/>
                    <a:pt x="26230" y="25527"/>
                    <a:pt x="26669" y="25345"/>
                  </a:cubicBezTo>
                  <a:cubicBezTo>
                    <a:pt x="27576" y="24976"/>
                    <a:pt x="28292" y="24256"/>
                    <a:pt x="28660" y="23354"/>
                  </a:cubicBezTo>
                  <a:cubicBezTo>
                    <a:pt x="29229" y="21980"/>
                    <a:pt x="28914" y="20398"/>
                    <a:pt x="27865" y="19345"/>
                  </a:cubicBezTo>
                  <a:cubicBezTo>
                    <a:pt x="24701" y="16177"/>
                    <a:pt x="23630" y="13821"/>
                    <a:pt x="22999" y="11933"/>
                  </a:cubicBezTo>
                  <a:cubicBezTo>
                    <a:pt x="22354" y="9999"/>
                    <a:pt x="22505" y="7880"/>
                    <a:pt x="23443" y="5213"/>
                  </a:cubicBezTo>
                  <a:cubicBezTo>
                    <a:pt x="23661" y="4733"/>
                    <a:pt x="23772" y="4218"/>
                    <a:pt x="23772" y="3693"/>
                  </a:cubicBezTo>
                  <a:cubicBezTo>
                    <a:pt x="23759" y="1670"/>
                    <a:pt x="22105" y="27"/>
                    <a:pt x="20100" y="27"/>
                  </a:cubicBezTo>
                  <a:cubicBezTo>
                    <a:pt x="20098" y="27"/>
                    <a:pt x="20095" y="27"/>
                    <a:pt x="20092" y="27"/>
                  </a:cubicBezTo>
                  <a:lnTo>
                    <a:pt x="9662" y="0"/>
                  </a:lnTo>
                  <a:cubicBezTo>
                    <a:pt x="9660" y="0"/>
                    <a:pt x="9657" y="0"/>
                    <a:pt x="9655" y="0"/>
                  </a:cubicBezTo>
                  <a:close/>
                </a:path>
              </a:pathLst>
            </a:custGeom>
            <a:solidFill>
              <a:srgbClr val="C00000"/>
            </a:solidFill>
            <a:ln>
              <a:noFill/>
            </a:ln>
          </p:spPr>
          <p:txBody>
            <a:bodyPr spcFirstLastPara="1" wrap="square" lIns="91426" tIns="91426" rIns="91426" bIns="91426" anchor="ctr" anchorCtr="0">
              <a:noAutofit/>
            </a:bodyPr>
            <a:lstStyle/>
            <a:p>
              <a:pPr algn="l" rtl="0"/>
              <a:endParaRPr sz="1801"/>
            </a:p>
          </p:txBody>
        </p:sp>
      </p:grpSp>
      <p:pic>
        <p:nvPicPr>
          <p:cNvPr id="88" name="صورة 87">
            <a:extLst>
              <a:ext uri="{FF2B5EF4-FFF2-40B4-BE49-F238E27FC236}">
                <a16:creationId xmlns:a16="http://schemas.microsoft.com/office/drawing/2014/main" id="{137C5C2C-F3F6-4422-B616-5A744F2CFAB7}"/>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0" y="4664382"/>
            <a:ext cx="12192000" cy="2193620"/>
          </a:xfrm>
          <a:prstGeom prst="rect">
            <a:avLst/>
          </a:prstGeom>
        </p:spPr>
      </p:pic>
      <p:pic>
        <p:nvPicPr>
          <p:cNvPr id="89" name="صورة 88">
            <a:extLst>
              <a:ext uri="{FF2B5EF4-FFF2-40B4-BE49-F238E27FC236}">
                <a16:creationId xmlns:a16="http://schemas.microsoft.com/office/drawing/2014/main" id="{8A0CE8DC-59E2-42F2-91A2-F39B54A54B5A}"/>
              </a:ext>
            </a:extLst>
          </p:cNvPr>
          <p:cNvPicPr>
            <a:picLocks noChangeAspect="1"/>
          </p:cNvPicPr>
          <p:nvPr/>
        </p:nvPicPr>
        <p:blipFill>
          <a:blip r:embed="rId4">
            <a:duotone>
              <a:prstClr val="black"/>
              <a:srgbClr val="795FAF">
                <a:tint val="45000"/>
                <a:satMod val="400000"/>
              </a:srgbClr>
            </a:duotone>
            <a:extLst>
              <a:ext uri="{28A0092B-C50C-407E-A947-70E740481C1C}">
                <a14:useLocalDpi xmlns:a14="http://schemas.microsoft.com/office/drawing/2010/main" val="0"/>
              </a:ext>
            </a:extLst>
          </a:blip>
          <a:stretch>
            <a:fillRect/>
          </a:stretch>
        </p:blipFill>
        <p:spPr>
          <a:xfrm>
            <a:off x="6847010" y="460809"/>
            <a:ext cx="4209476" cy="4182313"/>
          </a:xfrm>
          <a:prstGeom prst="rect">
            <a:avLst/>
          </a:prstGeom>
        </p:spPr>
      </p:pic>
    </p:spTree>
    <p:extLst>
      <p:ext uri="{BB962C8B-B14F-4D97-AF65-F5344CB8AC3E}">
        <p14:creationId xmlns:p14="http://schemas.microsoft.com/office/powerpoint/2010/main" val="234328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89"/>
                                        </p:tgtEl>
                                      </p:cBhvr>
                                    </p:animEffect>
                                    <p:animScale>
                                      <p:cBhvr>
                                        <p:cTn id="7" dur="500" autoRev="1" fill="hold"/>
                                        <p:tgtEl>
                                          <p:spTgt spid="8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823;p51">
            <a:extLst>
              <a:ext uri="{FF2B5EF4-FFF2-40B4-BE49-F238E27FC236}">
                <a16:creationId xmlns:a16="http://schemas.microsoft.com/office/drawing/2014/main" id="{D7047B89-A274-4B4B-923D-63FD687E9D7E}"/>
              </a:ext>
            </a:extLst>
          </p:cNvPr>
          <p:cNvSpPr txBox="1">
            <a:spLocks/>
          </p:cNvSpPr>
          <p:nvPr/>
        </p:nvSpPr>
        <p:spPr>
          <a:xfrm>
            <a:off x="4706843" y="2945680"/>
            <a:ext cx="3662773" cy="723700"/>
          </a:xfrm>
          <a:prstGeom prst="rect">
            <a:avLst/>
          </a:prstGeom>
          <a:noFill/>
          <a:ln>
            <a:noFill/>
          </a:ln>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ctr" rtl="0" eaLnBrk="1" hangingPunct="1">
              <a:lnSpc>
                <a:spcPct val="80000"/>
              </a:lnSpc>
              <a:spcBef>
                <a:spcPts val="0"/>
              </a:spcBef>
              <a:spcAft>
                <a:spcPts val="0"/>
              </a:spcAft>
              <a:buClr>
                <a:schemeClr val="dk1"/>
              </a:buClr>
              <a:buSzPts val="6000"/>
              <a:buFont typeface="Just Another Hand"/>
              <a:buNone/>
              <a:defRPr sz="9600" b="0" i="0" u="none" strike="noStrike" cap="none">
                <a:solidFill>
                  <a:schemeClr val="dk1"/>
                </a:solidFill>
                <a:latin typeface="Just Another Hand"/>
                <a:ea typeface="Just Another Hand"/>
                <a:cs typeface="Just Another Hand"/>
                <a:sym typeface="Just Another Hand"/>
              </a:defRPr>
            </a:lvl1pPr>
            <a:lvl2pPr marR="0" lvl="1"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2pPr>
            <a:lvl3pPr marR="0" lvl="2"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3pPr>
            <a:lvl4pPr marR="0" lvl="3"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4pPr>
            <a:lvl5pPr marR="0" lvl="4"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5pPr>
            <a:lvl6pPr marR="0" lvl="5"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6pPr>
            <a:lvl7pPr marR="0" lvl="6"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7pPr>
            <a:lvl8pPr marR="0" lvl="7"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8pPr>
            <a:lvl9pPr marR="0" lvl="8" algn="ctr" rtl="0" eaLnBrk="1" hangingPunct="1">
              <a:lnSpc>
                <a:spcPct val="80000"/>
              </a:lnSpc>
              <a:spcBef>
                <a:spcPts val="0"/>
              </a:spcBef>
              <a:spcAft>
                <a:spcPts val="0"/>
              </a:spcAft>
              <a:buClr>
                <a:schemeClr val="dk1"/>
              </a:buClr>
              <a:buSzPts val="5200"/>
              <a:buFont typeface="Just Another Hand"/>
              <a:buNone/>
              <a:defRPr sz="5200" b="0" i="0" u="none" strike="noStrike" cap="none">
                <a:solidFill>
                  <a:schemeClr val="dk1"/>
                </a:solidFill>
                <a:latin typeface="Just Another Hand"/>
                <a:ea typeface="Just Another Hand"/>
                <a:cs typeface="Just Another Hand"/>
                <a:sym typeface="Just Another Hand"/>
              </a:defRPr>
            </a:lvl9pPr>
          </a:lstStyle>
          <a:p>
            <a:pPr defTabSz="914411">
              <a:buClr>
                <a:srgbClr val="434343"/>
              </a:buClr>
              <a:defRPr/>
            </a:pPr>
            <a:r>
              <a:rPr lang="ar-SA" sz="4000" kern="0" dirty="0">
                <a:solidFill>
                  <a:schemeClr val="accent6">
                    <a:lumMod val="50000"/>
                  </a:schemeClr>
                </a:solidFill>
                <a:effectLst>
                  <a:outerShdw blurRad="38100" dist="38100" dir="2700000" algn="tl">
                    <a:srgbClr val="000000">
                      <a:alpha val="43137"/>
                    </a:srgbClr>
                  </a:outerShdw>
                </a:effectLst>
                <a:latin typeface="Aref Ruqaa" pitchFamily="2" charset="-78"/>
                <a:cs typeface="Aref Ruqaa" pitchFamily="2" charset="-78"/>
              </a:rPr>
              <a:t>شكرًا لحسن تفاعلكن</a:t>
            </a:r>
          </a:p>
        </p:txBody>
      </p:sp>
      <p:grpSp>
        <p:nvGrpSpPr>
          <p:cNvPr id="3" name="Google Shape;17084;p54">
            <a:extLst>
              <a:ext uri="{FF2B5EF4-FFF2-40B4-BE49-F238E27FC236}">
                <a16:creationId xmlns:a16="http://schemas.microsoft.com/office/drawing/2014/main" id="{10F4742E-9545-48F6-9DF1-A743FDBC5BEA}"/>
              </a:ext>
            </a:extLst>
          </p:cNvPr>
          <p:cNvGrpSpPr/>
          <p:nvPr/>
        </p:nvGrpSpPr>
        <p:grpSpPr>
          <a:xfrm>
            <a:off x="3530291" y="1778963"/>
            <a:ext cx="5471589" cy="4165186"/>
            <a:chOff x="6744575" y="2445600"/>
            <a:chExt cx="1772550" cy="1464575"/>
          </a:xfrm>
          <a:solidFill>
            <a:schemeClr val="tx1">
              <a:lumMod val="60000"/>
              <a:lumOff val="40000"/>
            </a:schemeClr>
          </a:solidFill>
        </p:grpSpPr>
        <p:sp>
          <p:nvSpPr>
            <p:cNvPr id="4" name="Google Shape;17085;p54">
              <a:extLst>
                <a:ext uri="{FF2B5EF4-FFF2-40B4-BE49-F238E27FC236}">
                  <a16:creationId xmlns:a16="http://schemas.microsoft.com/office/drawing/2014/main" id="{C264296A-5730-46BD-A060-777AA5BA89B1}"/>
                </a:ext>
              </a:extLst>
            </p:cNvPr>
            <p:cNvSpPr/>
            <p:nvPr/>
          </p:nvSpPr>
          <p:spPr>
            <a:xfrm>
              <a:off x="6888050" y="2574575"/>
              <a:ext cx="1485925" cy="848125"/>
            </a:xfrm>
            <a:custGeom>
              <a:avLst/>
              <a:gdLst/>
              <a:ahLst/>
              <a:cxnLst/>
              <a:rect l="l" t="t" r="r" b="b"/>
              <a:pathLst>
                <a:path w="59437" h="33925" extrusionOk="0">
                  <a:moveTo>
                    <a:pt x="1310" y="1151"/>
                  </a:moveTo>
                  <a:lnTo>
                    <a:pt x="1310" y="1151"/>
                  </a:lnTo>
                  <a:cubicBezTo>
                    <a:pt x="3464" y="1286"/>
                    <a:pt x="5632" y="1323"/>
                    <a:pt x="7802" y="1323"/>
                  </a:cubicBezTo>
                  <a:cubicBezTo>
                    <a:pt x="10407" y="1323"/>
                    <a:pt x="13013" y="1270"/>
                    <a:pt x="15597" y="1270"/>
                  </a:cubicBezTo>
                  <a:lnTo>
                    <a:pt x="44410" y="1270"/>
                  </a:lnTo>
                  <a:cubicBezTo>
                    <a:pt x="47252" y="1270"/>
                    <a:pt x="50192" y="1431"/>
                    <a:pt x="53104" y="1431"/>
                  </a:cubicBezTo>
                  <a:cubicBezTo>
                    <a:pt x="54816" y="1431"/>
                    <a:pt x="56519" y="1375"/>
                    <a:pt x="58186" y="1199"/>
                  </a:cubicBezTo>
                  <a:lnTo>
                    <a:pt x="58186" y="1199"/>
                  </a:lnTo>
                  <a:cubicBezTo>
                    <a:pt x="57710" y="3485"/>
                    <a:pt x="57888" y="5902"/>
                    <a:pt x="57888" y="8235"/>
                  </a:cubicBezTo>
                  <a:lnTo>
                    <a:pt x="57888" y="16534"/>
                  </a:lnTo>
                  <a:cubicBezTo>
                    <a:pt x="57888" y="19141"/>
                    <a:pt x="57888" y="21749"/>
                    <a:pt x="57900" y="24356"/>
                  </a:cubicBezTo>
                  <a:cubicBezTo>
                    <a:pt x="57912" y="27107"/>
                    <a:pt x="57626" y="30071"/>
                    <a:pt x="58126" y="32810"/>
                  </a:cubicBezTo>
                  <a:cubicBezTo>
                    <a:pt x="55972" y="32674"/>
                    <a:pt x="53804" y="32638"/>
                    <a:pt x="51634" y="32638"/>
                  </a:cubicBezTo>
                  <a:cubicBezTo>
                    <a:pt x="49030" y="32638"/>
                    <a:pt x="46424" y="32691"/>
                    <a:pt x="43839" y="32691"/>
                  </a:cubicBezTo>
                  <a:lnTo>
                    <a:pt x="15026" y="32691"/>
                  </a:lnTo>
                  <a:cubicBezTo>
                    <a:pt x="12185" y="32691"/>
                    <a:pt x="9244" y="32530"/>
                    <a:pt x="6333" y="32530"/>
                  </a:cubicBezTo>
                  <a:cubicBezTo>
                    <a:pt x="4620" y="32530"/>
                    <a:pt x="2917" y="32586"/>
                    <a:pt x="1250" y="32762"/>
                  </a:cubicBezTo>
                  <a:cubicBezTo>
                    <a:pt x="1715" y="30452"/>
                    <a:pt x="1536" y="28047"/>
                    <a:pt x="1548" y="25726"/>
                  </a:cubicBezTo>
                  <a:lnTo>
                    <a:pt x="1548" y="17415"/>
                  </a:lnTo>
                  <a:cubicBezTo>
                    <a:pt x="1548" y="14819"/>
                    <a:pt x="1548" y="12212"/>
                    <a:pt x="1536" y="9605"/>
                  </a:cubicBezTo>
                  <a:cubicBezTo>
                    <a:pt x="1524" y="6854"/>
                    <a:pt x="1810" y="3890"/>
                    <a:pt x="1310" y="1151"/>
                  </a:cubicBezTo>
                  <a:close/>
                  <a:moveTo>
                    <a:pt x="11950" y="0"/>
                  </a:moveTo>
                  <a:cubicBezTo>
                    <a:pt x="8239" y="0"/>
                    <a:pt x="4537" y="78"/>
                    <a:pt x="869" y="330"/>
                  </a:cubicBezTo>
                  <a:cubicBezTo>
                    <a:pt x="583" y="342"/>
                    <a:pt x="453" y="639"/>
                    <a:pt x="512" y="865"/>
                  </a:cubicBezTo>
                  <a:cubicBezTo>
                    <a:pt x="48" y="3282"/>
                    <a:pt x="250" y="5818"/>
                    <a:pt x="238" y="8259"/>
                  </a:cubicBezTo>
                  <a:cubicBezTo>
                    <a:pt x="226" y="11176"/>
                    <a:pt x="226" y="14117"/>
                    <a:pt x="226" y="17034"/>
                  </a:cubicBezTo>
                  <a:lnTo>
                    <a:pt x="226" y="25285"/>
                  </a:lnTo>
                  <a:cubicBezTo>
                    <a:pt x="226" y="27833"/>
                    <a:pt x="0" y="30512"/>
                    <a:pt x="572" y="33024"/>
                  </a:cubicBezTo>
                  <a:cubicBezTo>
                    <a:pt x="488" y="33274"/>
                    <a:pt x="667" y="33596"/>
                    <a:pt x="1000" y="33643"/>
                  </a:cubicBezTo>
                  <a:cubicBezTo>
                    <a:pt x="2678" y="33842"/>
                    <a:pt x="4401" y="33905"/>
                    <a:pt x="6137" y="33905"/>
                  </a:cubicBezTo>
                  <a:cubicBezTo>
                    <a:pt x="9069" y="33905"/>
                    <a:pt x="12038" y="33727"/>
                    <a:pt x="14895" y="33727"/>
                  </a:cubicBezTo>
                  <a:lnTo>
                    <a:pt x="29694" y="33727"/>
                  </a:lnTo>
                  <a:cubicBezTo>
                    <a:pt x="35585" y="33727"/>
                    <a:pt x="41548" y="33925"/>
                    <a:pt x="47486" y="33925"/>
                  </a:cubicBezTo>
                  <a:cubicBezTo>
                    <a:pt x="51197" y="33925"/>
                    <a:pt x="54899" y="33847"/>
                    <a:pt x="58567" y="33596"/>
                  </a:cubicBezTo>
                  <a:cubicBezTo>
                    <a:pt x="58865" y="33584"/>
                    <a:pt x="58984" y="33286"/>
                    <a:pt x="58924" y="33060"/>
                  </a:cubicBezTo>
                  <a:cubicBezTo>
                    <a:pt x="59388" y="30643"/>
                    <a:pt x="59174" y="28107"/>
                    <a:pt x="59198" y="25666"/>
                  </a:cubicBezTo>
                  <a:cubicBezTo>
                    <a:pt x="59210" y="22749"/>
                    <a:pt x="59210" y="19808"/>
                    <a:pt x="59210" y="16891"/>
                  </a:cubicBezTo>
                  <a:lnTo>
                    <a:pt x="59210" y="8640"/>
                  </a:lnTo>
                  <a:cubicBezTo>
                    <a:pt x="59210" y="6080"/>
                    <a:pt x="59436" y="3401"/>
                    <a:pt x="58865" y="901"/>
                  </a:cubicBezTo>
                  <a:cubicBezTo>
                    <a:pt x="58936" y="663"/>
                    <a:pt x="58757" y="330"/>
                    <a:pt x="58436" y="294"/>
                  </a:cubicBezTo>
                  <a:cubicBezTo>
                    <a:pt x="56735" y="87"/>
                    <a:pt x="54987" y="23"/>
                    <a:pt x="53226" y="23"/>
                  </a:cubicBezTo>
                  <a:cubicBezTo>
                    <a:pt x="50317" y="23"/>
                    <a:pt x="47370" y="199"/>
                    <a:pt x="44529" y="199"/>
                  </a:cubicBezTo>
                  <a:lnTo>
                    <a:pt x="29742" y="199"/>
                  </a:lnTo>
                  <a:cubicBezTo>
                    <a:pt x="23851" y="199"/>
                    <a:pt x="17888" y="0"/>
                    <a:pt x="11950" y="0"/>
                  </a:cubicBezTo>
                  <a:close/>
                </a:path>
              </a:pathLst>
            </a:custGeom>
            <a:grpFill/>
            <a:ln>
              <a:noFill/>
            </a:ln>
          </p:spPr>
          <p:txBody>
            <a:bodyPr spcFirstLastPara="1" wrap="square" lIns="91426" tIns="91426" rIns="91426" bIns="91426" anchor="ctr" anchorCtr="0">
              <a:noAutofit/>
            </a:bodyPr>
            <a:lstStyle/>
            <a:p>
              <a:pPr algn="l" rtl="0"/>
              <a:endParaRPr sz="1801"/>
            </a:p>
          </p:txBody>
        </p:sp>
        <p:sp>
          <p:nvSpPr>
            <p:cNvPr id="5" name="Google Shape;17086;p54">
              <a:extLst>
                <a:ext uri="{FF2B5EF4-FFF2-40B4-BE49-F238E27FC236}">
                  <a16:creationId xmlns:a16="http://schemas.microsoft.com/office/drawing/2014/main" id="{6FBF6E6D-6767-4E94-A468-0D088103CB29}"/>
                </a:ext>
              </a:extLst>
            </p:cNvPr>
            <p:cNvSpPr/>
            <p:nvPr/>
          </p:nvSpPr>
          <p:spPr>
            <a:xfrm>
              <a:off x="6744575" y="2445600"/>
              <a:ext cx="1772550" cy="1464575"/>
            </a:xfrm>
            <a:custGeom>
              <a:avLst/>
              <a:gdLst/>
              <a:ahLst/>
              <a:cxnLst/>
              <a:rect l="l" t="t" r="r" b="b"/>
              <a:pathLst>
                <a:path w="70902" h="58583" extrusionOk="0">
                  <a:moveTo>
                    <a:pt x="1560" y="1440"/>
                  </a:moveTo>
                  <a:lnTo>
                    <a:pt x="1560" y="1440"/>
                  </a:lnTo>
                  <a:cubicBezTo>
                    <a:pt x="4117" y="1618"/>
                    <a:pt x="6688" y="1667"/>
                    <a:pt x="9260" y="1667"/>
                  </a:cubicBezTo>
                  <a:cubicBezTo>
                    <a:pt x="12379" y="1667"/>
                    <a:pt x="15499" y="1595"/>
                    <a:pt x="18598" y="1595"/>
                  </a:cubicBezTo>
                  <a:lnTo>
                    <a:pt x="36148" y="1595"/>
                  </a:lnTo>
                  <a:cubicBezTo>
                    <a:pt x="41755" y="1595"/>
                    <a:pt x="47375" y="1595"/>
                    <a:pt x="52983" y="1607"/>
                  </a:cubicBezTo>
                  <a:cubicBezTo>
                    <a:pt x="56386" y="1607"/>
                    <a:pt x="59924" y="1822"/>
                    <a:pt x="63422" y="1822"/>
                  </a:cubicBezTo>
                  <a:cubicBezTo>
                    <a:pt x="65443" y="1822"/>
                    <a:pt x="67452" y="1751"/>
                    <a:pt x="69414" y="1524"/>
                  </a:cubicBezTo>
                  <a:lnTo>
                    <a:pt x="69414" y="1524"/>
                  </a:lnTo>
                  <a:cubicBezTo>
                    <a:pt x="68866" y="4536"/>
                    <a:pt x="69068" y="7691"/>
                    <a:pt x="69068" y="10727"/>
                  </a:cubicBezTo>
                  <a:lnTo>
                    <a:pt x="69068" y="21586"/>
                  </a:lnTo>
                  <a:cubicBezTo>
                    <a:pt x="69068" y="24991"/>
                    <a:pt x="69068" y="28384"/>
                    <a:pt x="69080" y="31789"/>
                  </a:cubicBezTo>
                  <a:cubicBezTo>
                    <a:pt x="69092" y="35397"/>
                    <a:pt x="68771" y="39267"/>
                    <a:pt x="69354" y="42838"/>
                  </a:cubicBezTo>
                  <a:cubicBezTo>
                    <a:pt x="66798" y="42661"/>
                    <a:pt x="64226" y="42612"/>
                    <a:pt x="61654" y="42612"/>
                  </a:cubicBezTo>
                  <a:cubicBezTo>
                    <a:pt x="58536" y="42612"/>
                    <a:pt x="55415" y="42684"/>
                    <a:pt x="52316" y="42684"/>
                  </a:cubicBezTo>
                  <a:lnTo>
                    <a:pt x="34767" y="42684"/>
                  </a:lnTo>
                  <a:cubicBezTo>
                    <a:pt x="29147" y="42684"/>
                    <a:pt x="23539" y="42684"/>
                    <a:pt x="17931" y="42672"/>
                  </a:cubicBezTo>
                  <a:cubicBezTo>
                    <a:pt x="14528" y="42672"/>
                    <a:pt x="10990" y="42457"/>
                    <a:pt x="7492" y="42457"/>
                  </a:cubicBezTo>
                  <a:cubicBezTo>
                    <a:pt x="5471" y="42457"/>
                    <a:pt x="3462" y="42528"/>
                    <a:pt x="1500" y="42755"/>
                  </a:cubicBezTo>
                  <a:cubicBezTo>
                    <a:pt x="2048" y="39755"/>
                    <a:pt x="1846" y="36588"/>
                    <a:pt x="1846" y="33552"/>
                  </a:cubicBezTo>
                  <a:lnTo>
                    <a:pt x="1846" y="22693"/>
                  </a:lnTo>
                  <a:cubicBezTo>
                    <a:pt x="1846" y="19288"/>
                    <a:pt x="1846" y="15895"/>
                    <a:pt x="1822" y="12489"/>
                  </a:cubicBezTo>
                  <a:cubicBezTo>
                    <a:pt x="1810" y="8882"/>
                    <a:pt x="2143" y="5012"/>
                    <a:pt x="1560" y="1440"/>
                  </a:cubicBezTo>
                  <a:close/>
                  <a:moveTo>
                    <a:pt x="35433" y="44053"/>
                  </a:moveTo>
                  <a:cubicBezTo>
                    <a:pt x="37505" y="44053"/>
                    <a:pt x="39577" y="44065"/>
                    <a:pt x="41660" y="44112"/>
                  </a:cubicBezTo>
                  <a:cubicBezTo>
                    <a:pt x="41505" y="45232"/>
                    <a:pt x="41505" y="46363"/>
                    <a:pt x="41505" y="47494"/>
                  </a:cubicBezTo>
                  <a:cubicBezTo>
                    <a:pt x="41494" y="48875"/>
                    <a:pt x="41446" y="51494"/>
                    <a:pt x="41696" y="51768"/>
                  </a:cubicBezTo>
                  <a:cubicBezTo>
                    <a:pt x="43053" y="53256"/>
                    <a:pt x="49352" y="54340"/>
                    <a:pt x="51923" y="56888"/>
                  </a:cubicBezTo>
                  <a:cubicBezTo>
                    <a:pt x="51456" y="57039"/>
                    <a:pt x="50944" y="57086"/>
                    <a:pt x="50425" y="57086"/>
                  </a:cubicBezTo>
                  <a:cubicBezTo>
                    <a:pt x="49675" y="57086"/>
                    <a:pt x="48908" y="56987"/>
                    <a:pt x="48232" y="56959"/>
                  </a:cubicBezTo>
                  <a:cubicBezTo>
                    <a:pt x="47609" y="56933"/>
                    <a:pt x="46982" y="56928"/>
                    <a:pt x="46355" y="56928"/>
                  </a:cubicBezTo>
                  <a:cubicBezTo>
                    <a:pt x="45886" y="56928"/>
                    <a:pt x="45416" y="56931"/>
                    <a:pt x="44945" y="56931"/>
                  </a:cubicBezTo>
                  <a:cubicBezTo>
                    <a:pt x="44604" y="56931"/>
                    <a:pt x="44263" y="56929"/>
                    <a:pt x="43922" y="56923"/>
                  </a:cubicBezTo>
                  <a:cubicBezTo>
                    <a:pt x="41017" y="56923"/>
                    <a:pt x="38124" y="56745"/>
                    <a:pt x="35219" y="56721"/>
                  </a:cubicBezTo>
                  <a:cubicBezTo>
                    <a:pt x="35014" y="56718"/>
                    <a:pt x="34809" y="56717"/>
                    <a:pt x="34603" y="56717"/>
                  </a:cubicBezTo>
                  <a:cubicBezTo>
                    <a:pt x="31999" y="56717"/>
                    <a:pt x="29393" y="56912"/>
                    <a:pt x="26777" y="56923"/>
                  </a:cubicBezTo>
                  <a:cubicBezTo>
                    <a:pt x="26132" y="56923"/>
                    <a:pt x="25489" y="56919"/>
                    <a:pt x="24848" y="56919"/>
                  </a:cubicBezTo>
                  <a:cubicBezTo>
                    <a:pt x="24047" y="56919"/>
                    <a:pt x="23249" y="56926"/>
                    <a:pt x="22455" y="56959"/>
                  </a:cubicBezTo>
                  <a:cubicBezTo>
                    <a:pt x="21770" y="56987"/>
                    <a:pt x="21000" y="57091"/>
                    <a:pt x="20249" y="57091"/>
                  </a:cubicBezTo>
                  <a:cubicBezTo>
                    <a:pt x="19735" y="57091"/>
                    <a:pt x="19229" y="57043"/>
                    <a:pt x="18765" y="56888"/>
                  </a:cubicBezTo>
                  <a:cubicBezTo>
                    <a:pt x="21336" y="54340"/>
                    <a:pt x="27635" y="53233"/>
                    <a:pt x="29004" y="51744"/>
                  </a:cubicBezTo>
                  <a:cubicBezTo>
                    <a:pt x="29242" y="51482"/>
                    <a:pt x="29194" y="48863"/>
                    <a:pt x="29194" y="47482"/>
                  </a:cubicBezTo>
                  <a:cubicBezTo>
                    <a:pt x="29182" y="46327"/>
                    <a:pt x="29194" y="45184"/>
                    <a:pt x="29040" y="44053"/>
                  </a:cubicBezTo>
                  <a:close/>
                  <a:moveTo>
                    <a:pt x="14354" y="0"/>
                  </a:moveTo>
                  <a:cubicBezTo>
                    <a:pt x="9886" y="0"/>
                    <a:pt x="5428" y="100"/>
                    <a:pt x="1012" y="428"/>
                  </a:cubicBezTo>
                  <a:cubicBezTo>
                    <a:pt x="667" y="464"/>
                    <a:pt x="500" y="845"/>
                    <a:pt x="572" y="1131"/>
                  </a:cubicBezTo>
                  <a:cubicBezTo>
                    <a:pt x="24" y="4286"/>
                    <a:pt x="262" y="7608"/>
                    <a:pt x="262" y="10811"/>
                  </a:cubicBezTo>
                  <a:cubicBezTo>
                    <a:pt x="250" y="14621"/>
                    <a:pt x="250" y="18443"/>
                    <a:pt x="250" y="22253"/>
                  </a:cubicBezTo>
                  <a:lnTo>
                    <a:pt x="250" y="33040"/>
                  </a:lnTo>
                  <a:cubicBezTo>
                    <a:pt x="250" y="36373"/>
                    <a:pt x="0" y="39874"/>
                    <a:pt x="667" y="43148"/>
                  </a:cubicBezTo>
                  <a:cubicBezTo>
                    <a:pt x="572" y="43458"/>
                    <a:pt x="798" y="43886"/>
                    <a:pt x="1191" y="43946"/>
                  </a:cubicBezTo>
                  <a:cubicBezTo>
                    <a:pt x="3209" y="44210"/>
                    <a:pt x="5286" y="44292"/>
                    <a:pt x="7379" y="44292"/>
                  </a:cubicBezTo>
                  <a:cubicBezTo>
                    <a:pt x="10858" y="44292"/>
                    <a:pt x="14383" y="44065"/>
                    <a:pt x="17764" y="44065"/>
                  </a:cubicBezTo>
                  <a:lnTo>
                    <a:pt x="28290" y="44065"/>
                  </a:lnTo>
                  <a:cubicBezTo>
                    <a:pt x="28123" y="45220"/>
                    <a:pt x="28135" y="46375"/>
                    <a:pt x="28123" y="47541"/>
                  </a:cubicBezTo>
                  <a:cubicBezTo>
                    <a:pt x="28111" y="48792"/>
                    <a:pt x="27920" y="50161"/>
                    <a:pt x="28194" y="51375"/>
                  </a:cubicBezTo>
                  <a:cubicBezTo>
                    <a:pt x="24480" y="52733"/>
                    <a:pt x="19669" y="53494"/>
                    <a:pt x="17110" y="56745"/>
                  </a:cubicBezTo>
                  <a:cubicBezTo>
                    <a:pt x="16883" y="57031"/>
                    <a:pt x="17002" y="57495"/>
                    <a:pt x="17288" y="57685"/>
                  </a:cubicBezTo>
                  <a:cubicBezTo>
                    <a:pt x="18319" y="58388"/>
                    <a:pt x="19706" y="58573"/>
                    <a:pt x="21147" y="58573"/>
                  </a:cubicBezTo>
                  <a:cubicBezTo>
                    <a:pt x="22764" y="58573"/>
                    <a:pt x="24450" y="58340"/>
                    <a:pt x="25784" y="58340"/>
                  </a:cubicBezTo>
                  <a:cubicBezTo>
                    <a:pt x="25802" y="58340"/>
                    <a:pt x="25819" y="58340"/>
                    <a:pt x="25837" y="58340"/>
                  </a:cubicBezTo>
                  <a:cubicBezTo>
                    <a:pt x="29052" y="58340"/>
                    <a:pt x="32266" y="58221"/>
                    <a:pt x="35481" y="58174"/>
                  </a:cubicBezTo>
                  <a:cubicBezTo>
                    <a:pt x="35793" y="58169"/>
                    <a:pt x="36105" y="58167"/>
                    <a:pt x="36417" y="58167"/>
                  </a:cubicBezTo>
                  <a:cubicBezTo>
                    <a:pt x="39224" y="58167"/>
                    <a:pt x="42032" y="58340"/>
                    <a:pt x="44839" y="58340"/>
                  </a:cubicBezTo>
                  <a:cubicBezTo>
                    <a:pt x="46174" y="58340"/>
                    <a:pt x="47882" y="58582"/>
                    <a:pt x="49520" y="58582"/>
                  </a:cubicBezTo>
                  <a:cubicBezTo>
                    <a:pt x="50965" y="58582"/>
                    <a:pt x="52356" y="58394"/>
                    <a:pt x="53388" y="57685"/>
                  </a:cubicBezTo>
                  <a:cubicBezTo>
                    <a:pt x="53662" y="57495"/>
                    <a:pt x="53781" y="57031"/>
                    <a:pt x="53566" y="56745"/>
                  </a:cubicBezTo>
                  <a:cubicBezTo>
                    <a:pt x="51007" y="53494"/>
                    <a:pt x="46185" y="52744"/>
                    <a:pt x="42470" y="51375"/>
                  </a:cubicBezTo>
                  <a:cubicBezTo>
                    <a:pt x="42756" y="50149"/>
                    <a:pt x="42565" y="48792"/>
                    <a:pt x="42553" y="47541"/>
                  </a:cubicBezTo>
                  <a:cubicBezTo>
                    <a:pt x="42529" y="46386"/>
                    <a:pt x="42553" y="45255"/>
                    <a:pt x="42398" y="44124"/>
                  </a:cubicBezTo>
                  <a:lnTo>
                    <a:pt x="42398" y="44124"/>
                  </a:lnTo>
                  <a:cubicBezTo>
                    <a:pt x="47078" y="44203"/>
                    <a:pt x="51776" y="44316"/>
                    <a:pt x="56463" y="44316"/>
                  </a:cubicBezTo>
                  <a:cubicBezTo>
                    <a:pt x="60958" y="44316"/>
                    <a:pt x="65442" y="44212"/>
                    <a:pt x="69890" y="43874"/>
                  </a:cubicBezTo>
                  <a:cubicBezTo>
                    <a:pt x="70235" y="43839"/>
                    <a:pt x="70390" y="43458"/>
                    <a:pt x="70319" y="43172"/>
                  </a:cubicBezTo>
                  <a:cubicBezTo>
                    <a:pt x="70866" y="40017"/>
                    <a:pt x="70628" y="36707"/>
                    <a:pt x="70628" y="33504"/>
                  </a:cubicBezTo>
                  <a:cubicBezTo>
                    <a:pt x="70652" y="29694"/>
                    <a:pt x="70652" y="25872"/>
                    <a:pt x="70652" y="22062"/>
                  </a:cubicBezTo>
                  <a:lnTo>
                    <a:pt x="70652" y="11263"/>
                  </a:lnTo>
                  <a:cubicBezTo>
                    <a:pt x="70652" y="7929"/>
                    <a:pt x="70902" y="4441"/>
                    <a:pt x="70235" y="1167"/>
                  </a:cubicBezTo>
                  <a:cubicBezTo>
                    <a:pt x="70319" y="845"/>
                    <a:pt x="70092" y="417"/>
                    <a:pt x="69711" y="357"/>
                  </a:cubicBezTo>
                  <a:cubicBezTo>
                    <a:pt x="67693" y="93"/>
                    <a:pt x="65615" y="11"/>
                    <a:pt x="63519" y="11"/>
                  </a:cubicBezTo>
                  <a:cubicBezTo>
                    <a:pt x="60037" y="11"/>
                    <a:pt x="56507" y="238"/>
                    <a:pt x="53126" y="238"/>
                  </a:cubicBezTo>
                  <a:cubicBezTo>
                    <a:pt x="47232" y="238"/>
                    <a:pt x="41363" y="238"/>
                    <a:pt x="35457" y="250"/>
                  </a:cubicBezTo>
                  <a:cubicBezTo>
                    <a:pt x="28476" y="250"/>
                    <a:pt x="21402" y="0"/>
                    <a:pt x="14354" y="0"/>
                  </a:cubicBezTo>
                  <a:close/>
                </a:path>
              </a:pathLst>
            </a:custGeom>
            <a:grpFill/>
            <a:ln>
              <a:noFill/>
            </a:ln>
          </p:spPr>
          <p:txBody>
            <a:bodyPr spcFirstLastPara="1" wrap="square" lIns="91426" tIns="91426" rIns="91426" bIns="91426" anchor="ctr" anchorCtr="0">
              <a:noAutofit/>
            </a:bodyPr>
            <a:lstStyle/>
            <a:p>
              <a:pPr algn="l" rtl="0"/>
              <a:endParaRPr sz="1801"/>
            </a:p>
          </p:txBody>
        </p:sp>
      </p:grpSp>
      <p:grpSp>
        <p:nvGrpSpPr>
          <p:cNvPr id="6" name="Google Shape;26492;p69">
            <a:extLst>
              <a:ext uri="{FF2B5EF4-FFF2-40B4-BE49-F238E27FC236}">
                <a16:creationId xmlns:a16="http://schemas.microsoft.com/office/drawing/2014/main" id="{1FC21478-9216-4F84-8742-0AD21EE1284D}"/>
              </a:ext>
            </a:extLst>
          </p:cNvPr>
          <p:cNvGrpSpPr/>
          <p:nvPr/>
        </p:nvGrpSpPr>
        <p:grpSpPr>
          <a:xfrm>
            <a:off x="4199645" y="3129472"/>
            <a:ext cx="1374036" cy="1258562"/>
            <a:chOff x="6870193" y="2295620"/>
            <a:chExt cx="360356" cy="343462"/>
          </a:xfrm>
        </p:grpSpPr>
        <p:sp>
          <p:nvSpPr>
            <p:cNvPr id="7" name="Google Shape;26493;p69">
              <a:extLst>
                <a:ext uri="{FF2B5EF4-FFF2-40B4-BE49-F238E27FC236}">
                  <a16:creationId xmlns:a16="http://schemas.microsoft.com/office/drawing/2014/main" id="{F730E2CF-04C2-42FF-B0B9-F4FB58FFA9D0}"/>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solidFill>
                <a:schemeClr val="bg2">
                  <a:lumMod val="75000"/>
                </a:schemeClr>
              </a:solidFill>
            </a:ln>
          </p:spPr>
          <p:txBody>
            <a:bodyPr spcFirstLastPara="1" wrap="square" lIns="91426" tIns="91426" rIns="91426" bIns="91426" anchor="ctr" anchorCtr="0">
              <a:noAutofit/>
            </a:bodyPr>
            <a:lstStyle/>
            <a:p>
              <a:pPr algn="l" rtl="0"/>
              <a:endParaRPr sz="1801">
                <a:solidFill>
                  <a:schemeClr val="bg2">
                    <a:lumMod val="75000"/>
                  </a:schemeClr>
                </a:solidFill>
              </a:endParaRPr>
            </a:p>
          </p:txBody>
        </p:sp>
        <p:sp>
          <p:nvSpPr>
            <p:cNvPr id="8" name="Google Shape;26494;p69">
              <a:extLst>
                <a:ext uri="{FF2B5EF4-FFF2-40B4-BE49-F238E27FC236}">
                  <a16:creationId xmlns:a16="http://schemas.microsoft.com/office/drawing/2014/main" id="{46792B1A-7894-4DDC-8F48-A9758B064B0A}"/>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solidFill>
                <a:schemeClr val="bg2">
                  <a:lumMod val="75000"/>
                </a:schemeClr>
              </a:solidFill>
            </a:ln>
          </p:spPr>
          <p:txBody>
            <a:bodyPr spcFirstLastPara="1" wrap="square" lIns="91426" tIns="91426" rIns="91426" bIns="91426" anchor="ctr" anchorCtr="0">
              <a:noAutofit/>
            </a:bodyPr>
            <a:lstStyle/>
            <a:p>
              <a:pPr algn="l" rtl="0"/>
              <a:endParaRPr sz="1801">
                <a:solidFill>
                  <a:schemeClr val="bg2">
                    <a:lumMod val="75000"/>
                  </a:schemeClr>
                </a:solidFill>
              </a:endParaRPr>
            </a:p>
          </p:txBody>
        </p:sp>
      </p:grpSp>
    </p:spTree>
    <p:extLst>
      <p:ext uri="{BB962C8B-B14F-4D97-AF65-F5344CB8AC3E}">
        <p14:creationId xmlns:p14="http://schemas.microsoft.com/office/powerpoint/2010/main" val="238992030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1906E91-48F4-417D-83FB-26BB21909A2B}"/>
              </a:ext>
            </a:extLst>
          </p:cNvPr>
          <p:cNvSpPr/>
          <p:nvPr/>
        </p:nvSpPr>
        <p:spPr>
          <a:xfrm>
            <a:off x="1032869" y="1928066"/>
            <a:ext cx="10215563" cy="382996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801"/>
          </a:p>
        </p:txBody>
      </p:sp>
      <p:cxnSp>
        <p:nvCxnSpPr>
          <p:cNvPr id="5" name="Google Shape;1224;p43">
            <a:extLst>
              <a:ext uri="{FF2B5EF4-FFF2-40B4-BE49-F238E27FC236}">
                <a16:creationId xmlns:a16="http://schemas.microsoft.com/office/drawing/2014/main" id="{9C7C8A02-4D1E-4FD1-8ECD-A234998C4DAF}"/>
              </a:ext>
            </a:extLst>
          </p:cNvPr>
          <p:cNvCxnSpPr/>
          <p:nvPr/>
        </p:nvCxnSpPr>
        <p:spPr>
          <a:xfrm>
            <a:off x="7762001" y="3069208"/>
            <a:ext cx="854000" cy="0"/>
          </a:xfrm>
          <a:prstGeom prst="straightConnector1">
            <a:avLst/>
          </a:prstGeom>
          <a:noFill/>
          <a:ln w="28575" cap="flat" cmpd="sng">
            <a:solidFill>
              <a:schemeClr val="accent6"/>
            </a:solidFill>
            <a:prstDash val="solid"/>
            <a:round/>
            <a:headEnd type="none" w="med" len="med"/>
            <a:tailEnd type="none" w="med" len="med"/>
          </a:ln>
        </p:spPr>
      </p:cxnSp>
      <p:cxnSp>
        <p:nvCxnSpPr>
          <p:cNvPr id="6" name="Google Shape;1228;p43">
            <a:extLst>
              <a:ext uri="{FF2B5EF4-FFF2-40B4-BE49-F238E27FC236}">
                <a16:creationId xmlns:a16="http://schemas.microsoft.com/office/drawing/2014/main" id="{1FC896B9-35D3-4D9C-8496-8EC4A1BEDA8A}"/>
              </a:ext>
            </a:extLst>
          </p:cNvPr>
          <p:cNvCxnSpPr/>
          <p:nvPr/>
        </p:nvCxnSpPr>
        <p:spPr>
          <a:xfrm>
            <a:off x="5650484" y="3069393"/>
            <a:ext cx="886000" cy="0"/>
          </a:xfrm>
          <a:prstGeom prst="straightConnector1">
            <a:avLst/>
          </a:prstGeom>
          <a:noFill/>
          <a:ln w="28575" cap="flat" cmpd="sng">
            <a:solidFill>
              <a:schemeClr val="accent6"/>
            </a:solidFill>
            <a:prstDash val="solid"/>
            <a:round/>
            <a:headEnd type="none" w="med" len="med"/>
            <a:tailEnd type="none" w="med" len="med"/>
          </a:ln>
        </p:spPr>
      </p:cxnSp>
      <p:cxnSp>
        <p:nvCxnSpPr>
          <p:cNvPr id="7" name="Google Shape;1229;p43">
            <a:extLst>
              <a:ext uri="{FF2B5EF4-FFF2-40B4-BE49-F238E27FC236}">
                <a16:creationId xmlns:a16="http://schemas.microsoft.com/office/drawing/2014/main" id="{63946200-9A5F-4F3B-B075-95C93C141201}"/>
              </a:ext>
            </a:extLst>
          </p:cNvPr>
          <p:cNvCxnSpPr/>
          <p:nvPr/>
        </p:nvCxnSpPr>
        <p:spPr>
          <a:xfrm>
            <a:off x="3571068" y="3066209"/>
            <a:ext cx="854000" cy="0"/>
          </a:xfrm>
          <a:prstGeom prst="straightConnector1">
            <a:avLst/>
          </a:prstGeom>
          <a:noFill/>
          <a:ln w="28575" cap="flat" cmpd="sng">
            <a:solidFill>
              <a:schemeClr val="accent6"/>
            </a:solidFill>
            <a:prstDash val="solid"/>
            <a:round/>
            <a:headEnd type="none" w="med" len="med"/>
            <a:tailEnd type="none" w="med" len="med"/>
          </a:ln>
        </p:spPr>
      </p:cxnSp>
      <p:sp>
        <p:nvSpPr>
          <p:cNvPr id="8" name="Google Shape;1230;p43">
            <a:extLst>
              <a:ext uri="{FF2B5EF4-FFF2-40B4-BE49-F238E27FC236}">
                <a16:creationId xmlns:a16="http://schemas.microsoft.com/office/drawing/2014/main" id="{973B7BBE-0D12-4321-A429-E9E99AA7CD7F}"/>
              </a:ext>
            </a:extLst>
          </p:cNvPr>
          <p:cNvSpPr txBox="1">
            <a:spLocks/>
          </p:cNvSpPr>
          <p:nvPr/>
        </p:nvSpPr>
        <p:spPr>
          <a:xfrm>
            <a:off x="5876366" y="924775"/>
            <a:ext cx="3517358" cy="763600"/>
          </a:xfrm>
          <a:prstGeom prst="roundRect">
            <a:avLst/>
          </a:prstGeom>
          <a:solidFill>
            <a:schemeClr val="accent4">
              <a:lumMod val="20000"/>
              <a:lumOff val="80000"/>
            </a:schemeClr>
          </a:solidFill>
        </p:spPr>
        <p:txBody>
          <a:bodyPr spcFirstLastPara="1" vert="horz" wrap="square" lIns="121900" tIns="121900" rIns="121900" bIns="121900" rtlCol="0" anchor="t" anchorCtr="0">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spcBef>
                <a:spcPts val="0"/>
              </a:spcBef>
            </a:pPr>
            <a:r>
              <a:rPr lang="ar-SA" sz="3600">
                <a:solidFill>
                  <a:srgbClr val="FF0000"/>
                </a:solidFill>
                <a:latin typeface="(A) Arslan Wessam B" pitchFamily="66" charset="-78"/>
                <a:cs typeface="SC_DUBAI" pitchFamily="2" charset="-78"/>
              </a:rPr>
              <a:t>القوانين الصفية</a:t>
            </a:r>
            <a:endParaRPr lang="ar-SA" sz="3600" dirty="0">
              <a:solidFill>
                <a:srgbClr val="FF0000"/>
              </a:solidFill>
              <a:latin typeface="(A) Arslan Wessam B" pitchFamily="66" charset="-78"/>
              <a:cs typeface="SC_DUBAI" pitchFamily="2" charset="-78"/>
            </a:endParaRPr>
          </a:p>
        </p:txBody>
      </p:sp>
      <p:sp>
        <p:nvSpPr>
          <p:cNvPr id="9" name="Google Shape;1232;p43">
            <a:extLst>
              <a:ext uri="{FF2B5EF4-FFF2-40B4-BE49-F238E27FC236}">
                <a16:creationId xmlns:a16="http://schemas.microsoft.com/office/drawing/2014/main" id="{169000C8-9EAA-4E6C-81C3-51D5DE8578BF}"/>
              </a:ext>
            </a:extLst>
          </p:cNvPr>
          <p:cNvSpPr txBox="1"/>
          <p:nvPr/>
        </p:nvSpPr>
        <p:spPr>
          <a:xfrm>
            <a:off x="1233461" y="3641972"/>
            <a:ext cx="2510661" cy="992800"/>
          </a:xfrm>
          <a:prstGeom prst="rect">
            <a:avLst/>
          </a:prstGeom>
          <a:noFill/>
          <a:ln>
            <a:noFill/>
          </a:ln>
        </p:spPr>
        <p:txBody>
          <a:bodyPr spcFirstLastPara="1" wrap="square" lIns="121900" tIns="121900" rIns="121900" bIns="121900" anchor="t" anchorCtr="0">
            <a:noAutofit/>
          </a:bodyPr>
          <a:lstStyle/>
          <a:p>
            <a:pPr algn="ctr">
              <a:buClr>
                <a:schemeClr val="dk1"/>
              </a:buClr>
              <a:buSzPts val="1100"/>
            </a:pPr>
            <a:r>
              <a:rPr lang="ar-SA" sz="2667" dirty="0">
                <a:solidFill>
                  <a:schemeClr val="dk1"/>
                </a:solidFill>
                <a:latin typeface="Aref Ruqaa" panose="02000503000000000000" pitchFamily="2" charset="-78"/>
                <a:ea typeface="Nunito"/>
                <a:cs typeface="Aref Ruqaa" panose="02000503000000000000" pitchFamily="2" charset="-78"/>
                <a:sym typeface="Nunito"/>
              </a:rPr>
              <a:t>حل الأنشطة مع المعلمة</a:t>
            </a:r>
            <a:endParaRPr sz="2667" dirty="0">
              <a:solidFill>
                <a:schemeClr val="dk1"/>
              </a:solidFill>
              <a:latin typeface="Aref Ruqaa" panose="02000503000000000000" pitchFamily="2" charset="-78"/>
              <a:ea typeface="Nunito"/>
              <a:cs typeface="Aref Ruqaa" panose="02000503000000000000" pitchFamily="2" charset="-78"/>
              <a:sym typeface="Nunito"/>
            </a:endParaRPr>
          </a:p>
        </p:txBody>
      </p:sp>
      <p:sp>
        <p:nvSpPr>
          <p:cNvPr id="10" name="Google Shape;1234;p43">
            <a:extLst>
              <a:ext uri="{FF2B5EF4-FFF2-40B4-BE49-F238E27FC236}">
                <a16:creationId xmlns:a16="http://schemas.microsoft.com/office/drawing/2014/main" id="{1539448E-D392-417B-80D6-30B661C094E5}"/>
              </a:ext>
            </a:extLst>
          </p:cNvPr>
          <p:cNvSpPr txBox="1"/>
          <p:nvPr/>
        </p:nvSpPr>
        <p:spPr>
          <a:xfrm>
            <a:off x="3902801" y="3659697"/>
            <a:ext cx="2193200" cy="992800"/>
          </a:xfrm>
          <a:prstGeom prst="rect">
            <a:avLst/>
          </a:prstGeom>
          <a:noFill/>
          <a:ln>
            <a:noFill/>
          </a:ln>
        </p:spPr>
        <p:txBody>
          <a:bodyPr spcFirstLastPara="1" wrap="square" lIns="121900" tIns="121900" rIns="121900" bIns="121900" anchor="t" anchorCtr="0">
            <a:noAutofit/>
          </a:bodyPr>
          <a:lstStyle/>
          <a:p>
            <a:pPr algn="ctr"/>
            <a:r>
              <a:rPr lang="ar-SA" sz="2667" dirty="0">
                <a:solidFill>
                  <a:schemeClr val="dk1"/>
                </a:solidFill>
                <a:latin typeface="Aref Ruqaa" panose="02000503000000000000" pitchFamily="2" charset="-78"/>
                <a:ea typeface="Nunito"/>
                <a:cs typeface="Aref Ruqaa" panose="02000503000000000000" pitchFamily="2" charset="-78"/>
                <a:sym typeface="Nunito"/>
              </a:rPr>
              <a:t>المشاركة الفعالة أثناء الحصة دليل وعيك ومثابرتك</a:t>
            </a:r>
            <a:endParaRPr sz="2667" dirty="0">
              <a:solidFill>
                <a:schemeClr val="dk1"/>
              </a:solidFill>
              <a:latin typeface="Aref Ruqaa" panose="02000503000000000000" pitchFamily="2" charset="-78"/>
              <a:ea typeface="Nunito"/>
              <a:cs typeface="Aref Ruqaa" panose="02000503000000000000" pitchFamily="2" charset="-78"/>
              <a:sym typeface="Nunito"/>
            </a:endParaRPr>
          </a:p>
        </p:txBody>
      </p:sp>
      <p:sp>
        <p:nvSpPr>
          <p:cNvPr id="11" name="Google Shape;1236;p43">
            <a:extLst>
              <a:ext uri="{FF2B5EF4-FFF2-40B4-BE49-F238E27FC236}">
                <a16:creationId xmlns:a16="http://schemas.microsoft.com/office/drawing/2014/main" id="{DF081F20-2C53-49EB-B6B3-CC64D74DD1C9}"/>
              </a:ext>
            </a:extLst>
          </p:cNvPr>
          <p:cNvSpPr txBox="1"/>
          <p:nvPr/>
        </p:nvSpPr>
        <p:spPr>
          <a:xfrm>
            <a:off x="6254680" y="3632609"/>
            <a:ext cx="1854580" cy="992800"/>
          </a:xfrm>
          <a:prstGeom prst="rect">
            <a:avLst/>
          </a:prstGeom>
          <a:noFill/>
          <a:ln>
            <a:noFill/>
          </a:ln>
        </p:spPr>
        <p:txBody>
          <a:bodyPr spcFirstLastPara="1" wrap="square" lIns="121900" tIns="121900" rIns="121900" bIns="121900" anchor="t" anchorCtr="0">
            <a:noAutofit/>
          </a:bodyPr>
          <a:lstStyle/>
          <a:p>
            <a:pPr algn="ctr"/>
            <a:r>
              <a:rPr lang="ar-SA" sz="2667" dirty="0">
                <a:solidFill>
                  <a:schemeClr val="dk1"/>
                </a:solidFill>
                <a:latin typeface="Aref Ruqaa" panose="02000503000000000000" pitchFamily="2" charset="-78"/>
                <a:ea typeface="Nunito"/>
                <a:cs typeface="Aref Ruqaa" panose="02000503000000000000" pitchFamily="2" charset="-78"/>
                <a:sym typeface="Nunito"/>
              </a:rPr>
              <a:t>الاحترام والإنصات </a:t>
            </a:r>
          </a:p>
        </p:txBody>
      </p:sp>
      <p:sp>
        <p:nvSpPr>
          <p:cNvPr id="12" name="Google Shape;1238;p43">
            <a:extLst>
              <a:ext uri="{FF2B5EF4-FFF2-40B4-BE49-F238E27FC236}">
                <a16:creationId xmlns:a16="http://schemas.microsoft.com/office/drawing/2014/main" id="{8F937D3C-FC07-4F14-B2DF-AB8240E44335}"/>
              </a:ext>
            </a:extLst>
          </p:cNvPr>
          <p:cNvSpPr txBox="1"/>
          <p:nvPr/>
        </p:nvSpPr>
        <p:spPr>
          <a:xfrm>
            <a:off x="8303484" y="3632609"/>
            <a:ext cx="1840267" cy="992800"/>
          </a:xfrm>
          <a:prstGeom prst="rect">
            <a:avLst/>
          </a:prstGeom>
          <a:noFill/>
          <a:ln>
            <a:noFill/>
          </a:ln>
        </p:spPr>
        <p:txBody>
          <a:bodyPr spcFirstLastPara="1" wrap="square" lIns="121900" tIns="121900" rIns="121900" bIns="121900" anchor="t" anchorCtr="0">
            <a:noAutofit/>
          </a:bodyPr>
          <a:lstStyle/>
          <a:p>
            <a:pPr algn="ctr"/>
            <a:r>
              <a:rPr lang="ar-SA" sz="2400" dirty="0">
                <a:solidFill>
                  <a:schemeClr val="dk1"/>
                </a:solidFill>
                <a:latin typeface="Aref Ruqaa" panose="02000503000000000000" pitchFamily="2" charset="-78"/>
                <a:ea typeface="Nunito"/>
                <a:cs typeface="Aref Ruqaa" panose="02000503000000000000" pitchFamily="2" charset="-78"/>
                <a:sym typeface="Nunito"/>
              </a:rPr>
              <a:t>الالتزام بزمن الحصة وعدم التأخير</a:t>
            </a:r>
            <a:endParaRPr sz="2400" dirty="0">
              <a:solidFill>
                <a:schemeClr val="dk1"/>
              </a:solidFill>
              <a:latin typeface="Aref Ruqaa" panose="02000503000000000000" pitchFamily="2" charset="-78"/>
              <a:ea typeface="Nunito"/>
              <a:cs typeface="Aref Ruqaa" panose="02000503000000000000" pitchFamily="2" charset="-78"/>
              <a:sym typeface="Nunito"/>
            </a:endParaRPr>
          </a:p>
        </p:txBody>
      </p:sp>
      <p:grpSp>
        <p:nvGrpSpPr>
          <p:cNvPr id="13" name="Google Shape;1239;p43">
            <a:extLst>
              <a:ext uri="{FF2B5EF4-FFF2-40B4-BE49-F238E27FC236}">
                <a16:creationId xmlns:a16="http://schemas.microsoft.com/office/drawing/2014/main" id="{AB9FAEE5-DDAD-47E5-AF79-315667EEC1C7}"/>
              </a:ext>
            </a:extLst>
          </p:cNvPr>
          <p:cNvGrpSpPr/>
          <p:nvPr/>
        </p:nvGrpSpPr>
        <p:grpSpPr>
          <a:xfrm>
            <a:off x="8891235" y="2732428"/>
            <a:ext cx="697399" cy="655612"/>
            <a:chOff x="-42804750" y="1949600"/>
            <a:chExt cx="337125" cy="316925"/>
          </a:xfrm>
        </p:grpSpPr>
        <p:sp>
          <p:nvSpPr>
            <p:cNvPr id="14" name="Google Shape;1240;p43">
              <a:extLst>
                <a:ext uri="{FF2B5EF4-FFF2-40B4-BE49-F238E27FC236}">
                  <a16:creationId xmlns:a16="http://schemas.microsoft.com/office/drawing/2014/main" id="{C45FDB71-E381-42F1-8F6E-AE4B06CFEF05}"/>
                </a:ext>
              </a:extLst>
            </p:cNvPr>
            <p:cNvSpPr/>
            <p:nvPr/>
          </p:nvSpPr>
          <p:spPr>
            <a:xfrm>
              <a:off x="-42731500" y="2013125"/>
              <a:ext cx="189825" cy="189900"/>
            </a:xfrm>
            <a:custGeom>
              <a:avLst/>
              <a:gdLst/>
              <a:ahLst/>
              <a:cxnLst/>
              <a:rect l="l" t="t" r="r" b="b"/>
              <a:pathLst>
                <a:path w="7593" h="7596" extrusionOk="0">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5" name="Google Shape;1241;p43">
              <a:extLst>
                <a:ext uri="{FF2B5EF4-FFF2-40B4-BE49-F238E27FC236}">
                  <a16:creationId xmlns:a16="http://schemas.microsoft.com/office/drawing/2014/main" id="{82CCA8C9-2934-4BBA-ABED-20D098E3984A}"/>
                </a:ext>
              </a:extLst>
            </p:cNvPr>
            <p:cNvSpPr/>
            <p:nvPr/>
          </p:nvSpPr>
          <p:spPr>
            <a:xfrm>
              <a:off x="-42804750" y="1949600"/>
              <a:ext cx="337125" cy="316925"/>
            </a:xfrm>
            <a:custGeom>
              <a:avLst/>
              <a:gdLst/>
              <a:ahLst/>
              <a:cxnLst/>
              <a:rect l="l" t="t" r="r" b="b"/>
              <a:pathLst>
                <a:path w="13485" h="12677" extrusionOk="0">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16" name="Google Shape;1242;p43">
              <a:extLst>
                <a:ext uri="{FF2B5EF4-FFF2-40B4-BE49-F238E27FC236}">
                  <a16:creationId xmlns:a16="http://schemas.microsoft.com/office/drawing/2014/main" id="{C33CDD9E-458B-4BDC-8DCA-CE7507B0DB3F}"/>
                </a:ext>
              </a:extLst>
            </p:cNvPr>
            <p:cNvSpPr/>
            <p:nvPr/>
          </p:nvSpPr>
          <p:spPr>
            <a:xfrm>
              <a:off x="-42644075" y="2060025"/>
              <a:ext cx="59100" cy="65400"/>
            </a:xfrm>
            <a:custGeom>
              <a:avLst/>
              <a:gdLst/>
              <a:ahLst/>
              <a:cxnLst/>
              <a:rect l="l" t="t" r="r" b="b"/>
              <a:pathLst>
                <a:path w="2364" h="2616" extrusionOk="0">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sp>
        <p:nvSpPr>
          <p:cNvPr id="17" name="Google Shape;1243;p43">
            <a:extLst>
              <a:ext uri="{FF2B5EF4-FFF2-40B4-BE49-F238E27FC236}">
                <a16:creationId xmlns:a16="http://schemas.microsoft.com/office/drawing/2014/main" id="{F06688A5-723B-44A4-B71F-68D4B1119498}"/>
              </a:ext>
            </a:extLst>
          </p:cNvPr>
          <p:cNvSpPr/>
          <p:nvPr/>
        </p:nvSpPr>
        <p:spPr>
          <a:xfrm>
            <a:off x="2666902" y="2696795"/>
            <a:ext cx="570332" cy="655044"/>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nvGrpSpPr>
          <p:cNvPr id="18" name="Google Shape;1247;p43">
            <a:extLst>
              <a:ext uri="{FF2B5EF4-FFF2-40B4-BE49-F238E27FC236}">
                <a16:creationId xmlns:a16="http://schemas.microsoft.com/office/drawing/2014/main" id="{57DA55EA-AD0B-47D6-B2D7-D26629D9D57E}"/>
              </a:ext>
            </a:extLst>
          </p:cNvPr>
          <p:cNvGrpSpPr/>
          <p:nvPr/>
        </p:nvGrpSpPr>
        <p:grpSpPr>
          <a:xfrm>
            <a:off x="6851987" y="2700879"/>
            <a:ext cx="580055" cy="646873"/>
            <a:chOff x="-40150450" y="1977325"/>
            <a:chExt cx="280400" cy="312700"/>
          </a:xfrm>
        </p:grpSpPr>
        <p:sp>
          <p:nvSpPr>
            <p:cNvPr id="19" name="Google Shape;1248;p43">
              <a:extLst>
                <a:ext uri="{FF2B5EF4-FFF2-40B4-BE49-F238E27FC236}">
                  <a16:creationId xmlns:a16="http://schemas.microsoft.com/office/drawing/2014/main" id="{04E625A9-AF79-4934-9069-BDC56CD55CDC}"/>
                </a:ext>
              </a:extLst>
            </p:cNvPr>
            <p:cNvSpPr/>
            <p:nvPr/>
          </p:nvSpPr>
          <p:spPr>
            <a:xfrm>
              <a:off x="-40052800" y="204112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20" name="Google Shape;1249;p43">
              <a:extLst>
                <a:ext uri="{FF2B5EF4-FFF2-40B4-BE49-F238E27FC236}">
                  <a16:creationId xmlns:a16="http://schemas.microsoft.com/office/drawing/2014/main" id="{C9B0EC12-249B-43A9-9FD3-A37F3AB7392C}"/>
                </a:ext>
              </a:extLst>
            </p:cNvPr>
            <p:cNvSpPr/>
            <p:nvPr/>
          </p:nvSpPr>
          <p:spPr>
            <a:xfrm>
              <a:off x="-40150450" y="1977325"/>
              <a:ext cx="280400" cy="312700"/>
            </a:xfrm>
            <a:custGeom>
              <a:avLst/>
              <a:gdLst/>
              <a:ahLst/>
              <a:cxnLst/>
              <a:rect l="l" t="t" r="r" b="b"/>
              <a:pathLst>
                <a:path w="11216" h="12508" extrusionOk="0">
                  <a:moveTo>
                    <a:pt x="8379" y="838"/>
                  </a:moveTo>
                  <a:cubicBezTo>
                    <a:pt x="8626" y="838"/>
                    <a:pt x="8880" y="873"/>
                    <a:pt x="9137" y="946"/>
                  </a:cubicBezTo>
                  <a:cubicBezTo>
                    <a:pt x="8948" y="1733"/>
                    <a:pt x="8506" y="2300"/>
                    <a:pt x="7971" y="2615"/>
                  </a:cubicBezTo>
                  <a:cubicBezTo>
                    <a:pt x="7908" y="2678"/>
                    <a:pt x="7876" y="2678"/>
                    <a:pt x="7876" y="2678"/>
                  </a:cubicBezTo>
                  <a:cubicBezTo>
                    <a:pt x="7861" y="2694"/>
                    <a:pt x="7853" y="2694"/>
                    <a:pt x="7845" y="2694"/>
                  </a:cubicBezTo>
                  <a:cubicBezTo>
                    <a:pt x="7837" y="2694"/>
                    <a:pt x="7829" y="2694"/>
                    <a:pt x="7813" y="2710"/>
                  </a:cubicBezTo>
                  <a:cubicBezTo>
                    <a:pt x="7470" y="2868"/>
                    <a:pt x="7083" y="2938"/>
                    <a:pt x="6744" y="2938"/>
                  </a:cubicBezTo>
                  <a:cubicBezTo>
                    <a:pt x="6678" y="2938"/>
                    <a:pt x="6615" y="2935"/>
                    <a:pt x="6553" y="2930"/>
                  </a:cubicBezTo>
                  <a:lnTo>
                    <a:pt x="6459" y="2930"/>
                  </a:lnTo>
                  <a:cubicBezTo>
                    <a:pt x="6301" y="2930"/>
                    <a:pt x="6112" y="2899"/>
                    <a:pt x="5955" y="2867"/>
                  </a:cubicBezTo>
                  <a:cubicBezTo>
                    <a:pt x="6240" y="1597"/>
                    <a:pt x="7230" y="838"/>
                    <a:pt x="8379" y="838"/>
                  </a:cubicBezTo>
                  <a:close/>
                  <a:moveTo>
                    <a:pt x="9798" y="8538"/>
                  </a:moveTo>
                  <a:lnTo>
                    <a:pt x="9798" y="8538"/>
                  </a:lnTo>
                  <a:cubicBezTo>
                    <a:pt x="9831" y="8545"/>
                    <a:pt x="9862" y="8554"/>
                    <a:pt x="9892" y="8565"/>
                  </a:cubicBezTo>
                  <a:lnTo>
                    <a:pt x="9892" y="8565"/>
                  </a:lnTo>
                  <a:cubicBezTo>
                    <a:pt x="9829" y="8546"/>
                    <a:pt x="9798" y="8538"/>
                    <a:pt x="9798" y="8538"/>
                  </a:cubicBezTo>
                  <a:close/>
                  <a:moveTo>
                    <a:pt x="3433" y="3256"/>
                  </a:moveTo>
                  <a:cubicBezTo>
                    <a:pt x="3506" y="3256"/>
                    <a:pt x="3570" y="3264"/>
                    <a:pt x="3623" y="3277"/>
                  </a:cubicBezTo>
                  <a:cubicBezTo>
                    <a:pt x="4064" y="3403"/>
                    <a:pt x="4631" y="3970"/>
                    <a:pt x="5167" y="4128"/>
                  </a:cubicBezTo>
                  <a:cubicBezTo>
                    <a:pt x="5293" y="4159"/>
                    <a:pt x="5419" y="4159"/>
                    <a:pt x="5514" y="4159"/>
                  </a:cubicBezTo>
                  <a:lnTo>
                    <a:pt x="5577" y="4159"/>
                  </a:lnTo>
                  <a:cubicBezTo>
                    <a:pt x="5923" y="4159"/>
                    <a:pt x="6270" y="3907"/>
                    <a:pt x="6585" y="3718"/>
                  </a:cubicBezTo>
                  <a:cubicBezTo>
                    <a:pt x="7152" y="3718"/>
                    <a:pt x="7687" y="3592"/>
                    <a:pt x="8160" y="3371"/>
                  </a:cubicBezTo>
                  <a:cubicBezTo>
                    <a:pt x="9294" y="3812"/>
                    <a:pt x="10838" y="5388"/>
                    <a:pt x="9767" y="8475"/>
                  </a:cubicBezTo>
                  <a:cubicBezTo>
                    <a:pt x="9420" y="9672"/>
                    <a:pt x="8506" y="11342"/>
                    <a:pt x="7561" y="11594"/>
                  </a:cubicBezTo>
                  <a:cubicBezTo>
                    <a:pt x="7484" y="11627"/>
                    <a:pt x="7404" y="11641"/>
                    <a:pt x="7319" y="11641"/>
                  </a:cubicBezTo>
                  <a:cubicBezTo>
                    <a:pt x="7161" y="11641"/>
                    <a:pt x="6990" y="11593"/>
                    <a:pt x="6805" y="11531"/>
                  </a:cubicBezTo>
                  <a:cubicBezTo>
                    <a:pt x="6459" y="11279"/>
                    <a:pt x="6081" y="11027"/>
                    <a:pt x="5608" y="11027"/>
                  </a:cubicBezTo>
                  <a:cubicBezTo>
                    <a:pt x="5482" y="11027"/>
                    <a:pt x="5356" y="11027"/>
                    <a:pt x="5135" y="11059"/>
                  </a:cubicBezTo>
                  <a:cubicBezTo>
                    <a:pt x="4820" y="11122"/>
                    <a:pt x="4537" y="11311"/>
                    <a:pt x="4253" y="11468"/>
                  </a:cubicBezTo>
                  <a:cubicBezTo>
                    <a:pt x="4094" y="11568"/>
                    <a:pt x="3934" y="11630"/>
                    <a:pt x="3767" y="11630"/>
                  </a:cubicBezTo>
                  <a:cubicBezTo>
                    <a:pt x="3670" y="11630"/>
                    <a:pt x="3570" y="11609"/>
                    <a:pt x="3466" y="11563"/>
                  </a:cubicBezTo>
                  <a:cubicBezTo>
                    <a:pt x="3119" y="11437"/>
                    <a:pt x="2804" y="11122"/>
                    <a:pt x="2552" y="10838"/>
                  </a:cubicBezTo>
                  <a:cubicBezTo>
                    <a:pt x="1386" y="9515"/>
                    <a:pt x="0" y="6207"/>
                    <a:pt x="1670" y="4222"/>
                  </a:cubicBezTo>
                  <a:cubicBezTo>
                    <a:pt x="2238" y="3518"/>
                    <a:pt x="2992" y="3256"/>
                    <a:pt x="3433" y="3256"/>
                  </a:cubicBezTo>
                  <a:close/>
                  <a:moveTo>
                    <a:pt x="8415" y="0"/>
                  </a:moveTo>
                  <a:cubicBezTo>
                    <a:pt x="7084" y="0"/>
                    <a:pt x="5925" y="752"/>
                    <a:pt x="5356" y="1985"/>
                  </a:cubicBezTo>
                  <a:cubicBezTo>
                    <a:pt x="5104" y="1576"/>
                    <a:pt x="4663" y="1198"/>
                    <a:pt x="4190" y="977"/>
                  </a:cubicBezTo>
                  <a:lnTo>
                    <a:pt x="4033" y="883"/>
                  </a:lnTo>
                  <a:cubicBezTo>
                    <a:pt x="3975" y="858"/>
                    <a:pt x="3917" y="846"/>
                    <a:pt x="3862" y="846"/>
                  </a:cubicBezTo>
                  <a:cubicBezTo>
                    <a:pt x="3703" y="846"/>
                    <a:pt x="3559" y="940"/>
                    <a:pt x="3466" y="1103"/>
                  </a:cubicBezTo>
                  <a:cubicBezTo>
                    <a:pt x="3340" y="1292"/>
                    <a:pt x="3466" y="1513"/>
                    <a:pt x="3655" y="1639"/>
                  </a:cubicBezTo>
                  <a:lnTo>
                    <a:pt x="3812" y="1733"/>
                  </a:lnTo>
                  <a:cubicBezTo>
                    <a:pt x="4411" y="1985"/>
                    <a:pt x="4820" y="2521"/>
                    <a:pt x="4978" y="3088"/>
                  </a:cubicBezTo>
                  <a:cubicBezTo>
                    <a:pt x="4600" y="2867"/>
                    <a:pt x="4253" y="2615"/>
                    <a:pt x="3907" y="2521"/>
                  </a:cubicBezTo>
                  <a:cubicBezTo>
                    <a:pt x="3773" y="2479"/>
                    <a:pt x="3623" y="2459"/>
                    <a:pt x="3462" y="2459"/>
                  </a:cubicBezTo>
                  <a:cubicBezTo>
                    <a:pt x="2151" y="2459"/>
                    <a:pt x="126" y="3831"/>
                    <a:pt x="126" y="6553"/>
                  </a:cubicBezTo>
                  <a:cubicBezTo>
                    <a:pt x="126" y="8034"/>
                    <a:pt x="725" y="9641"/>
                    <a:pt x="1544" y="10870"/>
                  </a:cubicBezTo>
                  <a:cubicBezTo>
                    <a:pt x="2365" y="12070"/>
                    <a:pt x="3159" y="12482"/>
                    <a:pt x="3830" y="12482"/>
                  </a:cubicBezTo>
                  <a:cubicBezTo>
                    <a:pt x="4162" y="12482"/>
                    <a:pt x="4465" y="12381"/>
                    <a:pt x="4726" y="12224"/>
                  </a:cubicBezTo>
                  <a:cubicBezTo>
                    <a:pt x="4978" y="12067"/>
                    <a:pt x="5324" y="11846"/>
                    <a:pt x="5514" y="11846"/>
                  </a:cubicBezTo>
                  <a:cubicBezTo>
                    <a:pt x="5545" y="11846"/>
                    <a:pt x="5573" y="11844"/>
                    <a:pt x="5602" y="11844"/>
                  </a:cubicBezTo>
                  <a:cubicBezTo>
                    <a:pt x="5689" y="11844"/>
                    <a:pt x="5789" y="11862"/>
                    <a:pt x="6049" y="12004"/>
                  </a:cubicBezTo>
                  <a:lnTo>
                    <a:pt x="6396" y="12224"/>
                  </a:lnTo>
                  <a:cubicBezTo>
                    <a:pt x="6711" y="12445"/>
                    <a:pt x="6994" y="12508"/>
                    <a:pt x="7309" y="12508"/>
                  </a:cubicBezTo>
                  <a:cubicBezTo>
                    <a:pt x="8822" y="12508"/>
                    <a:pt x="10082" y="10302"/>
                    <a:pt x="10617" y="8853"/>
                  </a:cubicBezTo>
                  <a:cubicBezTo>
                    <a:pt x="11121" y="7246"/>
                    <a:pt x="11216" y="5514"/>
                    <a:pt x="10271" y="4096"/>
                  </a:cubicBezTo>
                  <a:cubicBezTo>
                    <a:pt x="9924" y="3560"/>
                    <a:pt x="9452" y="3151"/>
                    <a:pt x="8979" y="2867"/>
                  </a:cubicBezTo>
                  <a:cubicBezTo>
                    <a:pt x="9546" y="2363"/>
                    <a:pt x="9924" y="1607"/>
                    <a:pt x="10050" y="693"/>
                  </a:cubicBezTo>
                  <a:cubicBezTo>
                    <a:pt x="10082" y="504"/>
                    <a:pt x="9956" y="347"/>
                    <a:pt x="9767" y="252"/>
                  </a:cubicBezTo>
                  <a:cubicBezTo>
                    <a:pt x="9308" y="81"/>
                    <a:pt x="8852" y="0"/>
                    <a:pt x="8415" y="0"/>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21" name="Google Shape;1250;p43">
              <a:extLst>
                <a:ext uri="{FF2B5EF4-FFF2-40B4-BE49-F238E27FC236}">
                  <a16:creationId xmlns:a16="http://schemas.microsoft.com/office/drawing/2014/main" id="{F731969C-55F6-4022-B097-29C43A3D7BCC}"/>
                </a:ext>
              </a:extLst>
            </p:cNvPr>
            <p:cNvSpPr/>
            <p:nvPr/>
          </p:nvSpPr>
          <p:spPr>
            <a:xfrm>
              <a:off x="-39925200" y="2108075"/>
              <a:ext cx="25" cy="25"/>
            </a:xfrm>
            <a:custGeom>
              <a:avLst/>
              <a:gdLst/>
              <a:ahLst/>
              <a:cxnLst/>
              <a:rect l="l" t="t" r="r" b="b"/>
              <a:pathLst>
                <a:path w="1" h="1" extrusionOk="0">
                  <a:moveTo>
                    <a:pt x="1" y="0"/>
                  </a:move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sp>
          <p:nvSpPr>
            <p:cNvPr id="22" name="Google Shape;1251;p43">
              <a:extLst>
                <a:ext uri="{FF2B5EF4-FFF2-40B4-BE49-F238E27FC236}">
                  <a16:creationId xmlns:a16="http://schemas.microsoft.com/office/drawing/2014/main" id="{6368781B-7192-42CA-9F0C-8378329F5FDF}"/>
                </a:ext>
              </a:extLst>
            </p:cNvPr>
            <p:cNvSpPr/>
            <p:nvPr/>
          </p:nvSpPr>
          <p:spPr>
            <a:xfrm>
              <a:off x="-39958275" y="2087025"/>
              <a:ext cx="44925" cy="105350"/>
            </a:xfrm>
            <a:custGeom>
              <a:avLst/>
              <a:gdLst/>
              <a:ahLst/>
              <a:cxnLst/>
              <a:rect l="l" t="t" r="r" b="b"/>
              <a:pathLst>
                <a:path w="1797" h="4214" extrusionOk="0">
                  <a:moveTo>
                    <a:pt x="439" y="1"/>
                  </a:moveTo>
                  <a:cubicBezTo>
                    <a:pt x="326" y="1"/>
                    <a:pt x="216" y="55"/>
                    <a:pt x="126" y="181"/>
                  </a:cubicBezTo>
                  <a:cubicBezTo>
                    <a:pt x="0" y="370"/>
                    <a:pt x="0" y="590"/>
                    <a:pt x="189" y="748"/>
                  </a:cubicBezTo>
                  <a:cubicBezTo>
                    <a:pt x="1009" y="1378"/>
                    <a:pt x="914" y="2638"/>
                    <a:pt x="536" y="3678"/>
                  </a:cubicBezTo>
                  <a:cubicBezTo>
                    <a:pt x="473" y="3867"/>
                    <a:pt x="599" y="4087"/>
                    <a:pt x="819" y="4182"/>
                  </a:cubicBezTo>
                  <a:cubicBezTo>
                    <a:pt x="862" y="4203"/>
                    <a:pt x="908" y="4213"/>
                    <a:pt x="954" y="4213"/>
                  </a:cubicBezTo>
                  <a:cubicBezTo>
                    <a:pt x="1112" y="4213"/>
                    <a:pt x="1275" y="4093"/>
                    <a:pt x="1324" y="3898"/>
                  </a:cubicBezTo>
                  <a:cubicBezTo>
                    <a:pt x="1639" y="2922"/>
                    <a:pt x="1796" y="1787"/>
                    <a:pt x="1324" y="842"/>
                  </a:cubicBezTo>
                  <a:cubicBezTo>
                    <a:pt x="1166" y="559"/>
                    <a:pt x="977" y="275"/>
                    <a:pt x="693" y="86"/>
                  </a:cubicBezTo>
                  <a:cubicBezTo>
                    <a:pt x="612" y="32"/>
                    <a:pt x="525" y="1"/>
                    <a:pt x="439" y="1"/>
                  </a:cubicBezTo>
                  <a:close/>
                </a:path>
              </a:pathLst>
            </a:custGeom>
            <a:solidFill>
              <a:schemeClr val="accent6"/>
            </a:solidFill>
            <a:ln>
              <a:noFill/>
            </a:ln>
          </p:spPr>
          <p:txBody>
            <a:bodyPr spcFirstLastPara="1" wrap="square" lIns="121900" tIns="121900" rIns="121900" bIns="121900" anchor="ctr" anchorCtr="0">
              <a:noAutofit/>
            </a:bodyPr>
            <a:lstStyle/>
            <a:p>
              <a:endParaRPr sz="2400">
                <a:solidFill>
                  <a:schemeClr val="accent5"/>
                </a:solidFill>
              </a:endParaRPr>
            </a:p>
          </p:txBody>
        </p:sp>
      </p:grpSp>
      <p:sp>
        <p:nvSpPr>
          <p:cNvPr id="23" name="Google Shape;1252;p43">
            <a:extLst>
              <a:ext uri="{FF2B5EF4-FFF2-40B4-BE49-F238E27FC236}">
                <a16:creationId xmlns:a16="http://schemas.microsoft.com/office/drawing/2014/main" id="{D9064100-77A0-4021-86DD-298231573657}"/>
              </a:ext>
            </a:extLst>
          </p:cNvPr>
          <p:cNvSpPr/>
          <p:nvPr/>
        </p:nvSpPr>
        <p:spPr>
          <a:xfrm>
            <a:off x="2334502" y="2453064"/>
            <a:ext cx="1235132" cy="1206834"/>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5"/>
            </a:solidFill>
            <a:prstDash val="solid"/>
            <a:round/>
            <a:headEnd type="none" w="med" len="med"/>
            <a:tailEnd type="none" w="med" len="med"/>
          </a:ln>
        </p:spPr>
        <p:txBody>
          <a:bodyPr/>
          <a:lstStyle/>
          <a:p>
            <a:endParaRPr lang="ar-SA" sz="1801"/>
          </a:p>
        </p:txBody>
      </p:sp>
      <p:sp>
        <p:nvSpPr>
          <p:cNvPr id="24" name="Google Shape;1253;p43">
            <a:extLst>
              <a:ext uri="{FF2B5EF4-FFF2-40B4-BE49-F238E27FC236}">
                <a16:creationId xmlns:a16="http://schemas.microsoft.com/office/drawing/2014/main" id="{83A51339-D129-4B83-92E2-CAE333476E60}"/>
              </a:ext>
            </a:extLst>
          </p:cNvPr>
          <p:cNvSpPr/>
          <p:nvPr/>
        </p:nvSpPr>
        <p:spPr>
          <a:xfrm>
            <a:off x="6524445" y="2420897"/>
            <a:ext cx="1235132" cy="1206834"/>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2"/>
            </a:solidFill>
            <a:prstDash val="solid"/>
            <a:round/>
            <a:headEnd type="none" w="med" len="med"/>
            <a:tailEnd type="none" w="med" len="med"/>
          </a:ln>
        </p:spPr>
        <p:txBody>
          <a:bodyPr/>
          <a:lstStyle/>
          <a:p>
            <a:endParaRPr lang="ar-SA" sz="1801"/>
          </a:p>
        </p:txBody>
      </p:sp>
      <p:sp>
        <p:nvSpPr>
          <p:cNvPr id="25" name="Google Shape;1254;p43">
            <a:extLst>
              <a:ext uri="{FF2B5EF4-FFF2-40B4-BE49-F238E27FC236}">
                <a16:creationId xmlns:a16="http://schemas.microsoft.com/office/drawing/2014/main" id="{4C5FD61F-B3F0-4987-B483-4D844C4879AA}"/>
              </a:ext>
            </a:extLst>
          </p:cNvPr>
          <p:cNvSpPr/>
          <p:nvPr/>
        </p:nvSpPr>
        <p:spPr>
          <a:xfrm>
            <a:off x="4426486" y="2420897"/>
            <a:ext cx="1235132" cy="1206834"/>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4"/>
            </a:solidFill>
            <a:prstDash val="solid"/>
            <a:round/>
            <a:headEnd type="none" w="med" len="med"/>
            <a:tailEnd type="none" w="med" len="med"/>
          </a:ln>
        </p:spPr>
        <p:txBody>
          <a:bodyPr/>
          <a:lstStyle/>
          <a:p>
            <a:endParaRPr lang="ar-SA" sz="1801"/>
          </a:p>
        </p:txBody>
      </p:sp>
      <p:sp>
        <p:nvSpPr>
          <p:cNvPr id="26" name="Google Shape;1255;p43">
            <a:extLst>
              <a:ext uri="{FF2B5EF4-FFF2-40B4-BE49-F238E27FC236}">
                <a16:creationId xmlns:a16="http://schemas.microsoft.com/office/drawing/2014/main" id="{6B3A511D-DF29-4951-852A-238A51B627E0}"/>
              </a:ext>
            </a:extLst>
          </p:cNvPr>
          <p:cNvSpPr/>
          <p:nvPr/>
        </p:nvSpPr>
        <p:spPr>
          <a:xfrm>
            <a:off x="8622368" y="2420897"/>
            <a:ext cx="1235132" cy="1206834"/>
          </a:xfrm>
          <a:custGeom>
            <a:avLst/>
            <a:gdLst/>
            <a:ahLst/>
            <a:cxnLst/>
            <a:rect l="l" t="t" r="r" b="b"/>
            <a:pathLst>
              <a:path w="37054" h="36205" extrusionOk="0">
                <a:moveTo>
                  <a:pt x="20171" y="2897"/>
                </a:moveTo>
                <a:cubicBezTo>
                  <a:pt x="13692" y="2897"/>
                  <a:pt x="4629" y="3248"/>
                  <a:pt x="1730" y="9043"/>
                </a:cubicBezTo>
                <a:cubicBezTo>
                  <a:pt x="-53" y="12607"/>
                  <a:pt x="-138" y="17159"/>
                  <a:pt x="1007" y="20976"/>
                </a:cubicBezTo>
                <a:cubicBezTo>
                  <a:pt x="4030" y="31052"/>
                  <a:pt x="25605" y="39758"/>
                  <a:pt x="31018" y="30738"/>
                </a:cubicBezTo>
                <a:cubicBezTo>
                  <a:pt x="35128" y="23889"/>
                  <a:pt x="35698" y="10984"/>
                  <a:pt x="28849" y="6874"/>
                </a:cubicBezTo>
                <a:cubicBezTo>
                  <a:pt x="23310" y="3550"/>
                  <a:pt x="15464" y="1093"/>
                  <a:pt x="9685" y="3981"/>
                </a:cubicBezTo>
                <a:cubicBezTo>
                  <a:pt x="4809" y="6417"/>
                  <a:pt x="1259" y="11997"/>
                  <a:pt x="284" y="17360"/>
                </a:cubicBezTo>
                <a:cubicBezTo>
                  <a:pt x="-548" y="21937"/>
                  <a:pt x="728" y="27711"/>
                  <a:pt x="4261" y="30738"/>
                </a:cubicBezTo>
                <a:cubicBezTo>
                  <a:pt x="11500" y="36942"/>
                  <a:pt x="25587" y="38389"/>
                  <a:pt x="32826" y="32185"/>
                </a:cubicBezTo>
                <a:cubicBezTo>
                  <a:pt x="38778" y="27085"/>
                  <a:pt x="37895" y="15205"/>
                  <a:pt x="33549" y="8682"/>
                </a:cubicBezTo>
                <a:cubicBezTo>
                  <a:pt x="28537" y="1160"/>
                  <a:pt x="16090" y="-1774"/>
                  <a:pt x="7516" y="1089"/>
                </a:cubicBezTo>
              </a:path>
            </a:pathLst>
          </a:custGeom>
          <a:noFill/>
          <a:ln w="28575" cap="flat" cmpd="sng">
            <a:solidFill>
              <a:schemeClr val="accent3"/>
            </a:solidFill>
            <a:prstDash val="solid"/>
            <a:round/>
            <a:headEnd type="none" w="med" len="med"/>
            <a:tailEnd type="none" w="med" len="med"/>
          </a:ln>
        </p:spPr>
        <p:txBody>
          <a:bodyPr/>
          <a:lstStyle/>
          <a:p>
            <a:endParaRPr lang="ar-SA" sz="1801"/>
          </a:p>
        </p:txBody>
      </p:sp>
      <p:grpSp>
        <p:nvGrpSpPr>
          <p:cNvPr id="27" name="Google Shape;800;p36">
            <a:extLst>
              <a:ext uri="{FF2B5EF4-FFF2-40B4-BE49-F238E27FC236}">
                <a16:creationId xmlns:a16="http://schemas.microsoft.com/office/drawing/2014/main" id="{4151C8EA-1220-4DF1-BEA2-AEADD9CDF968}"/>
              </a:ext>
            </a:extLst>
          </p:cNvPr>
          <p:cNvGrpSpPr/>
          <p:nvPr/>
        </p:nvGrpSpPr>
        <p:grpSpPr>
          <a:xfrm>
            <a:off x="4721670" y="2716795"/>
            <a:ext cx="644763" cy="639972"/>
            <a:chOff x="-40171725" y="2705875"/>
            <a:chExt cx="319000" cy="316650"/>
          </a:xfrm>
        </p:grpSpPr>
        <p:sp>
          <p:nvSpPr>
            <p:cNvPr id="28" name="Google Shape;801;p36">
              <a:extLst>
                <a:ext uri="{FF2B5EF4-FFF2-40B4-BE49-F238E27FC236}">
                  <a16:creationId xmlns:a16="http://schemas.microsoft.com/office/drawing/2014/main" id="{A1E532E0-9215-49A0-B85E-40E1317A8F26}"/>
                </a:ext>
              </a:extLst>
            </p:cNvPr>
            <p:cNvSpPr/>
            <p:nvPr/>
          </p:nvSpPr>
          <p:spPr>
            <a:xfrm>
              <a:off x="-40068550" y="2788575"/>
              <a:ext cx="48075" cy="58775"/>
            </a:xfrm>
            <a:custGeom>
              <a:avLst/>
              <a:gdLst/>
              <a:ahLst/>
              <a:cxnLst/>
              <a:rect l="l" t="t" r="r" b="b"/>
              <a:pathLst>
                <a:path w="1923" h="2351" extrusionOk="0">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29" name="Google Shape;802;p36">
              <a:extLst>
                <a:ext uri="{FF2B5EF4-FFF2-40B4-BE49-F238E27FC236}">
                  <a16:creationId xmlns:a16="http://schemas.microsoft.com/office/drawing/2014/main" id="{70C5E884-BD94-4475-9AE7-0833C8FF4541}"/>
                </a:ext>
              </a:extLst>
            </p:cNvPr>
            <p:cNvSpPr/>
            <p:nvPr/>
          </p:nvSpPr>
          <p:spPr>
            <a:xfrm>
              <a:off x="-40171725" y="2705875"/>
              <a:ext cx="319000" cy="316650"/>
            </a:xfrm>
            <a:custGeom>
              <a:avLst/>
              <a:gdLst/>
              <a:ahLst/>
              <a:cxnLst/>
              <a:rect l="l" t="t" r="r" b="b"/>
              <a:pathLst>
                <a:path w="12760" h="12666" extrusionOk="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319559674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a:extLst>
              <a:ext uri="{FF2B5EF4-FFF2-40B4-BE49-F238E27FC236}">
                <a16:creationId xmlns:a16="http://schemas.microsoft.com/office/drawing/2014/main" id="{C8E2E136-C4F0-367B-A861-3CC081DCC13F}"/>
              </a:ext>
            </a:extLst>
          </p:cNvPr>
          <p:cNvGraphicFramePr>
            <a:graphicFrameLocks noGrp="1"/>
          </p:cNvGraphicFramePr>
          <p:nvPr>
            <p:extLst>
              <p:ext uri="{D42A27DB-BD31-4B8C-83A1-F6EECF244321}">
                <p14:modId xmlns:p14="http://schemas.microsoft.com/office/powerpoint/2010/main" val="1152109043"/>
              </p:ext>
            </p:extLst>
          </p:nvPr>
        </p:nvGraphicFramePr>
        <p:xfrm>
          <a:off x="1062038" y="498475"/>
          <a:ext cx="10270102" cy="6075614"/>
        </p:xfrm>
        <a:graphic>
          <a:graphicData uri="http://schemas.openxmlformats.org/drawingml/2006/table">
            <a:tbl>
              <a:tblPr rtl="1" firstRow="1" firstCol="1" bandRow="1"/>
              <a:tblGrid>
                <a:gridCol w="8417483">
                  <a:extLst>
                    <a:ext uri="{9D8B030D-6E8A-4147-A177-3AD203B41FA5}">
                      <a16:colId xmlns:a16="http://schemas.microsoft.com/office/drawing/2014/main" val="154450347"/>
                    </a:ext>
                  </a:extLst>
                </a:gridCol>
                <a:gridCol w="1852619">
                  <a:extLst>
                    <a:ext uri="{9D8B030D-6E8A-4147-A177-3AD203B41FA5}">
                      <a16:colId xmlns:a16="http://schemas.microsoft.com/office/drawing/2014/main" val="2734674488"/>
                    </a:ext>
                  </a:extLst>
                </a:gridCol>
              </a:tblGrid>
              <a:tr h="1096196">
                <a:tc gridSpan="2">
                  <a:txBody>
                    <a:bodyPr/>
                    <a:lstStyle/>
                    <a:p>
                      <a:pPr algn="ctr" rtl="1">
                        <a:lnSpc>
                          <a:spcPct val="115000"/>
                        </a:lnSpc>
                        <a:spcAft>
                          <a:spcPts val="1000"/>
                        </a:spcAft>
                      </a:pPr>
                      <a:r>
                        <a:rPr lang="ar-SA" sz="2500" dirty="0">
                          <a:solidFill>
                            <a:srgbClr val="002060"/>
                          </a:solidFill>
                          <a:effectLst/>
                          <a:latin typeface="Sakkal Majalla" panose="02000000000000000000" pitchFamily="2" charset="-78"/>
                          <a:ea typeface="Calibri" panose="020F0502020204030204" pitchFamily="34" charset="0"/>
                          <a:cs typeface="Sakkal Majalla" panose="02000000000000000000" pitchFamily="2" charset="-78"/>
                        </a:rPr>
                        <a:t>ميثاق التعلم في مادة التفسير</a:t>
                      </a:r>
                      <a:r>
                        <a:rPr lang="ar-SA" sz="1100" dirty="0">
                          <a:solidFill>
                            <a:srgbClr val="002060"/>
                          </a:solidFill>
                          <a:effectLst/>
                          <a:latin typeface="Sakkal Majalla" panose="02000000000000000000" pitchFamily="2" charset="-78"/>
                          <a:ea typeface="Calibri" panose="020F0502020204030204" pitchFamily="34" charset="0"/>
                          <a:cs typeface="Sakkal Majalla" panose="02000000000000000000" pitchFamily="2" charset="-78"/>
                        </a:rPr>
                        <a:t> </a:t>
                      </a:r>
                      <a:endParaRPr lang="en-US" sz="11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0267" marR="60267"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hMerge="1">
                  <a:txBody>
                    <a:bodyPr/>
                    <a:lstStyle/>
                    <a:p>
                      <a:pPr rtl="1"/>
                      <a:endParaRPr lang="ar-SA"/>
                    </a:p>
                  </a:txBody>
                  <a:tcPr/>
                </a:tc>
                <a:extLst>
                  <a:ext uri="{0D108BD9-81ED-4DB2-BD59-A6C34878D82A}">
                    <a16:rowId xmlns:a16="http://schemas.microsoft.com/office/drawing/2014/main" val="1787225841"/>
                  </a:ext>
                </a:extLst>
              </a:tr>
              <a:tr h="872405">
                <a:tc>
                  <a:txBody>
                    <a:bodyPr/>
                    <a:lstStyle/>
                    <a:p>
                      <a:pPr marL="342900" lvl="0" indent="-342900" algn="justLow" rtl="1">
                        <a:lnSpc>
                          <a:spcPct val="115000"/>
                        </a:lnSpc>
                        <a:spcBef>
                          <a:spcPts val="1200"/>
                        </a:spcBef>
                        <a:spcAft>
                          <a:spcPts val="1000"/>
                        </a:spcAft>
                        <a:buFont typeface="Wingdings" panose="05000000000000000000" pitchFamily="2" charset="2"/>
                        <a:buChar char=""/>
                        <a:tabLst>
                          <a:tab pos="228600" algn="l"/>
                        </a:tabLst>
                      </a:pPr>
                      <a:r>
                        <a:rPr lang="ar-SA" sz="2500" dirty="0">
                          <a:effectLst/>
                          <a:latin typeface="Sakkal Majalla" panose="02000000000000000000" pitchFamily="2" charset="-78"/>
                          <a:ea typeface="Calibri" panose="020F0502020204030204" pitchFamily="34" charset="0"/>
                          <a:cs typeface="Sakkal Majalla" panose="02000000000000000000" pitchFamily="2" charset="-78"/>
                        </a:rPr>
                        <a:t>الانتقال إلى طريقة تدريس جديدة تساعد الطالبات على تحقيق درجات أفضل، وتجعل المادة أكثر سهولة ومتعة، وتجعل التعلم مفيد في حياتنا.</a:t>
                      </a:r>
                      <a:endParaRPr lang="en-US" sz="25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ar-SA" sz="1400">
                        <a:effectLst/>
                        <a:latin typeface="Sakkal Majalla" panose="02000000000000000000" pitchFamily="2" charset="-78"/>
                        <a:ea typeface="Calibri" panose="020F0502020204030204" pitchFamily="34" charset="0"/>
                        <a:cs typeface="Sakkal Majalla" panose="02000000000000000000" pitchFamily="2" charset="-78"/>
                      </a:endParaRPr>
                    </a:p>
                  </a:txBody>
                  <a:tcPr marL="284590" marR="60267"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4800099"/>
                  </a:ext>
                </a:extLst>
              </a:tr>
              <a:tr h="1308608">
                <a:tc>
                  <a:txBody>
                    <a:bodyPr/>
                    <a:lstStyle/>
                    <a:p>
                      <a:pPr marL="342900" lvl="0" indent="-342900" algn="justLow" rtl="1">
                        <a:lnSpc>
                          <a:spcPct val="115000"/>
                        </a:lnSpc>
                        <a:spcAft>
                          <a:spcPts val="1000"/>
                        </a:spcAft>
                        <a:buFont typeface="Wingdings" panose="05000000000000000000" pitchFamily="2" charset="2"/>
                        <a:buChar char=""/>
                        <a:tabLst>
                          <a:tab pos="228600" algn="l"/>
                        </a:tabLst>
                      </a:pPr>
                      <a:r>
                        <a:rPr lang="ar-SA" sz="2500" dirty="0">
                          <a:effectLst/>
                          <a:latin typeface="Sakkal Majalla" panose="02000000000000000000" pitchFamily="2" charset="-78"/>
                          <a:ea typeface="Calibri" panose="020F0502020204030204" pitchFamily="34" charset="0"/>
                          <a:cs typeface="Sakkal Majalla" panose="02000000000000000000" pitchFamily="2" charset="-78"/>
                        </a:rPr>
                        <a:t>إحضار دفتر (80 ورقة) وتقسيمه إلى أجزاء، </a:t>
                      </a:r>
                      <a:r>
                        <a:rPr lang="ar-SA" sz="25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الجزء الأول:</a:t>
                      </a:r>
                      <a:r>
                        <a:rPr lang="ar-SA" sz="2500" dirty="0">
                          <a:effectLst/>
                          <a:latin typeface="Sakkal Majalla" panose="02000000000000000000" pitchFamily="2" charset="-78"/>
                          <a:ea typeface="Calibri" panose="020F0502020204030204" pitchFamily="34" charset="0"/>
                          <a:cs typeface="Sakkal Majalla" panose="02000000000000000000" pitchFamily="2" charset="-78"/>
                        </a:rPr>
                        <a:t> مخصص لكتابة أهداف الدرس، </a:t>
                      </a:r>
                      <a:r>
                        <a:rPr lang="ar-SA" sz="25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والجزء الثاني:</a:t>
                      </a:r>
                      <a:r>
                        <a:rPr lang="ar-SA" sz="2500" dirty="0">
                          <a:effectLst/>
                          <a:latin typeface="Sakkal Majalla" panose="02000000000000000000" pitchFamily="2" charset="-78"/>
                          <a:ea typeface="Calibri" panose="020F0502020204030204" pitchFamily="34" charset="0"/>
                          <a:cs typeface="Sakkal Majalla" panose="02000000000000000000" pitchFamily="2" charset="-78"/>
                        </a:rPr>
                        <a:t> مخصص لمراجعة الوحدات، </a:t>
                      </a:r>
                      <a:r>
                        <a:rPr lang="ar-SA" sz="2500" dirty="0">
                          <a:solidFill>
                            <a:srgbClr val="FF0000"/>
                          </a:solidFill>
                          <a:effectLst/>
                          <a:latin typeface="Sakkal Majalla" panose="02000000000000000000" pitchFamily="2" charset="-78"/>
                          <a:ea typeface="Calibri" panose="020F0502020204030204" pitchFamily="34" charset="0"/>
                          <a:cs typeface="Sakkal Majalla" panose="02000000000000000000" pitchFamily="2" charset="-78"/>
                        </a:rPr>
                        <a:t>والجزء الثالث:</a:t>
                      </a:r>
                      <a:r>
                        <a:rPr lang="ar-SA" sz="2500" dirty="0">
                          <a:effectLst/>
                          <a:latin typeface="Sakkal Majalla" panose="02000000000000000000" pitchFamily="2" charset="-78"/>
                          <a:ea typeface="Calibri" panose="020F0502020204030204" pitchFamily="34" charset="0"/>
                          <a:cs typeface="Sakkal Majalla" panose="02000000000000000000" pitchFamily="2" charset="-78"/>
                        </a:rPr>
                        <a:t> مخصص لكتابة المحتوى – الدفتر يفتح بالفترة الأولى والرابعة فقط.</a:t>
                      </a:r>
                      <a:endParaRPr lang="en-US" sz="25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284590" marR="60267"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250384"/>
                  </a:ext>
                </a:extLst>
              </a:tr>
              <a:tr h="637456">
                <a:tc>
                  <a:txBody>
                    <a:bodyPr/>
                    <a:lstStyle/>
                    <a:p>
                      <a:pPr marL="342900" lvl="0" indent="-342900" algn="justLow" rtl="1">
                        <a:lnSpc>
                          <a:spcPct val="115000"/>
                        </a:lnSpc>
                        <a:spcAft>
                          <a:spcPts val="1000"/>
                        </a:spcAft>
                        <a:buFont typeface="Wingdings" panose="05000000000000000000" pitchFamily="2" charset="2"/>
                        <a:buChar char=""/>
                        <a:tabLst>
                          <a:tab pos="228600" algn="l"/>
                        </a:tabLst>
                      </a:pPr>
                      <a:r>
                        <a:rPr lang="ar-SA" sz="2500" dirty="0">
                          <a:effectLst/>
                          <a:latin typeface="Sakkal Majalla" panose="02000000000000000000" pitchFamily="2" charset="-78"/>
                          <a:ea typeface="Calibri" panose="020F0502020204030204" pitchFamily="34" charset="0"/>
                          <a:cs typeface="Sakkal Majalla" panose="02000000000000000000" pitchFamily="2" charset="-78"/>
                        </a:rPr>
                        <a:t>الالتزام بكتابة الأهداف في وقتها المحدد (أول خمس دقائق من الحصة).</a:t>
                      </a:r>
                      <a:endParaRPr lang="en-US" sz="25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284590" marR="60267"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761769"/>
                  </a:ext>
                </a:extLst>
              </a:tr>
              <a:tr h="637456">
                <a:tc>
                  <a:txBody>
                    <a:bodyPr/>
                    <a:lstStyle/>
                    <a:p>
                      <a:pPr marL="342900" lvl="0" indent="-342900" algn="justLow" rtl="1">
                        <a:lnSpc>
                          <a:spcPct val="115000"/>
                        </a:lnSpc>
                        <a:spcAft>
                          <a:spcPts val="1000"/>
                        </a:spcAft>
                        <a:buFont typeface="Wingdings" panose="05000000000000000000" pitchFamily="2" charset="2"/>
                        <a:buChar char=""/>
                        <a:tabLst>
                          <a:tab pos="228600" algn="l"/>
                        </a:tabLst>
                      </a:pPr>
                      <a:r>
                        <a:rPr lang="ar-SA" sz="2500" dirty="0">
                          <a:effectLst/>
                          <a:latin typeface="Sakkal Majalla" panose="02000000000000000000" pitchFamily="2" charset="-78"/>
                          <a:ea typeface="Calibri" panose="020F0502020204030204" pitchFamily="34" charset="0"/>
                          <a:cs typeface="Sakkal Majalla" panose="02000000000000000000" pitchFamily="2" charset="-78"/>
                        </a:rPr>
                        <a:t>مراجعة أهداف آخر ثلاث إلى أربع حصص في الخمس الدقائق التالية لكتابة الأهداف.</a:t>
                      </a:r>
                      <a:endParaRPr lang="en-US" sz="25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en-US" sz="1400">
                        <a:effectLst/>
                        <a:latin typeface="Sakkal Majalla" panose="02000000000000000000" pitchFamily="2" charset="-78"/>
                        <a:ea typeface="Calibri" panose="020F0502020204030204" pitchFamily="34" charset="0"/>
                        <a:cs typeface="Sakkal Majalla" panose="02000000000000000000" pitchFamily="2" charset="-78"/>
                      </a:endParaRPr>
                    </a:p>
                  </a:txBody>
                  <a:tcPr marL="284590" marR="60267"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4726488"/>
                  </a:ext>
                </a:extLst>
              </a:tr>
              <a:tr h="637456">
                <a:tc>
                  <a:txBody>
                    <a:bodyPr/>
                    <a:lstStyle/>
                    <a:p>
                      <a:pPr marL="342900" lvl="0" indent="-342900" algn="justLow" rtl="1">
                        <a:lnSpc>
                          <a:spcPct val="115000"/>
                        </a:lnSpc>
                        <a:spcAft>
                          <a:spcPts val="1000"/>
                        </a:spcAft>
                        <a:buFont typeface="Wingdings" panose="05000000000000000000" pitchFamily="2" charset="2"/>
                        <a:buChar char=""/>
                        <a:tabLst>
                          <a:tab pos="228600" algn="l"/>
                        </a:tabLst>
                      </a:pPr>
                      <a:r>
                        <a:rPr lang="ar-SA" sz="2500" dirty="0">
                          <a:effectLst/>
                          <a:latin typeface="Sakkal Majalla" panose="02000000000000000000" pitchFamily="2" charset="-78"/>
                          <a:ea typeface="Calibri" panose="020F0502020204030204" pitchFamily="34" charset="0"/>
                          <a:cs typeface="Sakkal Majalla" panose="02000000000000000000" pitchFamily="2" charset="-78"/>
                        </a:rPr>
                        <a:t>لا يُسمح بفتح الكتاب أو الدفتر أثناء الشرح إلا بتوجيه من المعلمة.</a:t>
                      </a:r>
                      <a:endParaRPr lang="en-US" sz="25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ar-SA" sz="1400">
                        <a:effectLst/>
                        <a:latin typeface="Sakkal Majalla" panose="02000000000000000000" pitchFamily="2" charset="-78"/>
                        <a:ea typeface="Calibri" panose="020F0502020204030204" pitchFamily="34" charset="0"/>
                        <a:cs typeface="Sakkal Majalla" panose="02000000000000000000" pitchFamily="2" charset="-78"/>
                      </a:endParaRPr>
                    </a:p>
                  </a:txBody>
                  <a:tcPr marL="284590" marR="60267"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504781"/>
                  </a:ext>
                </a:extLst>
              </a:tr>
              <a:tr h="872405">
                <a:tc>
                  <a:txBody>
                    <a:bodyPr/>
                    <a:lstStyle/>
                    <a:p>
                      <a:pPr marL="342900" lvl="0" indent="-342900" algn="justLow" rtl="1">
                        <a:lnSpc>
                          <a:spcPct val="115000"/>
                        </a:lnSpc>
                        <a:spcAft>
                          <a:spcPts val="1000"/>
                        </a:spcAft>
                        <a:buFont typeface="Wingdings" panose="05000000000000000000" pitchFamily="2" charset="2"/>
                        <a:buChar char=""/>
                        <a:tabLst>
                          <a:tab pos="228600" algn="l"/>
                        </a:tabLst>
                      </a:pPr>
                      <a:r>
                        <a:rPr lang="ar-SA" sz="2500" dirty="0">
                          <a:effectLst/>
                          <a:latin typeface="Sakkal Majalla" panose="02000000000000000000" pitchFamily="2" charset="-78"/>
                          <a:ea typeface="Calibri" panose="020F0502020204030204" pitchFamily="34" charset="0"/>
                          <a:cs typeface="Sakkal Majalla" panose="02000000000000000000" pitchFamily="2" charset="-78"/>
                        </a:rPr>
                        <a:t>كتابة المحتوى في الجزء الثالث (قسم المحتوى) </a:t>
                      </a:r>
                      <a:r>
                        <a:rPr lang="ar-SA" sz="2500" u="sng" dirty="0">
                          <a:effectLst/>
                          <a:latin typeface="Sakkal Majalla" panose="02000000000000000000" pitchFamily="2" charset="-78"/>
                          <a:ea typeface="Calibri" panose="020F0502020204030204" pitchFamily="34" charset="0"/>
                          <a:cs typeface="Sakkal Majalla" panose="02000000000000000000" pitchFamily="2" charset="-78"/>
                        </a:rPr>
                        <a:t>حسب فهمك</a:t>
                      </a:r>
                      <a:r>
                        <a:rPr lang="ar-SA" sz="2500" dirty="0">
                          <a:effectLst/>
                          <a:latin typeface="Sakkal Majalla" panose="02000000000000000000" pitchFamily="2" charset="-78"/>
                          <a:ea typeface="Calibri" panose="020F0502020204030204" pitchFamily="34" charset="0"/>
                          <a:cs typeface="Sakkal Majalla" panose="02000000000000000000" pitchFamily="2" charset="-78"/>
                        </a:rPr>
                        <a:t> وذلك في العشر الدقائق الأخيرة من الحصة.</a:t>
                      </a:r>
                      <a:endParaRPr lang="en-US" sz="25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68580" marR="68580" marT="0"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rtl="0">
                        <a:lnSpc>
                          <a:spcPct val="115000"/>
                        </a:lnSpc>
                        <a:spcAft>
                          <a:spcPts val="1000"/>
                        </a:spcAft>
                      </a:pPr>
                      <a:endParaRPr lang="en-US" sz="14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284590" marR="60267" marT="0" marB="0" anchor="ctr">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8987191"/>
                  </a:ext>
                </a:extLst>
              </a:tr>
            </a:tbl>
          </a:graphicData>
        </a:graphic>
      </p:graphicFrame>
      <p:pic>
        <p:nvPicPr>
          <p:cNvPr id="3" name="صورة 16">
            <a:extLst>
              <a:ext uri="{FF2B5EF4-FFF2-40B4-BE49-F238E27FC236}">
                <a16:creationId xmlns:a16="http://schemas.microsoft.com/office/drawing/2014/main" id="{9430740F-05C7-2E7B-A915-1D5C367254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312" y="1727208"/>
            <a:ext cx="635001" cy="635001"/>
          </a:xfrm>
          <a:prstGeom prst="rect">
            <a:avLst/>
          </a:prstGeom>
          <a:noFill/>
          <a:extLst>
            <a:ext uri="{909E8E84-426E-40DD-AFC4-6F175D3DCCD1}">
              <a14:hiddenFill xmlns:a14="http://schemas.microsoft.com/office/drawing/2010/main">
                <a:solidFill>
                  <a:srgbClr val="FFFFFF"/>
                </a:solidFill>
              </a14:hiddenFill>
            </a:ext>
          </a:extLst>
        </p:spPr>
      </p:pic>
      <p:pic>
        <p:nvPicPr>
          <p:cNvPr id="4" name="صورة 26" descr="Bbbound 2 | Book icons, Icon design, Icon design inspiration">
            <a:extLst>
              <a:ext uri="{FF2B5EF4-FFF2-40B4-BE49-F238E27FC236}">
                <a16:creationId xmlns:a16="http://schemas.microsoft.com/office/drawing/2014/main" id="{B9794A17-7607-5C62-E5A5-06F94731BFB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594" y="2772702"/>
            <a:ext cx="577851" cy="577851"/>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25">
            <a:extLst>
              <a:ext uri="{FF2B5EF4-FFF2-40B4-BE49-F238E27FC236}">
                <a16:creationId xmlns:a16="http://schemas.microsoft.com/office/drawing/2014/main" id="{10007230-9E08-B07D-605F-479DC26758B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1684" y="4471670"/>
            <a:ext cx="544629" cy="501849"/>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23" descr="Mind Map Icon #219378 - Free Icons Library">
            <a:extLst>
              <a:ext uri="{FF2B5EF4-FFF2-40B4-BE49-F238E27FC236}">
                <a16:creationId xmlns:a16="http://schemas.microsoft.com/office/drawing/2014/main" id="{413776DE-7E30-C92E-AC06-2F4237618E88}"/>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463" y="5079534"/>
            <a:ext cx="577851" cy="577851"/>
          </a:xfrm>
          <a:prstGeom prst="rect">
            <a:avLst/>
          </a:prstGeom>
          <a:noFill/>
          <a:extLst>
            <a:ext uri="{909E8E84-426E-40DD-AFC4-6F175D3DCCD1}">
              <a14:hiddenFill xmlns:a14="http://schemas.microsoft.com/office/drawing/2010/main">
                <a:solidFill>
                  <a:srgbClr val="FFFFFF"/>
                </a:solidFill>
              </a14:hiddenFill>
            </a:ext>
          </a:extLst>
        </p:spPr>
      </p:pic>
      <p:pic>
        <p:nvPicPr>
          <p:cNvPr id="7" name="صورة 19" descr="مشاهدة صورة المصدر">
            <a:extLst>
              <a:ext uri="{FF2B5EF4-FFF2-40B4-BE49-F238E27FC236}">
                <a16:creationId xmlns:a16="http://schemas.microsoft.com/office/drawing/2014/main" id="{9C125FB4-BE3F-98A2-2C4D-58C006A97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4163" y="5845662"/>
            <a:ext cx="806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8" name="صورة 1">
            <a:extLst>
              <a:ext uri="{FF2B5EF4-FFF2-40B4-BE49-F238E27FC236}">
                <a16:creationId xmlns:a16="http://schemas.microsoft.com/office/drawing/2014/main" id="{5E684871-3F0A-7495-E567-B80733A745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9765" y="609066"/>
            <a:ext cx="801689" cy="790574"/>
          </a:xfrm>
          <a:prstGeom prst="rect">
            <a:avLst/>
          </a:prstGeom>
          <a:noFill/>
          <a:extLst>
            <a:ext uri="{909E8E84-426E-40DD-AFC4-6F175D3DCCD1}">
              <a14:hiddenFill xmlns:a14="http://schemas.microsoft.com/office/drawing/2010/main">
                <a:solidFill>
                  <a:srgbClr val="FFFFFF"/>
                </a:solidFill>
              </a14:hiddenFill>
            </a:ext>
          </a:extLst>
        </p:spPr>
      </p:pic>
      <p:pic>
        <p:nvPicPr>
          <p:cNvPr id="9" name="صورة 8" descr="How to Measure Success of a Project Management Plan - SaaSworthy Blog">
            <a:extLst>
              <a:ext uri="{FF2B5EF4-FFF2-40B4-BE49-F238E27FC236}">
                <a16:creationId xmlns:a16="http://schemas.microsoft.com/office/drawing/2014/main" id="{DD8B98E6-8F3D-800D-EFAB-AE8A7E9644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1684" y="3746699"/>
            <a:ext cx="577851" cy="57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7062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a:extLst>
              <a:ext uri="{FF2B5EF4-FFF2-40B4-BE49-F238E27FC236}">
                <a16:creationId xmlns:a16="http://schemas.microsoft.com/office/drawing/2014/main" id="{B48FAD07-15A5-A7F3-DDE8-8761707E614A}"/>
              </a:ext>
            </a:extLst>
          </p:cNvPr>
          <p:cNvGrpSpPr/>
          <p:nvPr/>
        </p:nvGrpSpPr>
        <p:grpSpPr>
          <a:xfrm>
            <a:off x="5081988" y="3889730"/>
            <a:ext cx="2592288" cy="180859"/>
            <a:chOff x="5364088" y="1664804"/>
            <a:chExt cx="3096344" cy="216024"/>
          </a:xfrm>
        </p:grpSpPr>
        <p:grpSp>
          <p:nvGrpSpPr>
            <p:cNvPr id="3" name="Group 18">
              <a:extLst>
                <a:ext uri="{FF2B5EF4-FFF2-40B4-BE49-F238E27FC236}">
                  <a16:creationId xmlns:a16="http://schemas.microsoft.com/office/drawing/2014/main" id="{5932EE9F-5B39-E7FC-6888-F9EC19CC8F36}"/>
                </a:ext>
              </a:extLst>
            </p:cNvPr>
            <p:cNvGrpSpPr/>
            <p:nvPr/>
          </p:nvGrpSpPr>
          <p:grpSpPr>
            <a:xfrm>
              <a:off x="6804248" y="1664804"/>
              <a:ext cx="216024" cy="216024"/>
              <a:chOff x="7740352" y="1772816"/>
              <a:chExt cx="216024" cy="216024"/>
            </a:xfrm>
          </p:grpSpPr>
          <p:sp>
            <p:nvSpPr>
              <p:cNvPr id="10" name="Rectangle 16">
                <a:extLst>
                  <a:ext uri="{FF2B5EF4-FFF2-40B4-BE49-F238E27FC236}">
                    <a16:creationId xmlns:a16="http://schemas.microsoft.com/office/drawing/2014/main" id="{80EE4246-A678-A056-1752-E503364F09D8}"/>
                  </a:ext>
                </a:extLst>
              </p:cNvPr>
              <p:cNvSpPr/>
              <p:nvPr/>
            </p:nvSpPr>
            <p:spPr>
              <a:xfrm>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algn="ctr" defTabSz="914411">
                  <a:defRPr/>
                </a:pPr>
                <a:endParaRPr lang="ko-KR" altLang="en-US" sz="2400" kern="0">
                  <a:solidFill>
                    <a:srgbClr val="A5A5A5">
                      <a:lumMod val="50000"/>
                    </a:srgbClr>
                  </a:solidFill>
                  <a:latin typeface="Arial" pitchFamily="34" charset="0"/>
                  <a:ea typeface="맑은 고딕" panose="020B0503020000020004" pitchFamily="34" charset="-127"/>
                  <a:cs typeface="Arial" pitchFamily="34" charset="0"/>
                </a:endParaRPr>
              </a:p>
            </p:txBody>
          </p:sp>
          <p:sp>
            <p:nvSpPr>
              <p:cNvPr id="11" name="Rectangle 17">
                <a:extLst>
                  <a:ext uri="{FF2B5EF4-FFF2-40B4-BE49-F238E27FC236}">
                    <a16:creationId xmlns:a16="http://schemas.microsoft.com/office/drawing/2014/main" id="{E6FC0EC6-8095-81A3-9DEC-D30EA034C74F}"/>
                  </a:ext>
                </a:extLst>
              </p:cNvPr>
              <p:cNvSpPr/>
              <p:nvPr/>
            </p:nvSpPr>
            <p:spPr>
              <a:xfrm rot="2700000">
                <a:off x="7740352" y="1772816"/>
                <a:ext cx="216024" cy="216024"/>
              </a:xfrm>
              <a:prstGeom prst="rect">
                <a:avLst/>
              </a:prstGeom>
              <a:noFill/>
              <a:ln w="15875" cap="flat" cmpd="sng" algn="ctr">
                <a:solidFill>
                  <a:schemeClr val="accent3">
                    <a:lumMod val="50000"/>
                  </a:schemeClr>
                </a:solidFill>
                <a:prstDash val="solid"/>
                <a:miter lim="800000"/>
              </a:ln>
              <a:effectLst/>
            </p:spPr>
            <p:txBody>
              <a:bodyPr rtlCol="0" anchor="ctr"/>
              <a:lstStyle/>
              <a:p>
                <a:pPr algn="ctr" defTabSz="914411">
                  <a:defRPr/>
                </a:pPr>
                <a:endParaRPr lang="ko-KR" altLang="en-US" sz="2400" kern="0">
                  <a:solidFill>
                    <a:srgbClr val="A5A5A5">
                      <a:lumMod val="50000"/>
                    </a:srgbClr>
                  </a:solidFill>
                  <a:latin typeface="Arial" pitchFamily="34" charset="0"/>
                  <a:ea typeface="맑은 고딕" panose="020B0503020000020004" pitchFamily="34" charset="-127"/>
                  <a:cs typeface="Arial" pitchFamily="34" charset="0"/>
                </a:endParaRPr>
              </a:p>
            </p:txBody>
          </p:sp>
        </p:grpSp>
        <p:grpSp>
          <p:nvGrpSpPr>
            <p:cNvPr id="4" name="Group 24">
              <a:extLst>
                <a:ext uri="{FF2B5EF4-FFF2-40B4-BE49-F238E27FC236}">
                  <a16:creationId xmlns:a16="http://schemas.microsoft.com/office/drawing/2014/main" id="{F13F2248-B881-3EF9-47C5-8E1045EEA6AC}"/>
                </a:ext>
              </a:extLst>
            </p:cNvPr>
            <p:cNvGrpSpPr/>
            <p:nvPr/>
          </p:nvGrpSpPr>
          <p:grpSpPr>
            <a:xfrm>
              <a:off x="7164288" y="1731045"/>
              <a:ext cx="1296144" cy="83542"/>
              <a:chOff x="7164288" y="1761282"/>
              <a:chExt cx="1296144" cy="83542"/>
            </a:xfrm>
          </p:grpSpPr>
          <p:cxnSp>
            <p:nvCxnSpPr>
              <p:cNvPr id="8" name="Straight Connector 20">
                <a:extLst>
                  <a:ext uri="{FF2B5EF4-FFF2-40B4-BE49-F238E27FC236}">
                    <a16:creationId xmlns:a16="http://schemas.microsoft.com/office/drawing/2014/main" id="{8AEE6EE6-3159-AB28-6F3F-608249DCF736}"/>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9" name="Straight Connector 22">
                <a:extLst>
                  <a:ext uri="{FF2B5EF4-FFF2-40B4-BE49-F238E27FC236}">
                    <a16:creationId xmlns:a16="http://schemas.microsoft.com/office/drawing/2014/main" id="{C40D7645-F0A3-892A-177E-145EF3852A60}"/>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nvGrpSpPr>
            <p:cNvPr id="5" name="Group 25">
              <a:extLst>
                <a:ext uri="{FF2B5EF4-FFF2-40B4-BE49-F238E27FC236}">
                  <a16:creationId xmlns:a16="http://schemas.microsoft.com/office/drawing/2014/main" id="{38F23AB5-417D-6C2C-5B37-B7BCB9F20BF8}"/>
                </a:ext>
              </a:extLst>
            </p:cNvPr>
            <p:cNvGrpSpPr/>
            <p:nvPr/>
          </p:nvGrpSpPr>
          <p:grpSpPr>
            <a:xfrm flipH="1">
              <a:off x="5364088" y="1731045"/>
              <a:ext cx="1296144" cy="83542"/>
              <a:chOff x="7164288" y="1761282"/>
              <a:chExt cx="1296144" cy="83542"/>
            </a:xfrm>
          </p:grpSpPr>
          <p:cxnSp>
            <p:nvCxnSpPr>
              <p:cNvPr id="6" name="Straight Connector 26">
                <a:extLst>
                  <a:ext uri="{FF2B5EF4-FFF2-40B4-BE49-F238E27FC236}">
                    <a16:creationId xmlns:a16="http://schemas.microsoft.com/office/drawing/2014/main" id="{E0EFC215-D1F6-C6E9-86EF-F44888B9CA44}"/>
                  </a:ext>
                </a:extLst>
              </p:cNvPr>
              <p:cNvCxnSpPr/>
              <p:nvPr/>
            </p:nvCxnSpPr>
            <p:spPr>
              <a:xfrm>
                <a:off x="7164288" y="1761282"/>
                <a:ext cx="1296144" cy="0"/>
              </a:xfrm>
              <a:prstGeom prst="line">
                <a:avLst/>
              </a:prstGeom>
              <a:noFill/>
              <a:ln w="12700" cap="flat" cmpd="sng" algn="ctr">
                <a:solidFill>
                  <a:schemeClr val="accent3">
                    <a:lumMod val="50000"/>
                  </a:schemeClr>
                </a:solidFill>
                <a:prstDash val="solid"/>
                <a:miter lim="800000"/>
              </a:ln>
              <a:effectLst/>
            </p:spPr>
          </p:cxnSp>
          <p:cxnSp>
            <p:nvCxnSpPr>
              <p:cNvPr id="7" name="Straight Connector 27">
                <a:extLst>
                  <a:ext uri="{FF2B5EF4-FFF2-40B4-BE49-F238E27FC236}">
                    <a16:creationId xmlns:a16="http://schemas.microsoft.com/office/drawing/2014/main" id="{6E829555-DD29-FEAA-FB9E-D860376C39D3}"/>
                  </a:ext>
                </a:extLst>
              </p:cNvPr>
              <p:cNvCxnSpPr/>
              <p:nvPr/>
            </p:nvCxnSpPr>
            <p:spPr>
              <a:xfrm>
                <a:off x="7164288" y="1844824"/>
                <a:ext cx="1080120" cy="0"/>
              </a:xfrm>
              <a:prstGeom prst="line">
                <a:avLst/>
              </a:prstGeom>
              <a:noFill/>
              <a:ln w="12700" cap="flat" cmpd="sng" algn="ctr">
                <a:solidFill>
                  <a:schemeClr val="accent3">
                    <a:lumMod val="50000"/>
                  </a:schemeClr>
                </a:solidFill>
                <a:prstDash val="solid"/>
                <a:miter lim="800000"/>
              </a:ln>
              <a:effectLst/>
            </p:spPr>
          </p:cxnSp>
        </p:grpSp>
      </p:grpSp>
      <p:pic>
        <p:nvPicPr>
          <p:cNvPr id="12" name="Picture 2" descr="مشاهدة صورة المصدر">
            <a:extLst>
              <a:ext uri="{FF2B5EF4-FFF2-40B4-BE49-F238E27FC236}">
                <a16:creationId xmlns:a16="http://schemas.microsoft.com/office/drawing/2014/main" id="{2B8733E7-1B69-195B-E7EA-31E3D9FCC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
            <a:ext cx="1220617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صورة 12">
            <a:extLst>
              <a:ext uri="{FF2B5EF4-FFF2-40B4-BE49-F238E27FC236}">
                <a16:creationId xmlns:a16="http://schemas.microsoft.com/office/drawing/2014/main" id="{3FDAB60C-BAB2-A76F-D7D7-133574880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599" y="647785"/>
            <a:ext cx="2515452" cy="1348283"/>
          </a:xfrm>
          <a:prstGeom prst="rect">
            <a:avLst/>
          </a:prstGeom>
        </p:spPr>
      </p:pic>
      <p:sp>
        <p:nvSpPr>
          <p:cNvPr id="14" name="مستطيل 13">
            <a:extLst>
              <a:ext uri="{FF2B5EF4-FFF2-40B4-BE49-F238E27FC236}">
                <a16:creationId xmlns:a16="http://schemas.microsoft.com/office/drawing/2014/main" id="{007EB495-77BD-5490-FCA9-75860FD1576E}"/>
              </a:ext>
            </a:extLst>
          </p:cNvPr>
          <p:cNvSpPr/>
          <p:nvPr/>
        </p:nvSpPr>
        <p:spPr>
          <a:xfrm>
            <a:off x="768397" y="2643850"/>
            <a:ext cx="8071422" cy="2885081"/>
          </a:xfrm>
          <a:prstGeom prst="rect">
            <a:avLst/>
          </a:prstGeom>
          <a:noFill/>
        </p:spPr>
        <p:txBody>
          <a:bodyPr wrap="square" lIns="91440" tIns="45721" rIns="91440" bIns="45721" anchor="ctr" anchorCtr="1">
            <a:noAutofit/>
          </a:bodyPr>
          <a:lstStyle/>
          <a:p>
            <a:pPr algn="ctr"/>
            <a:r>
              <a:rPr lang="ar-SA" sz="4800" b="1" dirty="0">
                <a:solidFill>
                  <a:srgbClr val="002060"/>
                </a:solidFill>
                <a:latin typeface="Calibri" panose="020F0502020204030204" pitchFamily="34" charset="0"/>
                <a:cs typeface="Calibri" panose="020F0502020204030204" pitchFamily="34" charset="0"/>
                <a:sym typeface="Calibri"/>
              </a:rPr>
              <a:t>مقدمة في التفسير</a:t>
            </a:r>
          </a:p>
          <a:p>
            <a:pPr algn="ctr"/>
            <a:r>
              <a:rPr lang="ar-SA" sz="4000" b="1" dirty="0">
                <a:ln w="0"/>
                <a:solidFill>
                  <a:srgbClr val="03A2FF"/>
                </a:solidFill>
                <a:effectLst>
                  <a:outerShdw blurRad="38100" dist="19050" dir="2700000" algn="tl" rotWithShape="0">
                    <a:schemeClr val="dk1">
                      <a:alpha val="40000"/>
                    </a:schemeClr>
                  </a:outerShdw>
                </a:effectLst>
                <a:cs typeface="Calibri"/>
                <a:sym typeface="Calibri"/>
              </a:rPr>
              <a:t>الوحدة الأولى</a:t>
            </a:r>
          </a:p>
          <a:p>
            <a:pPr algn="ctr"/>
            <a:endParaRPr lang="ar-SA" sz="3600" b="1" dirty="0">
              <a:ln w="0"/>
              <a:effectLst>
                <a:outerShdw blurRad="38100" dist="19050" dir="2700000" algn="tl" rotWithShape="0">
                  <a:schemeClr val="dk1">
                    <a:alpha val="40000"/>
                  </a:schemeClr>
                </a:outerShdw>
              </a:effectLst>
              <a:cs typeface="Calibri"/>
              <a:sym typeface="Calibri"/>
            </a:endParaRPr>
          </a:p>
          <a:p>
            <a:pPr algn="ctr"/>
            <a:r>
              <a:rPr lang="ar-SA" sz="4000" b="1" dirty="0">
                <a:ln w="0"/>
                <a:effectLst>
                  <a:outerShdw blurRad="38100" dist="19050" dir="2700000" algn="tl" rotWithShape="0">
                    <a:schemeClr val="dk1">
                      <a:alpha val="40000"/>
                    </a:schemeClr>
                  </a:outerShdw>
                </a:effectLst>
                <a:cs typeface="Calibri"/>
                <a:sym typeface="Calibri"/>
              </a:rPr>
              <a:t>الدرس الأول : </a:t>
            </a:r>
            <a:r>
              <a:rPr lang="ar-SA" sz="4000" b="1" dirty="0">
                <a:solidFill>
                  <a:srgbClr val="C00000"/>
                </a:solidFill>
                <a:cs typeface="Calibri"/>
                <a:sym typeface="Calibri"/>
              </a:rPr>
              <a:t>التعريف بعلم التفسير ونشأته</a:t>
            </a:r>
            <a:endParaRPr lang="ar-SA" sz="4000" b="1"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350299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6;p4">
            <a:extLst>
              <a:ext uri="{FF2B5EF4-FFF2-40B4-BE49-F238E27FC236}">
                <a16:creationId xmlns:a16="http://schemas.microsoft.com/office/drawing/2014/main" id="{A4F3A0C8-C169-FA41-0D6E-4639DFB75B45}"/>
              </a:ext>
            </a:extLst>
          </p:cNvPr>
          <p:cNvSpPr/>
          <p:nvPr/>
        </p:nvSpPr>
        <p:spPr>
          <a:xfrm>
            <a:off x="932090" y="5129212"/>
            <a:ext cx="10787742" cy="1139700"/>
          </a:xfrm>
          <a:prstGeom prst="roundRect">
            <a:avLst>
              <a:gd name="adj" fmla="val 7613"/>
            </a:avLst>
          </a:prstGeom>
          <a:solidFill>
            <a:schemeClr val="lt1"/>
          </a:solidFill>
          <a:ln w="25400" cap="flat" cmpd="sng">
            <a:solidFill>
              <a:srgbClr val="B89752"/>
            </a:solidFill>
            <a:prstDash val="solid"/>
            <a:round/>
            <a:headEnd type="none" w="sm" len="sm"/>
            <a:tailEnd type="none" w="sm" len="sm"/>
          </a:ln>
        </p:spPr>
        <p:txBody>
          <a:bodyPr spcFirstLastPara="1" wrap="square" lIns="91426" tIns="45700" rIns="91426" bIns="45700" anchor="ctr" anchorCtr="0">
            <a:noAutofit/>
          </a:bodyPr>
          <a:lstStyle/>
          <a:p>
            <a:pPr algn="ctr">
              <a:buClr>
                <a:srgbClr val="C00000"/>
              </a:buClr>
              <a:buSzPts val="3200"/>
            </a:pPr>
            <a:r>
              <a:rPr lang="ar-SA" sz="2800" b="1" dirty="0">
                <a:solidFill>
                  <a:srgbClr val="C00000"/>
                </a:solidFill>
                <a:latin typeface="Calibri"/>
                <a:ea typeface="Calibri"/>
                <a:cs typeface="Calibri"/>
                <a:sym typeface="Calibri"/>
              </a:rPr>
              <a:t>طالبتي النجيبة : </a:t>
            </a:r>
            <a:r>
              <a:rPr lang="ar-SA" sz="3200" b="1" dirty="0">
                <a:solidFill>
                  <a:schemeClr val="dk1"/>
                </a:solidFill>
                <a:latin typeface="Calibri"/>
                <a:ea typeface="Calibri"/>
                <a:cs typeface="Calibri"/>
                <a:sym typeface="Calibri"/>
              </a:rPr>
              <a:t>صيغي أسئلة حول ما ترغبين معرفته عن الدرس </a:t>
            </a:r>
            <a:endParaRPr sz="2800" b="1" dirty="0">
              <a:solidFill>
                <a:schemeClr val="dk1"/>
              </a:solidFill>
              <a:latin typeface="Calibri"/>
              <a:ea typeface="Calibri"/>
              <a:cs typeface="Calibri"/>
              <a:sym typeface="Calibri"/>
            </a:endParaRPr>
          </a:p>
        </p:txBody>
      </p:sp>
      <p:sp>
        <p:nvSpPr>
          <p:cNvPr id="7" name="مربع نص 6">
            <a:extLst>
              <a:ext uri="{FF2B5EF4-FFF2-40B4-BE49-F238E27FC236}">
                <a16:creationId xmlns:a16="http://schemas.microsoft.com/office/drawing/2014/main" id="{962B5D7F-339F-8142-9476-26D3C10BEA35}"/>
              </a:ext>
            </a:extLst>
          </p:cNvPr>
          <p:cNvSpPr txBox="1"/>
          <p:nvPr/>
        </p:nvSpPr>
        <p:spPr>
          <a:xfrm>
            <a:off x="6096000" y="1474820"/>
            <a:ext cx="5085351" cy="2466915"/>
          </a:xfrm>
          <a:prstGeom prst="ellipse">
            <a:avLst/>
          </a:prstGeom>
          <a:noFill/>
          <a:ln w="28575">
            <a:solidFill>
              <a:srgbClr val="B89752"/>
            </a:solidFill>
          </a:ln>
        </p:spPr>
        <p:txBody>
          <a:bodyPr wrap="square">
            <a:spAutoFit/>
          </a:bodyPr>
          <a:lstStyle/>
          <a:p>
            <a:pPr algn="ctr"/>
            <a:r>
              <a:rPr lang="ar-SA" sz="3600" b="1" dirty="0">
                <a:ln w="0"/>
                <a:effectLst>
                  <a:outerShdw blurRad="38100" dist="19050" dir="2700000" algn="tl" rotWithShape="0">
                    <a:schemeClr val="dk1">
                      <a:alpha val="40000"/>
                    </a:schemeClr>
                  </a:outerShdw>
                </a:effectLst>
                <a:cs typeface="Calibri"/>
                <a:sym typeface="Calibri"/>
              </a:rPr>
              <a:t>الدرس الأول : </a:t>
            </a:r>
            <a:r>
              <a:rPr lang="ar-SA" sz="3600" b="1" dirty="0">
                <a:solidFill>
                  <a:srgbClr val="627436"/>
                </a:solidFill>
                <a:cs typeface="Calibri"/>
                <a:sym typeface="Calibri"/>
              </a:rPr>
              <a:t>التعريف بعلم التفسير ونشأته</a:t>
            </a:r>
            <a:endParaRPr lang="ar-SA" sz="3600" b="1" dirty="0">
              <a:ln w="0"/>
              <a:solidFill>
                <a:srgbClr val="627436"/>
              </a:solidFill>
              <a:effectLst>
                <a:outerShdw blurRad="38100" dist="19050" dir="2700000" algn="tl" rotWithShape="0">
                  <a:schemeClr val="dk1">
                    <a:alpha val="40000"/>
                  </a:schemeClr>
                </a:outerShdw>
              </a:effectLst>
            </a:endParaRPr>
          </a:p>
        </p:txBody>
      </p:sp>
      <p:pic>
        <p:nvPicPr>
          <p:cNvPr id="4" name="Picture 2" descr="متجر تفسير">
            <a:extLst>
              <a:ext uri="{FF2B5EF4-FFF2-40B4-BE49-F238E27FC236}">
                <a16:creationId xmlns:a16="http://schemas.microsoft.com/office/drawing/2014/main" id="{62A8F291-EF44-0942-2DF6-A76493899B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585" y="1941196"/>
            <a:ext cx="1942140" cy="189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2345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A49D63A3-E80B-C1AC-A4F4-C032CFE138A7}"/>
              </a:ext>
            </a:extLst>
          </p:cNvPr>
          <p:cNvSpPr txBox="1"/>
          <p:nvPr/>
        </p:nvSpPr>
        <p:spPr>
          <a:xfrm>
            <a:off x="6918715" y="2584466"/>
            <a:ext cx="3121269" cy="1108126"/>
          </a:xfrm>
          <a:prstGeom prst="rect">
            <a:avLst/>
          </a:prstGeom>
          <a:noFill/>
        </p:spPr>
        <p:txBody>
          <a:bodyPr wrap="square" lIns="91440" tIns="45721" rIns="91440" bIns="45721" rtlCol="1" anchor="t">
            <a:spAutoFit/>
          </a:bodyPr>
          <a:lstStyle/>
          <a:p>
            <a:pPr algn="ctr">
              <a:defRPr/>
            </a:pPr>
            <a:r>
              <a:rPr lang="ar-SA" sz="6601" dirty="0">
                <a:solidFill>
                  <a:srgbClr val="C00000"/>
                </a:solidFill>
                <a:latin typeface="Aldhabi" panose="01000000000000000000" pitchFamily="2" charset="-78"/>
                <a:cs typeface="Aldhabi" panose="01000000000000000000" pitchFamily="2" charset="-78"/>
              </a:rPr>
              <a:t>ماذا سنتعلم؟</a:t>
            </a:r>
            <a:endParaRPr lang="ar-SA" sz="4800" dirty="0">
              <a:solidFill>
                <a:prstClr val="black"/>
              </a:solidFill>
              <a:latin typeface="Monotype Koufi"/>
              <a:ea typeface="Monotype Koufi" pitchFamily="2" charset="-78"/>
              <a:cs typeface="DecoType Naskh"/>
            </a:endParaRPr>
          </a:p>
        </p:txBody>
      </p:sp>
      <p:pic>
        <p:nvPicPr>
          <p:cNvPr id="3" name="صورة 2">
            <a:extLst>
              <a:ext uri="{FF2B5EF4-FFF2-40B4-BE49-F238E27FC236}">
                <a16:creationId xmlns:a16="http://schemas.microsoft.com/office/drawing/2014/main" id="{819272F5-3A50-5C74-ABCE-4570250EF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508" y="2422259"/>
            <a:ext cx="1212443" cy="1198235"/>
          </a:xfrm>
          <a:prstGeom prst="rect">
            <a:avLst/>
          </a:prstGeom>
        </p:spPr>
      </p:pic>
      <p:sp>
        <p:nvSpPr>
          <p:cNvPr id="4" name="مربع نص 3">
            <a:extLst>
              <a:ext uri="{FF2B5EF4-FFF2-40B4-BE49-F238E27FC236}">
                <a16:creationId xmlns:a16="http://schemas.microsoft.com/office/drawing/2014/main" id="{823C8B06-3B96-7033-FC08-84593F9660C5}"/>
              </a:ext>
            </a:extLst>
          </p:cNvPr>
          <p:cNvSpPr txBox="1"/>
          <p:nvPr/>
        </p:nvSpPr>
        <p:spPr>
          <a:xfrm>
            <a:off x="2254102" y="854986"/>
            <a:ext cx="7131849" cy="1754583"/>
          </a:xfrm>
          <a:prstGeom prst="rect">
            <a:avLst/>
          </a:prstGeom>
          <a:noFill/>
        </p:spPr>
        <p:txBody>
          <a:bodyPr wrap="square">
            <a:spAutoFit/>
          </a:bodyPr>
          <a:lstStyle/>
          <a:p>
            <a:pPr algn="ctr"/>
            <a:r>
              <a:rPr lang="ar-SA" sz="5401" dirty="0">
                <a:solidFill>
                  <a:srgbClr val="0070C0"/>
                </a:solidFill>
                <a:effectLst>
                  <a:outerShdw blurRad="38100" dist="38100" dir="2700000" algn="tl">
                    <a:srgbClr val="000000">
                      <a:alpha val="43137"/>
                    </a:srgbClr>
                  </a:outerShdw>
                </a:effectLst>
                <a:latin typeface="(A) Arslan Wessam B" pitchFamily="66" charset="-78"/>
                <a:cs typeface="(A) Arslan Wessam B" pitchFamily="66" charset="-78"/>
              </a:rPr>
              <a:t>الدرس الأول: التعريف بعلم التفسير ونشأته</a:t>
            </a:r>
          </a:p>
        </p:txBody>
      </p:sp>
      <p:sp>
        <p:nvSpPr>
          <p:cNvPr id="5" name="مربع نص 4">
            <a:extLst>
              <a:ext uri="{FF2B5EF4-FFF2-40B4-BE49-F238E27FC236}">
                <a16:creationId xmlns:a16="http://schemas.microsoft.com/office/drawing/2014/main" id="{6491BCA2-4505-0465-8B42-777087577EFF}"/>
              </a:ext>
            </a:extLst>
          </p:cNvPr>
          <p:cNvSpPr txBox="1"/>
          <p:nvPr/>
        </p:nvSpPr>
        <p:spPr>
          <a:xfrm>
            <a:off x="393103" y="3692464"/>
            <a:ext cx="10443885" cy="1754326"/>
          </a:xfrm>
          <a:prstGeom prst="rect">
            <a:avLst/>
          </a:prstGeom>
          <a:noFill/>
        </p:spPr>
        <p:txBody>
          <a:bodyPr wrap="none" rtlCol="1">
            <a:spAutoFit/>
          </a:bodyPr>
          <a:lstStyle/>
          <a:p>
            <a:pPr marL="914411" indent="-914411">
              <a:buClr>
                <a:srgbClr val="000000"/>
              </a:buClr>
              <a:buFont typeface="Arial"/>
              <a:buAutoNum type="arabicPeriod"/>
            </a:pPr>
            <a:r>
              <a:rPr lang="ar-SA" sz="3600" kern="0" dirty="0">
                <a:solidFill>
                  <a:srgbClr val="000000"/>
                </a:solidFill>
                <a:latin typeface="(A) Arslan Wessam B" pitchFamily="66" charset="-78"/>
                <a:cs typeface="(A) Arslan Wessam B" pitchFamily="66" charset="-78"/>
                <a:sym typeface="Arial"/>
              </a:rPr>
              <a:t>عرفي التفسير لغة واصطلاحًا.</a:t>
            </a:r>
          </a:p>
          <a:p>
            <a:pPr marL="914411" indent="-914411">
              <a:buClr>
                <a:srgbClr val="000000"/>
              </a:buClr>
              <a:buFont typeface="Arial"/>
              <a:buAutoNum type="arabicPeriod"/>
            </a:pPr>
            <a:r>
              <a:rPr lang="ar-SA" sz="3600" dirty="0">
                <a:ln w="0"/>
                <a:latin typeface="(A) Arslan Wessam B" panose="03020402040406030203" pitchFamily="66" charset="-78"/>
                <a:cs typeface="(A) Arslan Wessam B" panose="03020402040406030203" pitchFamily="66" charset="-78"/>
              </a:rPr>
              <a:t>صممي خريطة مفاهيم في مراحل نشأة علم التفسير.</a:t>
            </a:r>
          </a:p>
          <a:p>
            <a:pPr marL="914411" indent="-914411">
              <a:buClr>
                <a:srgbClr val="000000"/>
              </a:buClr>
              <a:buFont typeface="Arial"/>
              <a:buAutoNum type="arabicPeriod"/>
            </a:pPr>
            <a:r>
              <a:rPr lang="ar-SA" sz="3600" dirty="0">
                <a:ln w="0"/>
                <a:latin typeface="(A) Arslan Wessam B" panose="03020402040406030203" pitchFamily="66" charset="-78"/>
                <a:cs typeface="(A) Arslan Wessam B" panose="03020402040406030203" pitchFamily="66" charset="-78"/>
              </a:rPr>
              <a:t>قارني بين التفسير بالمأثور والتفسير بالرأي من حيث التعريف والمنزلة.</a:t>
            </a:r>
            <a:endParaRPr lang="ar-SA" sz="3600" kern="0" dirty="0">
              <a:solidFill>
                <a:srgbClr val="000000"/>
              </a:solidFill>
              <a:latin typeface="(A) Arslan Wessam B" pitchFamily="66" charset="-78"/>
              <a:cs typeface="(A) Arslan Wessam B" pitchFamily="66" charset="-78"/>
              <a:sym typeface="Arial"/>
            </a:endParaRPr>
          </a:p>
        </p:txBody>
      </p:sp>
    </p:spTree>
    <p:extLst>
      <p:ext uri="{BB962C8B-B14F-4D97-AF65-F5344CB8AC3E}">
        <p14:creationId xmlns:p14="http://schemas.microsoft.com/office/powerpoint/2010/main" val="431909460"/>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ذو زوايا قطرية مستديرة 13">
            <a:extLst>
              <a:ext uri="{FF2B5EF4-FFF2-40B4-BE49-F238E27FC236}">
                <a16:creationId xmlns:a16="http://schemas.microsoft.com/office/drawing/2014/main" id="{DF512C1D-AA83-447B-BC08-8C3F0E4058A4}"/>
              </a:ext>
            </a:extLst>
          </p:cNvPr>
          <p:cNvSpPr/>
          <p:nvPr/>
        </p:nvSpPr>
        <p:spPr>
          <a:xfrm>
            <a:off x="1580577" y="4751199"/>
            <a:ext cx="5220364" cy="1187804"/>
          </a:xfrm>
          <a:prstGeom prst="round2DiagRect">
            <a:avLst>
              <a:gd name="adj1" fmla="val 16667"/>
              <a:gd name="adj2" fmla="val 50000"/>
            </a:avLst>
          </a:prstGeom>
          <a:solidFill>
            <a:srgbClr val="356E89"/>
          </a:solidFill>
          <a:ln>
            <a:noFill/>
          </a:ln>
          <a:effectLst/>
        </p:spPr>
        <p:txBody>
          <a:bodyPr rtlCol="1" anchor="ctr"/>
          <a:lstStyle/>
          <a:p>
            <a:pPr algn="ctr" defTabSz="914411">
              <a:defRPr/>
            </a:pPr>
            <a:r>
              <a:rPr lang="ar-SA" sz="4000" b="1" kern="0" dirty="0">
                <a:solidFill>
                  <a:prstClr val="white"/>
                </a:solidFill>
                <a:effectLst>
                  <a:outerShdw blurRad="38100" dist="38100" dir="2700000" algn="tl">
                    <a:srgbClr val="000000">
                      <a:alpha val="43137"/>
                    </a:srgbClr>
                  </a:outerShdw>
                </a:effectLst>
                <a:latin typeface="Aref Ruqaa" pitchFamily="2" charset="-78"/>
                <a:cs typeface="Aref Ruqaa" pitchFamily="2" charset="-78"/>
              </a:rPr>
              <a:t>ما معنى كلمة التفسير؟</a:t>
            </a:r>
          </a:p>
        </p:txBody>
      </p:sp>
      <p:sp>
        <p:nvSpPr>
          <p:cNvPr id="12" name="مربع نص 11">
            <a:extLst>
              <a:ext uri="{FF2B5EF4-FFF2-40B4-BE49-F238E27FC236}">
                <a16:creationId xmlns:a16="http://schemas.microsoft.com/office/drawing/2014/main" id="{8C4749D8-846C-3161-6DD9-EE26A4411CC2}"/>
              </a:ext>
            </a:extLst>
          </p:cNvPr>
          <p:cNvSpPr txBox="1"/>
          <p:nvPr/>
        </p:nvSpPr>
        <p:spPr>
          <a:xfrm>
            <a:off x="7142480" y="2147222"/>
            <a:ext cx="3951346" cy="1569660"/>
          </a:xfrm>
          <a:prstGeom prst="rect">
            <a:avLst/>
          </a:prstGeom>
          <a:noFill/>
        </p:spPr>
        <p:txBody>
          <a:bodyPr wrap="square">
            <a:spAutoFit/>
          </a:bodyPr>
          <a:lstStyle/>
          <a:p>
            <a:r>
              <a:rPr lang="ar-SA" sz="2400" b="1" dirty="0">
                <a:solidFill>
                  <a:schemeClr val="accent6">
                    <a:lumMod val="75000"/>
                  </a:schemeClr>
                </a:solidFill>
                <a:latin typeface="Calibri" panose="020F0502020204030204" pitchFamily="34" charset="0"/>
                <a:cs typeface="Calibri" panose="020F0502020204030204" pitchFamily="34" charset="0"/>
              </a:rPr>
              <a:t>	طالبتي المتميزة: </a:t>
            </a:r>
          </a:p>
          <a:p>
            <a:r>
              <a:rPr lang="ar-SA" sz="2400" b="1" dirty="0">
                <a:latin typeface="Calibri" panose="020F0502020204030204" pitchFamily="34" charset="0"/>
                <a:cs typeface="Calibri" panose="020F0502020204030204" pitchFamily="34" charset="0"/>
              </a:rPr>
              <a:t>عند قراءتك لكلام الله تعالى، وأشكل عليك معنى كلمة من كلمات القرآن، ماذا تفعلين؟</a:t>
            </a:r>
            <a:endParaRPr lang="ar-SA" sz="2400" b="1" dirty="0"/>
          </a:p>
        </p:txBody>
      </p:sp>
      <p:pic>
        <p:nvPicPr>
          <p:cNvPr id="2" name="Picture 2">
            <a:extLst>
              <a:ext uri="{FF2B5EF4-FFF2-40B4-BE49-F238E27FC236}">
                <a16:creationId xmlns:a16="http://schemas.microsoft.com/office/drawing/2014/main" id="{C423AEF6-D66A-52BD-70C3-01CA9479BC6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750" r="97125"/>
                    </a14:imgEffect>
                  </a14:imgLayer>
                </a14:imgProps>
              </a:ext>
              <a:ext uri="{28A0092B-C50C-407E-A947-70E740481C1C}">
                <a14:useLocalDpi xmlns:a14="http://schemas.microsoft.com/office/drawing/2010/main" val="0"/>
              </a:ext>
            </a:extLst>
          </a:blip>
          <a:srcRect l="4444" t="16111" r="5000" b="16527"/>
          <a:stretch/>
        </p:blipFill>
        <p:spPr bwMode="auto">
          <a:xfrm>
            <a:off x="7238553" y="1298598"/>
            <a:ext cx="3951346" cy="32669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مراحل نشأة علم التفسير | المرسال">
            <a:extLst>
              <a:ext uri="{FF2B5EF4-FFF2-40B4-BE49-F238E27FC236}">
                <a16:creationId xmlns:a16="http://schemas.microsoft.com/office/drawing/2014/main" id="{F1F9AB3A-0AA3-BD18-5BB0-02B5D42D1D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6026" y="698644"/>
            <a:ext cx="3609975" cy="3200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4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4672</TotalTime>
  <Words>1160</Words>
  <Application>Microsoft Office PowerPoint</Application>
  <PresentationFormat>شاشة عريضة</PresentationFormat>
  <Paragraphs>170</Paragraphs>
  <Slides>30</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30</vt:i4>
      </vt:variant>
    </vt:vector>
  </HeadingPairs>
  <TitlesOfParts>
    <vt:vector size="41" baseType="lpstr">
      <vt:lpstr>(A) Arslan Wessam B</vt:lpstr>
      <vt:lpstr>Aref Ruqaa</vt:lpstr>
      <vt:lpstr>Just Another Hand</vt:lpstr>
      <vt:lpstr>Aldhabi</vt:lpstr>
      <vt:lpstr>Calibri</vt:lpstr>
      <vt:lpstr>Wingdings</vt:lpstr>
      <vt:lpstr>Sakkal Majalla</vt:lpstr>
      <vt:lpstr>Calibri Light</vt:lpstr>
      <vt:lpstr>Monotype Koufi</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أمل المبعوث</dc:creator>
  <cp:lastModifiedBy>امل الغامدي</cp:lastModifiedBy>
  <cp:revision>74</cp:revision>
  <cp:lastPrinted>2023-08-23T08:32:40Z</cp:lastPrinted>
  <dcterms:created xsi:type="dcterms:W3CDTF">2021-12-11T06:17:03Z</dcterms:created>
  <dcterms:modified xsi:type="dcterms:W3CDTF">2023-08-26T08:45:32Z</dcterms:modified>
</cp:coreProperties>
</file>