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56" r:id="rId2"/>
  </p:sldIdLst>
  <p:sldSz cx="9906000" cy="719931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45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78222"/>
            <a:ext cx="8420100" cy="2506427"/>
          </a:xfrm>
        </p:spPr>
        <p:txBody>
          <a:bodyPr anchor="b"/>
          <a:lstStyle>
            <a:lvl1pPr algn="ctr">
              <a:defRPr sz="6299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781306"/>
            <a:ext cx="7429500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79969" indent="0" algn="ctr">
              <a:buNone/>
              <a:defRPr sz="2100"/>
            </a:lvl2pPr>
            <a:lvl3pPr marL="959937" indent="0" algn="ctr">
              <a:buNone/>
              <a:defRPr sz="1890"/>
            </a:lvl3pPr>
            <a:lvl4pPr marL="1439906" indent="0" algn="ctr">
              <a:buNone/>
              <a:defRPr sz="1680"/>
            </a:lvl4pPr>
            <a:lvl5pPr marL="1919874" indent="0" algn="ctr">
              <a:buNone/>
              <a:defRPr sz="1680"/>
            </a:lvl5pPr>
            <a:lvl6pPr marL="2399843" indent="0" algn="ctr">
              <a:buNone/>
              <a:defRPr sz="1680"/>
            </a:lvl6pPr>
            <a:lvl7pPr marL="2879811" indent="0" algn="ctr">
              <a:buNone/>
              <a:defRPr sz="1680"/>
            </a:lvl7pPr>
            <a:lvl8pPr marL="3359780" indent="0" algn="ctr">
              <a:buNone/>
              <a:defRPr sz="1680"/>
            </a:lvl8pPr>
            <a:lvl9pPr marL="3839748" indent="0" algn="ctr">
              <a:buNone/>
              <a:defRPr sz="168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D43E-70D6-4DAD-9631-3718C6F555BA}" type="datetimeFigureOut">
              <a:rPr lang="ar-SA" smtClean="0"/>
              <a:t>25/08/42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59165-3712-489E-B0B6-4151C46EFD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5949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D43E-70D6-4DAD-9631-3718C6F555BA}" type="datetimeFigureOut">
              <a:rPr lang="ar-SA" smtClean="0"/>
              <a:t>25/08/42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59165-3712-489E-B0B6-4151C46EFD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2486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83297"/>
            <a:ext cx="2135981" cy="6101085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83297"/>
            <a:ext cx="6284119" cy="6101085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D43E-70D6-4DAD-9631-3718C6F555BA}" type="datetimeFigureOut">
              <a:rPr lang="ar-SA" smtClean="0"/>
              <a:t>25/08/42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59165-3712-489E-B0B6-4151C46EFD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62726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D43E-70D6-4DAD-9631-3718C6F555BA}" type="datetimeFigureOut">
              <a:rPr lang="ar-SA" smtClean="0"/>
              <a:t>25/08/42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59165-3712-489E-B0B6-4151C46EFD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0974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94831"/>
            <a:ext cx="8543925" cy="2994714"/>
          </a:xfrm>
        </p:spPr>
        <p:txBody>
          <a:bodyPr anchor="b"/>
          <a:lstStyle>
            <a:lvl1pPr>
              <a:defRPr sz="6299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817876"/>
            <a:ext cx="8543925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7996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3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39906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87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843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811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7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748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D43E-70D6-4DAD-9631-3718C6F555BA}" type="datetimeFigureOut">
              <a:rPr lang="ar-SA" smtClean="0"/>
              <a:t>25/08/42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59165-3712-489E-B0B6-4151C46EFD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055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916484"/>
            <a:ext cx="4210050" cy="456789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916484"/>
            <a:ext cx="4210050" cy="456789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D43E-70D6-4DAD-9631-3718C6F555BA}" type="datetimeFigureOut">
              <a:rPr lang="ar-SA" smtClean="0"/>
              <a:t>25/08/42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59165-3712-489E-B0B6-4151C46EFD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8109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83299"/>
            <a:ext cx="8543925" cy="1391534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764832"/>
            <a:ext cx="4190702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629749"/>
            <a:ext cx="4190702" cy="386796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764832"/>
            <a:ext cx="4211340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629749"/>
            <a:ext cx="4211340" cy="386796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D43E-70D6-4DAD-9631-3718C6F555BA}" type="datetimeFigureOut">
              <a:rPr lang="ar-SA" smtClean="0"/>
              <a:t>25/08/42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59165-3712-489E-B0B6-4151C46EFD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41198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D43E-70D6-4DAD-9631-3718C6F555BA}" type="datetimeFigureOut">
              <a:rPr lang="ar-SA" smtClean="0"/>
              <a:t>25/08/42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59165-3712-489E-B0B6-4151C46EFD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94641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D43E-70D6-4DAD-9631-3718C6F555BA}" type="datetimeFigureOut">
              <a:rPr lang="ar-SA" smtClean="0"/>
              <a:t>25/08/42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59165-3712-489E-B0B6-4151C46EFD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9735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79954"/>
            <a:ext cx="3194943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1036570"/>
            <a:ext cx="5014913" cy="5116178"/>
          </a:xfrm>
        </p:spPr>
        <p:txBody>
          <a:bodyPr/>
          <a:lstStyle>
            <a:lvl1pPr>
              <a:defRPr sz="3359"/>
            </a:lvl1pPr>
            <a:lvl2pPr>
              <a:defRPr sz="2939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159794"/>
            <a:ext cx="3194943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D43E-70D6-4DAD-9631-3718C6F555BA}" type="datetimeFigureOut">
              <a:rPr lang="ar-SA" smtClean="0"/>
              <a:t>25/08/42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59165-3712-489E-B0B6-4151C46EFD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11869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79954"/>
            <a:ext cx="3194943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1036570"/>
            <a:ext cx="5014913" cy="5116178"/>
          </a:xfrm>
        </p:spPr>
        <p:txBody>
          <a:bodyPr anchor="t"/>
          <a:lstStyle>
            <a:lvl1pPr marL="0" indent="0">
              <a:buNone/>
              <a:defRPr sz="3359"/>
            </a:lvl1pPr>
            <a:lvl2pPr marL="479969" indent="0">
              <a:buNone/>
              <a:defRPr sz="2939"/>
            </a:lvl2pPr>
            <a:lvl3pPr marL="959937" indent="0">
              <a:buNone/>
              <a:defRPr sz="2520"/>
            </a:lvl3pPr>
            <a:lvl4pPr marL="1439906" indent="0">
              <a:buNone/>
              <a:defRPr sz="2100"/>
            </a:lvl4pPr>
            <a:lvl5pPr marL="1919874" indent="0">
              <a:buNone/>
              <a:defRPr sz="2100"/>
            </a:lvl5pPr>
            <a:lvl6pPr marL="2399843" indent="0">
              <a:buNone/>
              <a:defRPr sz="2100"/>
            </a:lvl6pPr>
            <a:lvl7pPr marL="2879811" indent="0">
              <a:buNone/>
              <a:defRPr sz="2100"/>
            </a:lvl7pPr>
            <a:lvl8pPr marL="3359780" indent="0">
              <a:buNone/>
              <a:defRPr sz="2100"/>
            </a:lvl8pPr>
            <a:lvl9pPr marL="3839748" indent="0">
              <a:buNone/>
              <a:defRPr sz="21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159794"/>
            <a:ext cx="3194943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D43E-70D6-4DAD-9631-3718C6F555BA}" type="datetimeFigureOut">
              <a:rPr lang="ar-SA" smtClean="0"/>
              <a:t>25/08/42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59165-3712-489E-B0B6-4151C46EFD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2095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83299"/>
            <a:ext cx="8543925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916484"/>
            <a:ext cx="8543925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672698"/>
            <a:ext cx="222885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0D43E-70D6-4DAD-9631-3718C6F555BA}" type="datetimeFigureOut">
              <a:rPr lang="ar-SA" smtClean="0"/>
              <a:t>25/08/42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672698"/>
            <a:ext cx="334327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672698"/>
            <a:ext cx="222885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59165-3712-489E-B0B6-4151C46EFD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1589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59937" rtl="1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84" indent="-239984" algn="r" defTabSz="959937" rtl="1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953" indent="-239984" algn="r" defTabSz="959937" rtl="1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21" indent="-239984" algn="r" defTabSz="959937" rtl="1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890" indent="-239984" algn="r" defTabSz="959937" rtl="1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59" indent="-239984" algn="r" defTabSz="959937" rtl="1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27" indent="-239984" algn="r" defTabSz="959937" rtl="1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796" indent="-239984" algn="r" defTabSz="959937" rtl="1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64" indent="-239984" algn="r" defTabSz="959937" rtl="1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33" indent="-239984" algn="r" defTabSz="959937" rtl="1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59937" rtl="1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69" algn="r" defTabSz="959937" rtl="1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37" algn="r" defTabSz="959937" rtl="1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06" algn="r" defTabSz="959937" rtl="1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74" algn="r" defTabSz="959937" rtl="1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43" algn="r" defTabSz="959937" rtl="1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11" algn="r" defTabSz="959937" rtl="1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0" algn="r" defTabSz="959937" rtl="1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48" algn="r" defTabSz="959937" rtl="1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9E78063C-EF64-4513-94F9-AB0789553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75189" cy="7199313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79502D86-C7B5-4216-A017-378CFD8CCC68}"/>
              </a:ext>
            </a:extLst>
          </p:cNvPr>
          <p:cNvSpPr txBox="1"/>
          <p:nvPr/>
        </p:nvSpPr>
        <p:spPr>
          <a:xfrm>
            <a:off x="3368350" y="699795"/>
            <a:ext cx="443204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dirty="0">
                <a:solidFill>
                  <a:srgbClr val="084546"/>
                </a:solidFill>
                <a:latin typeface="Careem Bold" panose="00000800000000000000" pitchFamily="50" charset="-78"/>
                <a:cs typeface="Careem Bold" panose="00000800000000000000" pitchFamily="50" charset="-78"/>
              </a:rPr>
              <a:t>المملكة العربية السعودية</a:t>
            </a:r>
          </a:p>
          <a:p>
            <a:pPr algn="ctr"/>
            <a:r>
              <a:rPr lang="ar-SA" sz="1600" dirty="0">
                <a:solidFill>
                  <a:srgbClr val="084546"/>
                </a:solidFill>
                <a:latin typeface="Careem Bold" panose="00000800000000000000" pitchFamily="50" charset="-78"/>
                <a:cs typeface="Careem Bold" panose="00000800000000000000" pitchFamily="50" charset="-78"/>
              </a:rPr>
              <a:t>وزارة التعليم</a:t>
            </a:r>
          </a:p>
          <a:p>
            <a:pPr algn="ctr"/>
            <a:r>
              <a:rPr lang="ar-SA" sz="1600" dirty="0">
                <a:solidFill>
                  <a:srgbClr val="084546"/>
                </a:solidFill>
                <a:latin typeface="Careem Bold" panose="00000800000000000000" pitchFamily="50" charset="-78"/>
                <a:cs typeface="Careem Bold" panose="00000800000000000000" pitchFamily="50" charset="-78"/>
              </a:rPr>
              <a:t>....................................</a:t>
            </a:r>
          </a:p>
          <a:p>
            <a:pPr algn="ctr"/>
            <a:r>
              <a:rPr lang="ar-SA" sz="1600" dirty="0">
                <a:solidFill>
                  <a:srgbClr val="084546"/>
                </a:solidFill>
                <a:latin typeface="Careem Bold" panose="00000800000000000000" pitchFamily="50" charset="-78"/>
                <a:cs typeface="Careem Bold" panose="00000800000000000000" pitchFamily="50" charset="-78"/>
              </a:rPr>
              <a:t>....................................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BD800AF-3446-41D1-B248-3E9A83EA2641}"/>
              </a:ext>
            </a:extLst>
          </p:cNvPr>
          <p:cNvSpPr txBox="1"/>
          <p:nvPr/>
        </p:nvSpPr>
        <p:spPr>
          <a:xfrm>
            <a:off x="3638938" y="2270865"/>
            <a:ext cx="389086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084546"/>
                </a:solidFill>
                <a:latin typeface="Careem Bold" panose="00000800000000000000" pitchFamily="50" charset="-78"/>
                <a:cs typeface="Careem Bold" panose="00000800000000000000" pitchFamily="50" charset="-78"/>
              </a:rPr>
              <a:t>شكر وتقدير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827C18B-710D-4A52-BB2B-6A707BC6F021}"/>
              </a:ext>
            </a:extLst>
          </p:cNvPr>
          <p:cNvSpPr txBox="1"/>
          <p:nvPr/>
        </p:nvSpPr>
        <p:spPr>
          <a:xfrm>
            <a:off x="895738" y="3123441"/>
            <a:ext cx="8574833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084546"/>
                </a:solidFill>
                <a:latin typeface="Careem Bold" panose="00000800000000000000" pitchFamily="50" charset="-78"/>
                <a:cs typeface="Careem Bold" panose="00000800000000000000" pitchFamily="50" charset="-78"/>
              </a:rPr>
              <a:t>يسر إدارة مدرسة .................................</a:t>
            </a:r>
            <a:endParaRPr lang="en-US" sz="2000" dirty="0">
              <a:solidFill>
                <a:srgbClr val="084546"/>
              </a:solidFill>
              <a:latin typeface="Careem Bold" panose="00000800000000000000" pitchFamily="50" charset="-78"/>
              <a:cs typeface="Careem Bold" panose="00000800000000000000" pitchFamily="50" charset="-78"/>
            </a:endParaRPr>
          </a:p>
          <a:p>
            <a:pPr algn="ctr"/>
            <a:endParaRPr lang="ar-SA" sz="2000" dirty="0">
              <a:solidFill>
                <a:srgbClr val="084546"/>
              </a:solidFill>
              <a:latin typeface="Careem Bold" panose="00000800000000000000" pitchFamily="50" charset="-78"/>
              <a:cs typeface="Careem Bold" panose="00000800000000000000" pitchFamily="50" charset="-78"/>
            </a:endParaRPr>
          </a:p>
          <a:p>
            <a:pPr algn="ctr"/>
            <a:r>
              <a:rPr lang="ar-SA" sz="2000" dirty="0">
                <a:solidFill>
                  <a:srgbClr val="084546"/>
                </a:solidFill>
                <a:latin typeface="Careem Bold" panose="00000800000000000000" pitchFamily="50" charset="-78"/>
                <a:cs typeface="Careem Bold" panose="00000800000000000000" pitchFamily="50" charset="-78"/>
              </a:rPr>
              <a:t>أن تشكر الطالب/ .........................بالصف ...........</a:t>
            </a:r>
          </a:p>
          <a:p>
            <a:pPr algn="ctr"/>
            <a:endParaRPr lang="ar-SA" sz="2000" dirty="0">
              <a:solidFill>
                <a:srgbClr val="084546"/>
              </a:solidFill>
              <a:latin typeface="Careem Bold" panose="00000800000000000000" pitchFamily="50" charset="-78"/>
              <a:cs typeface="Careem Bold" panose="00000800000000000000" pitchFamily="50" charset="-78"/>
            </a:endParaRPr>
          </a:p>
          <a:p>
            <a:pPr algn="ctr"/>
            <a:r>
              <a:rPr lang="ar-SA" sz="2000" dirty="0">
                <a:solidFill>
                  <a:srgbClr val="084546"/>
                </a:solidFill>
                <a:latin typeface="Careem Bold" panose="00000800000000000000" pitchFamily="50" charset="-78"/>
                <a:cs typeface="Careem Bold" panose="00000800000000000000" pitchFamily="50" charset="-78"/>
              </a:rPr>
              <a:t>لتفوقه / ـا في جميع المواد الدراسية خلال العام1442هـ</a:t>
            </a:r>
          </a:p>
          <a:p>
            <a:pPr algn="ctr"/>
            <a:r>
              <a:rPr lang="ar-SA" sz="2000" dirty="0">
                <a:solidFill>
                  <a:srgbClr val="084546"/>
                </a:solidFill>
                <a:latin typeface="Careem Bold" panose="00000800000000000000" pitchFamily="50" charset="-78"/>
                <a:cs typeface="Careem Bold" panose="00000800000000000000" pitchFamily="50" charset="-78"/>
              </a:rPr>
              <a:t>كما نتقدم بالشكر الجزيل لأسرته على جهودهم وتعاونهم </a:t>
            </a:r>
          </a:p>
          <a:p>
            <a:pPr algn="ctr"/>
            <a:r>
              <a:rPr lang="ar-SA" sz="2000" dirty="0">
                <a:solidFill>
                  <a:srgbClr val="084546"/>
                </a:solidFill>
                <a:latin typeface="Careem Bold" panose="00000800000000000000" pitchFamily="50" charset="-78"/>
                <a:cs typeface="Careem Bold" panose="00000800000000000000" pitchFamily="50" charset="-78"/>
              </a:rPr>
              <a:t> راجين من الله عز وجل له/ ـا المزيد من التقدم والنجاح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B7F6210-DBC9-4984-ACDB-4F67E5448575}"/>
              </a:ext>
            </a:extLst>
          </p:cNvPr>
          <p:cNvSpPr txBox="1"/>
          <p:nvPr/>
        </p:nvSpPr>
        <p:spPr>
          <a:xfrm>
            <a:off x="3923522" y="6125672"/>
            <a:ext cx="269654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dirty="0">
                <a:solidFill>
                  <a:srgbClr val="084546"/>
                </a:solidFill>
                <a:latin typeface="Careem Bold" panose="00000800000000000000" pitchFamily="50" charset="-78"/>
                <a:cs typeface="Careem Bold" panose="00000800000000000000" pitchFamily="50" charset="-78"/>
              </a:rPr>
              <a:t>المعلم / ـة</a:t>
            </a:r>
          </a:p>
          <a:p>
            <a:pPr algn="ctr"/>
            <a:r>
              <a:rPr lang="ar-SA" sz="1600" dirty="0">
                <a:solidFill>
                  <a:srgbClr val="084546"/>
                </a:solidFill>
                <a:latin typeface="Careem Bold" panose="00000800000000000000" pitchFamily="50" charset="-78"/>
                <a:cs typeface="Careem Bold" panose="00000800000000000000" pitchFamily="50" charset="-78"/>
              </a:rPr>
              <a:t>..................................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97AD626-A439-4B08-8556-94F9E93286A5}"/>
              </a:ext>
            </a:extLst>
          </p:cNvPr>
          <p:cNvSpPr txBox="1"/>
          <p:nvPr/>
        </p:nvSpPr>
        <p:spPr>
          <a:xfrm>
            <a:off x="539622" y="6125672"/>
            <a:ext cx="269654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dirty="0">
                <a:solidFill>
                  <a:srgbClr val="084546"/>
                </a:solidFill>
                <a:latin typeface="Careem Bold" panose="00000800000000000000" pitchFamily="50" charset="-78"/>
                <a:cs typeface="Careem Bold" panose="00000800000000000000" pitchFamily="50" charset="-78"/>
              </a:rPr>
              <a:t> قائد / ة المدرسة</a:t>
            </a:r>
            <a:r>
              <a:rPr lang="en-US" sz="1600" dirty="0">
                <a:solidFill>
                  <a:srgbClr val="084546"/>
                </a:solidFill>
                <a:latin typeface="Careem Bold" panose="00000800000000000000" pitchFamily="50" charset="-78"/>
                <a:cs typeface="Careem Bold" panose="00000800000000000000" pitchFamily="50" charset="-78"/>
              </a:rPr>
              <a:t> </a:t>
            </a:r>
            <a:endParaRPr lang="ar-SA" sz="1600" dirty="0">
              <a:solidFill>
                <a:srgbClr val="084546"/>
              </a:solidFill>
              <a:latin typeface="Careem Bold" panose="00000800000000000000" pitchFamily="50" charset="-78"/>
              <a:cs typeface="Careem Bold" panose="00000800000000000000" pitchFamily="50" charset="-78"/>
            </a:endParaRPr>
          </a:p>
          <a:p>
            <a:pPr algn="ctr"/>
            <a:r>
              <a:rPr lang="ar-SA" sz="1600" dirty="0">
                <a:solidFill>
                  <a:srgbClr val="084546"/>
                </a:solidFill>
                <a:latin typeface="Careem Bold" panose="00000800000000000000" pitchFamily="50" charset="-78"/>
                <a:cs typeface="Careem Bold" panose="00000800000000000000" pitchFamily="50" charset="-78"/>
              </a:rPr>
              <a:t>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371446050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60</Words>
  <Application>Microsoft Office PowerPoint</Application>
  <PresentationFormat>مخصص</PresentationFormat>
  <Paragraphs>16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Careem Bold</vt:lpstr>
      <vt:lpstr>نسق Office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mohammed alruwaili</dc:creator>
  <cp:lastModifiedBy>حنان حسنين</cp:lastModifiedBy>
  <cp:revision>5</cp:revision>
  <dcterms:created xsi:type="dcterms:W3CDTF">2021-04-02T17:19:18Z</dcterms:created>
  <dcterms:modified xsi:type="dcterms:W3CDTF">2021-04-06T21:41:19Z</dcterms:modified>
</cp:coreProperties>
</file>