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sldIdLst>
    <p:sldId id="256" r:id="rId2"/>
  </p:sldIdLst>
  <p:sldSz cx="9906000" cy="719931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45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8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78222"/>
            <a:ext cx="8420100" cy="2506427"/>
          </a:xfrm>
        </p:spPr>
        <p:txBody>
          <a:bodyPr anchor="b"/>
          <a:lstStyle>
            <a:lvl1pPr algn="ctr">
              <a:defRPr sz="6299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781306"/>
            <a:ext cx="7429500" cy="1738167"/>
          </a:xfrm>
        </p:spPr>
        <p:txBody>
          <a:bodyPr/>
          <a:lstStyle>
            <a:lvl1pPr marL="0" indent="0" algn="ctr">
              <a:buNone/>
              <a:defRPr sz="2520"/>
            </a:lvl1pPr>
            <a:lvl2pPr marL="479969" indent="0" algn="ctr">
              <a:buNone/>
              <a:defRPr sz="2100"/>
            </a:lvl2pPr>
            <a:lvl3pPr marL="959937" indent="0" algn="ctr">
              <a:buNone/>
              <a:defRPr sz="1890"/>
            </a:lvl3pPr>
            <a:lvl4pPr marL="1439906" indent="0" algn="ctr">
              <a:buNone/>
              <a:defRPr sz="1680"/>
            </a:lvl4pPr>
            <a:lvl5pPr marL="1919874" indent="0" algn="ctr">
              <a:buNone/>
              <a:defRPr sz="1680"/>
            </a:lvl5pPr>
            <a:lvl6pPr marL="2399843" indent="0" algn="ctr">
              <a:buNone/>
              <a:defRPr sz="1680"/>
            </a:lvl6pPr>
            <a:lvl7pPr marL="2879811" indent="0" algn="ctr">
              <a:buNone/>
              <a:defRPr sz="1680"/>
            </a:lvl7pPr>
            <a:lvl8pPr marL="3359780" indent="0" algn="ctr">
              <a:buNone/>
              <a:defRPr sz="1680"/>
            </a:lvl8pPr>
            <a:lvl9pPr marL="3839748" indent="0" algn="ctr">
              <a:buNone/>
              <a:defRPr sz="168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0D43E-70D6-4DAD-9631-3718C6F555BA}" type="datetimeFigureOut">
              <a:rPr lang="ar-SA" smtClean="0"/>
              <a:t>25/08/42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59165-3712-489E-B0B6-4151C46EFD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59490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0D43E-70D6-4DAD-9631-3718C6F555BA}" type="datetimeFigureOut">
              <a:rPr lang="ar-SA" smtClean="0"/>
              <a:t>25/08/42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59165-3712-489E-B0B6-4151C46EFD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2486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83297"/>
            <a:ext cx="2135981" cy="6101085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83297"/>
            <a:ext cx="6284119" cy="6101085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0D43E-70D6-4DAD-9631-3718C6F555BA}" type="datetimeFigureOut">
              <a:rPr lang="ar-SA" smtClean="0"/>
              <a:t>25/08/42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59165-3712-489E-B0B6-4151C46EFD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62726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0D43E-70D6-4DAD-9631-3718C6F555BA}" type="datetimeFigureOut">
              <a:rPr lang="ar-SA" smtClean="0"/>
              <a:t>25/08/42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59165-3712-489E-B0B6-4151C46EFD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00974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94831"/>
            <a:ext cx="8543925" cy="2994714"/>
          </a:xfrm>
        </p:spPr>
        <p:txBody>
          <a:bodyPr anchor="b"/>
          <a:lstStyle>
            <a:lvl1pPr>
              <a:defRPr sz="6299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817876"/>
            <a:ext cx="8543925" cy="15748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79969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59937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39906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19874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399843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79811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597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39748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0D43E-70D6-4DAD-9631-3718C6F555BA}" type="datetimeFigureOut">
              <a:rPr lang="ar-SA" smtClean="0"/>
              <a:t>25/08/42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59165-3712-489E-B0B6-4151C46EFD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10559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916484"/>
            <a:ext cx="4210050" cy="456789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916484"/>
            <a:ext cx="4210050" cy="456789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0D43E-70D6-4DAD-9631-3718C6F555BA}" type="datetimeFigureOut">
              <a:rPr lang="ar-SA" smtClean="0"/>
              <a:t>25/08/42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59165-3712-489E-B0B6-4151C46EFD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18109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83299"/>
            <a:ext cx="8543925" cy="1391534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764832"/>
            <a:ext cx="4190702" cy="864917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79969" indent="0">
              <a:buNone/>
              <a:defRPr sz="2100" b="1"/>
            </a:lvl2pPr>
            <a:lvl3pPr marL="959937" indent="0">
              <a:buNone/>
              <a:defRPr sz="1890" b="1"/>
            </a:lvl3pPr>
            <a:lvl4pPr marL="1439906" indent="0">
              <a:buNone/>
              <a:defRPr sz="1680" b="1"/>
            </a:lvl4pPr>
            <a:lvl5pPr marL="1919874" indent="0">
              <a:buNone/>
              <a:defRPr sz="1680" b="1"/>
            </a:lvl5pPr>
            <a:lvl6pPr marL="2399843" indent="0">
              <a:buNone/>
              <a:defRPr sz="1680" b="1"/>
            </a:lvl6pPr>
            <a:lvl7pPr marL="2879811" indent="0">
              <a:buNone/>
              <a:defRPr sz="1680" b="1"/>
            </a:lvl7pPr>
            <a:lvl8pPr marL="3359780" indent="0">
              <a:buNone/>
              <a:defRPr sz="1680" b="1"/>
            </a:lvl8pPr>
            <a:lvl9pPr marL="3839748" indent="0">
              <a:buNone/>
              <a:defRPr sz="168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629749"/>
            <a:ext cx="4190702" cy="3867965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764832"/>
            <a:ext cx="4211340" cy="864917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79969" indent="0">
              <a:buNone/>
              <a:defRPr sz="2100" b="1"/>
            </a:lvl2pPr>
            <a:lvl3pPr marL="959937" indent="0">
              <a:buNone/>
              <a:defRPr sz="1890" b="1"/>
            </a:lvl3pPr>
            <a:lvl4pPr marL="1439906" indent="0">
              <a:buNone/>
              <a:defRPr sz="1680" b="1"/>
            </a:lvl4pPr>
            <a:lvl5pPr marL="1919874" indent="0">
              <a:buNone/>
              <a:defRPr sz="1680" b="1"/>
            </a:lvl5pPr>
            <a:lvl6pPr marL="2399843" indent="0">
              <a:buNone/>
              <a:defRPr sz="1680" b="1"/>
            </a:lvl6pPr>
            <a:lvl7pPr marL="2879811" indent="0">
              <a:buNone/>
              <a:defRPr sz="1680" b="1"/>
            </a:lvl7pPr>
            <a:lvl8pPr marL="3359780" indent="0">
              <a:buNone/>
              <a:defRPr sz="1680" b="1"/>
            </a:lvl8pPr>
            <a:lvl9pPr marL="3839748" indent="0">
              <a:buNone/>
              <a:defRPr sz="168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629749"/>
            <a:ext cx="4211340" cy="3867965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0D43E-70D6-4DAD-9631-3718C6F555BA}" type="datetimeFigureOut">
              <a:rPr lang="ar-SA" smtClean="0"/>
              <a:t>25/08/42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59165-3712-489E-B0B6-4151C46EFD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41198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0D43E-70D6-4DAD-9631-3718C6F555BA}" type="datetimeFigureOut">
              <a:rPr lang="ar-SA" smtClean="0"/>
              <a:t>25/08/42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59165-3712-489E-B0B6-4151C46EFD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94641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0D43E-70D6-4DAD-9631-3718C6F555BA}" type="datetimeFigureOut">
              <a:rPr lang="ar-SA" smtClean="0"/>
              <a:t>25/08/42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59165-3712-489E-B0B6-4151C46EFD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29735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79954"/>
            <a:ext cx="3194943" cy="1679840"/>
          </a:xfrm>
        </p:spPr>
        <p:txBody>
          <a:bodyPr anchor="b"/>
          <a:lstStyle>
            <a:lvl1pPr>
              <a:defRPr sz="3359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1036570"/>
            <a:ext cx="5014913" cy="5116178"/>
          </a:xfrm>
        </p:spPr>
        <p:txBody>
          <a:bodyPr/>
          <a:lstStyle>
            <a:lvl1pPr>
              <a:defRPr sz="3359"/>
            </a:lvl1pPr>
            <a:lvl2pPr>
              <a:defRPr sz="2939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159794"/>
            <a:ext cx="3194943" cy="4001285"/>
          </a:xfrm>
        </p:spPr>
        <p:txBody>
          <a:bodyPr/>
          <a:lstStyle>
            <a:lvl1pPr marL="0" indent="0">
              <a:buNone/>
              <a:defRPr sz="1680"/>
            </a:lvl1pPr>
            <a:lvl2pPr marL="479969" indent="0">
              <a:buNone/>
              <a:defRPr sz="1470"/>
            </a:lvl2pPr>
            <a:lvl3pPr marL="959937" indent="0">
              <a:buNone/>
              <a:defRPr sz="1260"/>
            </a:lvl3pPr>
            <a:lvl4pPr marL="1439906" indent="0">
              <a:buNone/>
              <a:defRPr sz="1050"/>
            </a:lvl4pPr>
            <a:lvl5pPr marL="1919874" indent="0">
              <a:buNone/>
              <a:defRPr sz="1050"/>
            </a:lvl5pPr>
            <a:lvl6pPr marL="2399843" indent="0">
              <a:buNone/>
              <a:defRPr sz="1050"/>
            </a:lvl6pPr>
            <a:lvl7pPr marL="2879811" indent="0">
              <a:buNone/>
              <a:defRPr sz="1050"/>
            </a:lvl7pPr>
            <a:lvl8pPr marL="3359780" indent="0">
              <a:buNone/>
              <a:defRPr sz="1050"/>
            </a:lvl8pPr>
            <a:lvl9pPr marL="3839748" indent="0">
              <a:buNone/>
              <a:defRPr sz="105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0D43E-70D6-4DAD-9631-3718C6F555BA}" type="datetimeFigureOut">
              <a:rPr lang="ar-SA" smtClean="0"/>
              <a:t>25/08/42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59165-3712-489E-B0B6-4151C46EFD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11869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79954"/>
            <a:ext cx="3194943" cy="1679840"/>
          </a:xfrm>
        </p:spPr>
        <p:txBody>
          <a:bodyPr anchor="b"/>
          <a:lstStyle>
            <a:lvl1pPr>
              <a:defRPr sz="3359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1036570"/>
            <a:ext cx="5014913" cy="5116178"/>
          </a:xfrm>
        </p:spPr>
        <p:txBody>
          <a:bodyPr anchor="t"/>
          <a:lstStyle>
            <a:lvl1pPr marL="0" indent="0">
              <a:buNone/>
              <a:defRPr sz="3359"/>
            </a:lvl1pPr>
            <a:lvl2pPr marL="479969" indent="0">
              <a:buNone/>
              <a:defRPr sz="2939"/>
            </a:lvl2pPr>
            <a:lvl3pPr marL="959937" indent="0">
              <a:buNone/>
              <a:defRPr sz="2520"/>
            </a:lvl3pPr>
            <a:lvl4pPr marL="1439906" indent="0">
              <a:buNone/>
              <a:defRPr sz="2100"/>
            </a:lvl4pPr>
            <a:lvl5pPr marL="1919874" indent="0">
              <a:buNone/>
              <a:defRPr sz="2100"/>
            </a:lvl5pPr>
            <a:lvl6pPr marL="2399843" indent="0">
              <a:buNone/>
              <a:defRPr sz="2100"/>
            </a:lvl6pPr>
            <a:lvl7pPr marL="2879811" indent="0">
              <a:buNone/>
              <a:defRPr sz="2100"/>
            </a:lvl7pPr>
            <a:lvl8pPr marL="3359780" indent="0">
              <a:buNone/>
              <a:defRPr sz="2100"/>
            </a:lvl8pPr>
            <a:lvl9pPr marL="3839748" indent="0">
              <a:buNone/>
              <a:defRPr sz="21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159794"/>
            <a:ext cx="3194943" cy="4001285"/>
          </a:xfrm>
        </p:spPr>
        <p:txBody>
          <a:bodyPr/>
          <a:lstStyle>
            <a:lvl1pPr marL="0" indent="0">
              <a:buNone/>
              <a:defRPr sz="1680"/>
            </a:lvl1pPr>
            <a:lvl2pPr marL="479969" indent="0">
              <a:buNone/>
              <a:defRPr sz="1470"/>
            </a:lvl2pPr>
            <a:lvl3pPr marL="959937" indent="0">
              <a:buNone/>
              <a:defRPr sz="1260"/>
            </a:lvl3pPr>
            <a:lvl4pPr marL="1439906" indent="0">
              <a:buNone/>
              <a:defRPr sz="1050"/>
            </a:lvl4pPr>
            <a:lvl5pPr marL="1919874" indent="0">
              <a:buNone/>
              <a:defRPr sz="1050"/>
            </a:lvl5pPr>
            <a:lvl6pPr marL="2399843" indent="0">
              <a:buNone/>
              <a:defRPr sz="1050"/>
            </a:lvl6pPr>
            <a:lvl7pPr marL="2879811" indent="0">
              <a:buNone/>
              <a:defRPr sz="1050"/>
            </a:lvl7pPr>
            <a:lvl8pPr marL="3359780" indent="0">
              <a:buNone/>
              <a:defRPr sz="1050"/>
            </a:lvl8pPr>
            <a:lvl9pPr marL="3839748" indent="0">
              <a:buNone/>
              <a:defRPr sz="105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0D43E-70D6-4DAD-9631-3718C6F555BA}" type="datetimeFigureOut">
              <a:rPr lang="ar-SA" smtClean="0"/>
              <a:t>25/08/42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59165-3712-489E-B0B6-4151C46EFD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2095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83299"/>
            <a:ext cx="8543925" cy="13915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916484"/>
            <a:ext cx="8543925" cy="45678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672698"/>
            <a:ext cx="2228850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50D43E-70D6-4DAD-9631-3718C6F555BA}" type="datetimeFigureOut">
              <a:rPr lang="ar-SA" smtClean="0"/>
              <a:t>25/08/42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672698"/>
            <a:ext cx="3343275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672698"/>
            <a:ext cx="2228850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359165-3712-489E-B0B6-4151C46EFD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21589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59937" rtl="1" eaLnBrk="1" latinLnBrk="0" hangingPunct="1">
        <a:lnSpc>
          <a:spcPct val="90000"/>
        </a:lnSpc>
        <a:spcBef>
          <a:spcPct val="0"/>
        </a:spcBef>
        <a:buNone/>
        <a:defRPr sz="461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9984" indent="-239984" algn="r" defTabSz="959937" rtl="1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39" kern="1200">
          <a:solidFill>
            <a:schemeClr val="tx1"/>
          </a:solidFill>
          <a:latin typeface="+mn-lt"/>
          <a:ea typeface="+mn-ea"/>
          <a:cs typeface="+mn-cs"/>
        </a:defRPr>
      </a:lvl1pPr>
      <a:lvl2pPr marL="719953" indent="-239984" algn="r" defTabSz="959937" rtl="1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199921" indent="-239984" algn="r" defTabSz="959937" rtl="1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79890" indent="-239984" algn="r" defTabSz="959937" rtl="1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59859" indent="-239984" algn="r" defTabSz="959937" rtl="1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39827" indent="-239984" algn="r" defTabSz="959937" rtl="1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19796" indent="-239984" algn="r" defTabSz="959937" rtl="1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599764" indent="-239984" algn="r" defTabSz="959937" rtl="1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79733" indent="-239984" algn="r" defTabSz="959937" rtl="1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59937" rtl="1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79969" algn="r" defTabSz="959937" rtl="1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59937" algn="r" defTabSz="959937" rtl="1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39906" algn="r" defTabSz="959937" rtl="1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19874" algn="r" defTabSz="959937" rtl="1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399843" algn="r" defTabSz="959937" rtl="1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79811" algn="r" defTabSz="959937" rtl="1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59780" algn="r" defTabSz="959937" rtl="1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39748" algn="r" defTabSz="959937" rtl="1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9E78063C-EF64-4513-94F9-AB07895539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75189" cy="7199313"/>
          </a:xfrm>
          <a:prstGeom prst="rect">
            <a:avLst/>
          </a:prstGeom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79502D86-C7B5-4216-A017-378CFD8CCC68}"/>
              </a:ext>
            </a:extLst>
          </p:cNvPr>
          <p:cNvSpPr txBox="1"/>
          <p:nvPr/>
        </p:nvSpPr>
        <p:spPr>
          <a:xfrm>
            <a:off x="3368350" y="699795"/>
            <a:ext cx="4432042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1600" dirty="0">
                <a:solidFill>
                  <a:srgbClr val="084546"/>
                </a:solidFill>
                <a:latin typeface="Careem Bold" panose="00000800000000000000" pitchFamily="50" charset="-78"/>
                <a:cs typeface="Careem Bold" panose="00000800000000000000" pitchFamily="50" charset="-78"/>
              </a:rPr>
              <a:t>المملكة العربية السعودية</a:t>
            </a:r>
          </a:p>
          <a:p>
            <a:pPr algn="ctr"/>
            <a:r>
              <a:rPr lang="ar-SA" sz="1600" dirty="0">
                <a:solidFill>
                  <a:srgbClr val="084546"/>
                </a:solidFill>
                <a:latin typeface="Careem Bold" panose="00000800000000000000" pitchFamily="50" charset="-78"/>
                <a:cs typeface="Careem Bold" panose="00000800000000000000" pitchFamily="50" charset="-78"/>
              </a:rPr>
              <a:t>وزارة التعليم</a:t>
            </a:r>
          </a:p>
          <a:p>
            <a:pPr algn="ctr"/>
            <a:r>
              <a:rPr lang="ar-SA" sz="1600" dirty="0">
                <a:solidFill>
                  <a:srgbClr val="084546"/>
                </a:solidFill>
                <a:latin typeface="Careem Bold" panose="00000800000000000000" pitchFamily="50" charset="-78"/>
                <a:cs typeface="Careem Bold" panose="00000800000000000000" pitchFamily="50" charset="-78"/>
              </a:rPr>
              <a:t>....................................</a:t>
            </a:r>
          </a:p>
          <a:p>
            <a:pPr algn="ctr"/>
            <a:r>
              <a:rPr lang="ar-SA" sz="1600" dirty="0">
                <a:solidFill>
                  <a:srgbClr val="084546"/>
                </a:solidFill>
                <a:latin typeface="Careem Bold" panose="00000800000000000000" pitchFamily="50" charset="-78"/>
                <a:cs typeface="Careem Bold" panose="00000800000000000000" pitchFamily="50" charset="-78"/>
              </a:rPr>
              <a:t>....................................</a:t>
            </a: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3BD800AF-3446-41D1-B248-3E9A83EA2641}"/>
              </a:ext>
            </a:extLst>
          </p:cNvPr>
          <p:cNvSpPr txBox="1"/>
          <p:nvPr/>
        </p:nvSpPr>
        <p:spPr>
          <a:xfrm>
            <a:off x="3638938" y="2270865"/>
            <a:ext cx="389086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084546"/>
                </a:solidFill>
                <a:latin typeface="Careem Bold" panose="00000800000000000000" pitchFamily="50" charset="-78"/>
                <a:cs typeface="Careem Bold" panose="00000800000000000000" pitchFamily="50" charset="-78"/>
              </a:rPr>
              <a:t>شكر وتقدير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C827C18B-710D-4A52-BB2B-6A707BC6F021}"/>
              </a:ext>
            </a:extLst>
          </p:cNvPr>
          <p:cNvSpPr txBox="1"/>
          <p:nvPr/>
        </p:nvSpPr>
        <p:spPr>
          <a:xfrm>
            <a:off x="895738" y="3123441"/>
            <a:ext cx="8574833" cy="224676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084546"/>
                </a:solidFill>
                <a:latin typeface="Careem Bold" panose="00000800000000000000" pitchFamily="50" charset="-78"/>
                <a:cs typeface="Careem Bold" panose="00000800000000000000" pitchFamily="50" charset="-78"/>
              </a:rPr>
              <a:t>يسر إدارة مدرسة .................................</a:t>
            </a:r>
            <a:endParaRPr lang="en-US" sz="2000" dirty="0">
              <a:solidFill>
                <a:srgbClr val="084546"/>
              </a:solidFill>
              <a:latin typeface="Careem Bold" panose="00000800000000000000" pitchFamily="50" charset="-78"/>
              <a:cs typeface="Careem Bold" panose="00000800000000000000" pitchFamily="50" charset="-78"/>
            </a:endParaRPr>
          </a:p>
          <a:p>
            <a:pPr algn="ctr"/>
            <a:endParaRPr lang="ar-SA" sz="2000" dirty="0">
              <a:solidFill>
                <a:srgbClr val="084546"/>
              </a:solidFill>
              <a:latin typeface="Careem Bold" panose="00000800000000000000" pitchFamily="50" charset="-78"/>
              <a:cs typeface="Careem Bold" panose="00000800000000000000" pitchFamily="50" charset="-78"/>
            </a:endParaRPr>
          </a:p>
          <a:p>
            <a:pPr algn="ctr"/>
            <a:r>
              <a:rPr lang="ar-SA" sz="2000" dirty="0">
                <a:solidFill>
                  <a:srgbClr val="084546"/>
                </a:solidFill>
                <a:latin typeface="Careem Bold" panose="00000800000000000000" pitchFamily="50" charset="-78"/>
                <a:cs typeface="Careem Bold" panose="00000800000000000000" pitchFamily="50" charset="-78"/>
              </a:rPr>
              <a:t>أن تشكر الطالب/ .........................بالصف ...........</a:t>
            </a:r>
          </a:p>
          <a:p>
            <a:pPr algn="ctr"/>
            <a:endParaRPr lang="ar-SA" sz="2000" dirty="0">
              <a:solidFill>
                <a:srgbClr val="084546"/>
              </a:solidFill>
              <a:latin typeface="Careem Bold" panose="00000800000000000000" pitchFamily="50" charset="-78"/>
              <a:cs typeface="Careem Bold" panose="00000800000000000000" pitchFamily="50" charset="-78"/>
            </a:endParaRPr>
          </a:p>
          <a:p>
            <a:pPr algn="ctr"/>
            <a:r>
              <a:rPr lang="ar-SA" sz="2000" dirty="0">
                <a:solidFill>
                  <a:srgbClr val="084546"/>
                </a:solidFill>
                <a:latin typeface="Careem Bold" panose="00000800000000000000" pitchFamily="50" charset="-78"/>
                <a:cs typeface="Careem Bold" panose="00000800000000000000" pitchFamily="50" charset="-78"/>
              </a:rPr>
              <a:t>لتفوقه / ـا في جميع المواد الدراسية خلال العام1442هـ</a:t>
            </a:r>
          </a:p>
          <a:p>
            <a:pPr algn="ctr"/>
            <a:r>
              <a:rPr lang="ar-SA" sz="2000" dirty="0">
                <a:solidFill>
                  <a:srgbClr val="084546"/>
                </a:solidFill>
                <a:latin typeface="Careem Bold" panose="00000800000000000000" pitchFamily="50" charset="-78"/>
                <a:cs typeface="Careem Bold" panose="00000800000000000000" pitchFamily="50" charset="-78"/>
              </a:rPr>
              <a:t>كما نتقدم بالشكر الجزيل لأسرته على جهودهم وتعاونهم </a:t>
            </a:r>
          </a:p>
          <a:p>
            <a:pPr algn="ctr"/>
            <a:r>
              <a:rPr lang="ar-SA" sz="2000" dirty="0">
                <a:solidFill>
                  <a:srgbClr val="084546"/>
                </a:solidFill>
                <a:latin typeface="Careem Bold" panose="00000800000000000000" pitchFamily="50" charset="-78"/>
                <a:cs typeface="Careem Bold" panose="00000800000000000000" pitchFamily="50" charset="-78"/>
              </a:rPr>
              <a:t> راجين من الله عز وجل له/ ـا المزيد من التقدم والنجاح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3B7F6210-DBC9-4984-ACDB-4F67E5448575}"/>
              </a:ext>
            </a:extLst>
          </p:cNvPr>
          <p:cNvSpPr txBox="1"/>
          <p:nvPr/>
        </p:nvSpPr>
        <p:spPr>
          <a:xfrm>
            <a:off x="3923522" y="6125672"/>
            <a:ext cx="269654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1600" dirty="0">
                <a:solidFill>
                  <a:srgbClr val="084546"/>
                </a:solidFill>
                <a:latin typeface="Careem Bold" panose="00000800000000000000" pitchFamily="50" charset="-78"/>
                <a:cs typeface="Careem Bold" panose="00000800000000000000" pitchFamily="50" charset="-78"/>
              </a:rPr>
              <a:t>المعلم / ـة</a:t>
            </a:r>
          </a:p>
          <a:p>
            <a:pPr algn="ctr"/>
            <a:r>
              <a:rPr lang="ar-SA" sz="1600" dirty="0">
                <a:solidFill>
                  <a:srgbClr val="084546"/>
                </a:solidFill>
                <a:latin typeface="Careem Bold" panose="00000800000000000000" pitchFamily="50" charset="-78"/>
                <a:cs typeface="Careem Bold" panose="00000800000000000000" pitchFamily="50" charset="-78"/>
              </a:rPr>
              <a:t>..................................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097AD626-A439-4B08-8556-94F9E93286A5}"/>
              </a:ext>
            </a:extLst>
          </p:cNvPr>
          <p:cNvSpPr txBox="1"/>
          <p:nvPr/>
        </p:nvSpPr>
        <p:spPr>
          <a:xfrm>
            <a:off x="539622" y="6125672"/>
            <a:ext cx="269654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1600" dirty="0">
                <a:solidFill>
                  <a:srgbClr val="084546"/>
                </a:solidFill>
                <a:latin typeface="Careem Bold" panose="00000800000000000000" pitchFamily="50" charset="-78"/>
                <a:cs typeface="Careem Bold" panose="00000800000000000000" pitchFamily="50" charset="-78"/>
              </a:rPr>
              <a:t> قائد / ة المدرسة</a:t>
            </a:r>
            <a:r>
              <a:rPr lang="en-US" sz="1600" dirty="0">
                <a:solidFill>
                  <a:srgbClr val="084546"/>
                </a:solidFill>
                <a:latin typeface="Careem Bold" panose="00000800000000000000" pitchFamily="50" charset="-78"/>
                <a:cs typeface="Careem Bold" panose="00000800000000000000" pitchFamily="50" charset="-78"/>
              </a:rPr>
              <a:t> </a:t>
            </a:r>
            <a:endParaRPr lang="ar-SA" sz="1600" dirty="0">
              <a:solidFill>
                <a:srgbClr val="084546"/>
              </a:solidFill>
              <a:latin typeface="Careem Bold" panose="00000800000000000000" pitchFamily="50" charset="-78"/>
              <a:cs typeface="Careem Bold" panose="00000800000000000000" pitchFamily="50" charset="-78"/>
            </a:endParaRPr>
          </a:p>
          <a:p>
            <a:pPr algn="ctr"/>
            <a:r>
              <a:rPr lang="ar-SA" sz="1600" dirty="0">
                <a:solidFill>
                  <a:srgbClr val="084546"/>
                </a:solidFill>
                <a:latin typeface="Careem Bold" panose="00000800000000000000" pitchFamily="50" charset="-78"/>
                <a:cs typeface="Careem Bold" panose="00000800000000000000" pitchFamily="50" charset="-78"/>
              </a:rPr>
              <a:t>..................................</a:t>
            </a:r>
          </a:p>
        </p:txBody>
      </p:sp>
    </p:spTree>
    <p:extLst>
      <p:ext uri="{BB962C8B-B14F-4D97-AF65-F5344CB8AC3E}">
        <p14:creationId xmlns:p14="http://schemas.microsoft.com/office/powerpoint/2010/main" val="3714460503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نسق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نسق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60</Words>
  <Application>Microsoft Office PowerPoint</Application>
  <PresentationFormat>مخصص</PresentationFormat>
  <Paragraphs>16</Paragraphs>
  <Slides>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Careem Bold</vt:lpstr>
      <vt:lpstr>نسق Office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mohammed alruwaili</dc:creator>
  <cp:lastModifiedBy>حنان حسنين</cp:lastModifiedBy>
  <cp:revision>5</cp:revision>
  <dcterms:created xsi:type="dcterms:W3CDTF">2021-04-02T17:19:18Z</dcterms:created>
  <dcterms:modified xsi:type="dcterms:W3CDTF">2021-04-06T21:41:19Z</dcterms:modified>
</cp:coreProperties>
</file>