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906000" cy="71993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94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48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3297"/>
            <a:ext cx="2135981" cy="6101085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83297"/>
            <a:ext cx="6284119" cy="610108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272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97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94831"/>
            <a:ext cx="8543925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817876"/>
            <a:ext cx="8543925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055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810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3299"/>
            <a:ext cx="8543925" cy="1391534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19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464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73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36570"/>
            <a:ext cx="501491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18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36570"/>
            <a:ext cx="501491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09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83299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D43E-70D6-4DAD-9631-3718C6F555BA}" type="datetimeFigureOut">
              <a:rPr lang="ar-SA" smtClean="0"/>
              <a:t>25/08/42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672698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9165-3712-489E-B0B6-4151C46EF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158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9937" rtl="1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r" defTabSz="959937" rtl="1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r" defTabSz="959937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r" defTabSz="959937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78063C-EF64-4513-94F9-AB0789553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5189" cy="7199313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79502D86-C7B5-4216-A017-378CFD8CCC68}"/>
              </a:ext>
            </a:extLst>
          </p:cNvPr>
          <p:cNvSpPr txBox="1"/>
          <p:nvPr/>
        </p:nvSpPr>
        <p:spPr>
          <a:xfrm>
            <a:off x="3368350" y="699795"/>
            <a:ext cx="443204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المملكة العربية السعودية</a:t>
            </a:r>
          </a:p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وزارة التعليم</a:t>
            </a:r>
          </a:p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....................................</a:t>
            </a:r>
          </a:p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....................................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3BD800AF-3446-41D1-B248-3E9A83EA2641}"/>
              </a:ext>
            </a:extLst>
          </p:cNvPr>
          <p:cNvSpPr txBox="1"/>
          <p:nvPr/>
        </p:nvSpPr>
        <p:spPr>
          <a:xfrm>
            <a:off x="3638938" y="2270865"/>
            <a:ext cx="38908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شكر وتقدير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827C18B-710D-4A52-BB2B-6A707BC6F021}"/>
              </a:ext>
            </a:extLst>
          </p:cNvPr>
          <p:cNvSpPr txBox="1"/>
          <p:nvPr/>
        </p:nvSpPr>
        <p:spPr>
          <a:xfrm>
            <a:off x="895738" y="3123441"/>
            <a:ext cx="8574833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يسر إدارة مدرسة .................................</a:t>
            </a:r>
            <a:endParaRPr lang="en-US" sz="2000" dirty="0">
              <a:solidFill>
                <a:srgbClr val="084546"/>
              </a:solidFill>
              <a:latin typeface="Careem Bold" panose="00000800000000000000" pitchFamily="50" charset="-78"/>
              <a:cs typeface="Careem Bold" panose="00000800000000000000" pitchFamily="50" charset="-78"/>
            </a:endParaRPr>
          </a:p>
          <a:p>
            <a:pPr algn="ctr"/>
            <a:endParaRPr lang="ar-SA" sz="2000" dirty="0">
              <a:solidFill>
                <a:srgbClr val="084546"/>
              </a:solidFill>
              <a:latin typeface="Careem Bold" panose="00000800000000000000" pitchFamily="50" charset="-78"/>
              <a:cs typeface="Careem Bold" panose="00000800000000000000" pitchFamily="50" charset="-78"/>
            </a:endParaRPr>
          </a:p>
          <a:p>
            <a:pPr algn="ctr"/>
            <a:r>
              <a:rPr lang="ar-SA" sz="20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أن تشكر الطالب/ .........................بالصف ...........</a:t>
            </a:r>
          </a:p>
          <a:p>
            <a:pPr algn="ctr"/>
            <a:endParaRPr lang="ar-SA" sz="2000" dirty="0">
              <a:solidFill>
                <a:srgbClr val="084546"/>
              </a:solidFill>
              <a:latin typeface="Careem Bold" panose="00000800000000000000" pitchFamily="50" charset="-78"/>
              <a:cs typeface="Careem Bold" panose="00000800000000000000" pitchFamily="50" charset="-78"/>
            </a:endParaRPr>
          </a:p>
          <a:p>
            <a:pPr algn="ctr"/>
            <a:r>
              <a:rPr lang="ar-SA" sz="20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لتفوقه / ـا في جميع المواد الدراسية خلال العام1442هـ</a:t>
            </a:r>
          </a:p>
          <a:p>
            <a:pPr algn="ctr"/>
            <a:r>
              <a:rPr lang="ar-SA" sz="20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كما نتقدم بالشكر الجزيل لأسرته على جهودهم وتعاونهم </a:t>
            </a:r>
          </a:p>
          <a:p>
            <a:pPr algn="ctr"/>
            <a:r>
              <a:rPr lang="ar-SA" sz="20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 راجين من الله عز وجل له/ ـا المزيد من التقدم والنجاح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3B7F6210-DBC9-4984-ACDB-4F67E5448575}"/>
              </a:ext>
            </a:extLst>
          </p:cNvPr>
          <p:cNvSpPr txBox="1"/>
          <p:nvPr/>
        </p:nvSpPr>
        <p:spPr>
          <a:xfrm>
            <a:off x="3923522" y="6125672"/>
            <a:ext cx="26965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المعلم / ـة</a:t>
            </a:r>
          </a:p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..................................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97AD626-A439-4B08-8556-94F9E93286A5}"/>
              </a:ext>
            </a:extLst>
          </p:cNvPr>
          <p:cNvSpPr txBox="1"/>
          <p:nvPr/>
        </p:nvSpPr>
        <p:spPr>
          <a:xfrm>
            <a:off x="539622" y="6125672"/>
            <a:ext cx="26965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 قائد / ة المدرسة</a:t>
            </a:r>
            <a:r>
              <a:rPr lang="en-US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 </a:t>
            </a:r>
            <a:endParaRPr lang="ar-SA" sz="1600" dirty="0">
              <a:solidFill>
                <a:srgbClr val="084546"/>
              </a:solidFill>
              <a:latin typeface="Careem Bold" panose="00000800000000000000" pitchFamily="50" charset="-78"/>
              <a:cs typeface="Careem Bold" panose="00000800000000000000" pitchFamily="50" charset="-78"/>
            </a:endParaRPr>
          </a:p>
          <a:p>
            <a:pPr algn="ctr"/>
            <a:r>
              <a:rPr lang="ar-SA" sz="1600" dirty="0">
                <a:solidFill>
                  <a:srgbClr val="084546"/>
                </a:solidFill>
                <a:latin typeface="Careem Bold" panose="00000800000000000000" pitchFamily="50" charset="-78"/>
                <a:cs typeface="Careem Bold" panose="00000800000000000000" pitchFamily="50" charset="-78"/>
              </a:rPr>
              <a:t>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7144605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60</Words>
  <Application>Microsoft Office PowerPoint</Application>
  <PresentationFormat>مخصص</PresentationFormat>
  <Paragraphs>16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Careem Bold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mohammed alruwaili</dc:creator>
  <cp:lastModifiedBy>حنان حسنين</cp:lastModifiedBy>
  <cp:revision>5</cp:revision>
  <dcterms:created xsi:type="dcterms:W3CDTF">2021-04-02T17:19:18Z</dcterms:created>
  <dcterms:modified xsi:type="dcterms:W3CDTF">2021-04-06T21:41:19Z</dcterms:modified>
</cp:coreProperties>
</file>