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11"/>
  </p:notesMasterIdLst>
  <p:sldIdLst>
    <p:sldId id="264" r:id="rId2"/>
    <p:sldId id="263" r:id="rId3"/>
    <p:sldId id="267" r:id="rId4"/>
    <p:sldId id="259" r:id="rId5"/>
    <p:sldId id="268" r:id="rId6"/>
    <p:sldId id="260" r:id="rId7"/>
    <p:sldId id="269" r:id="rId8"/>
    <p:sldId id="270" r:id="rId9"/>
    <p:sldId id="266" r:id="rId10"/>
  </p:sldIdLst>
  <p:sldSz cx="7556500" cy="10693400"/>
  <p:notesSz cx="6858000" cy="9144000"/>
  <p:embeddedFontLst>
    <p:embeddedFont>
      <p:font typeface="Tajawal Bold" panose="020B0604020202020204" charset="-78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F1028D-E650-46A4-BF7C-1701559741D0}" v="2" dt="2026-08-10T13:39:38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290" autoAdjust="0"/>
    <p:restoredTop sz="94622" autoAdjust="0"/>
  </p:normalViewPr>
  <p:slideViewPr>
    <p:cSldViewPr>
      <p:cViewPr varScale="1">
        <p:scale>
          <a:sx n="42" d="100"/>
          <a:sy n="42" d="100"/>
        </p:scale>
        <p:origin x="2394" y="72"/>
      </p:cViewPr>
      <p:guideLst>
        <p:guide orient="horz" pos="3368"/>
        <p:guide pos="2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حمد الحربي" userId="b5e4d56aaac183e1" providerId="LiveId" clId="{52487F47-628F-42F5-A2A3-79C3B206F701}"/>
    <pc:docChg chg="undo custSel addSld delSld modSld sldOrd">
      <pc:chgData name="احمد الحربي" userId="b5e4d56aaac183e1" providerId="LiveId" clId="{52487F47-628F-42F5-A2A3-79C3B206F701}" dt="2026-08-10T13:48:52.997" v="408" actId="1036"/>
      <pc:docMkLst>
        <pc:docMk/>
      </pc:docMkLst>
      <pc:sldChg chg="modSp mod">
        <pc:chgData name="احمد الحربي" userId="b5e4d56aaac183e1" providerId="LiveId" clId="{52487F47-628F-42F5-A2A3-79C3B206F701}" dt="2026-08-10T12:53:35.077" v="264" actId="20577"/>
        <pc:sldMkLst>
          <pc:docMk/>
          <pc:sldMk cId="0" sldId="259"/>
        </pc:sldMkLst>
        <pc:spChg chg="mod">
          <ac:chgData name="احمد الحربي" userId="b5e4d56aaac183e1" providerId="LiveId" clId="{52487F47-628F-42F5-A2A3-79C3B206F701}" dt="2026-08-10T12:53:35.077" v="264" actId="20577"/>
          <ac:spMkLst>
            <pc:docMk/>
            <pc:sldMk cId="0" sldId="259"/>
            <ac:spMk id="73" creationId="{00000000-0000-0000-0000-000000000000}"/>
          </ac:spMkLst>
        </pc:spChg>
        <pc:spChg chg="mod">
          <ac:chgData name="احمد الحربي" userId="b5e4d56aaac183e1" providerId="LiveId" clId="{52487F47-628F-42F5-A2A3-79C3B206F701}" dt="2026-08-10T12:50:01.151" v="88" actId="207"/>
          <ac:spMkLst>
            <pc:docMk/>
            <pc:sldMk cId="0" sldId="259"/>
            <ac:spMk id="75" creationId="{00000000-0000-0000-0000-000000000000}"/>
          </ac:spMkLst>
        </pc:spChg>
      </pc:sldChg>
      <pc:sldChg chg="modSp mod">
        <pc:chgData name="احمد الحربي" userId="b5e4d56aaac183e1" providerId="LiveId" clId="{52487F47-628F-42F5-A2A3-79C3B206F701}" dt="2026-08-10T12:52:55.109" v="260" actId="20577"/>
        <pc:sldMkLst>
          <pc:docMk/>
          <pc:sldMk cId="0" sldId="260"/>
        </pc:sldMkLst>
        <pc:spChg chg="mod">
          <ac:chgData name="احمد الحربي" userId="b5e4d56aaac183e1" providerId="LiveId" clId="{52487F47-628F-42F5-A2A3-79C3B206F701}" dt="2026-08-10T12:51:47.214" v="136" actId="20577"/>
          <ac:spMkLst>
            <pc:docMk/>
            <pc:sldMk cId="0" sldId="260"/>
            <ac:spMk id="75" creationId="{00000000-0000-0000-0000-000000000000}"/>
          </ac:spMkLst>
        </pc:spChg>
        <pc:spChg chg="mod">
          <ac:chgData name="احمد الحربي" userId="b5e4d56aaac183e1" providerId="LiveId" clId="{52487F47-628F-42F5-A2A3-79C3B206F701}" dt="2026-08-10T12:52:55.109" v="260" actId="20577"/>
          <ac:spMkLst>
            <pc:docMk/>
            <pc:sldMk cId="0" sldId="260"/>
            <ac:spMk id="81" creationId="{B8D0450C-9AAC-3006-93F9-125040A6E516}"/>
          </ac:spMkLst>
        </pc:spChg>
      </pc:sldChg>
      <pc:sldChg chg="addSp delSp modSp mod">
        <pc:chgData name="احمد الحربي" userId="b5e4d56aaac183e1" providerId="LiveId" clId="{52487F47-628F-42F5-A2A3-79C3B206F701}" dt="2026-08-10T13:48:52.997" v="408" actId="1036"/>
        <pc:sldMkLst>
          <pc:docMk/>
          <pc:sldMk cId="1273557396" sldId="266"/>
        </pc:sldMkLst>
        <pc:spChg chg="add del mod">
          <ac:chgData name="احمد الحربي" userId="b5e4d56aaac183e1" providerId="LiveId" clId="{52487F47-628F-42F5-A2A3-79C3B206F701}" dt="2026-08-10T13:48:45.474" v="402" actId="478"/>
          <ac:spMkLst>
            <pc:docMk/>
            <pc:sldMk cId="1273557396" sldId="266"/>
            <ac:spMk id="4" creationId="{118664A8-D3F4-7B87-69B4-385FE802F63D}"/>
          </ac:spMkLst>
        </pc:spChg>
        <pc:spChg chg="mod">
          <ac:chgData name="احمد الحربي" userId="b5e4d56aaac183e1" providerId="LiveId" clId="{52487F47-628F-42F5-A2A3-79C3B206F701}" dt="2026-08-10T13:48:52.997" v="408" actId="1036"/>
          <ac:spMkLst>
            <pc:docMk/>
            <pc:sldMk cId="1273557396" sldId="266"/>
            <ac:spMk id="11" creationId="{616F4DD3-6AF4-AE5F-FE17-DF800941758A}"/>
          </ac:spMkLst>
        </pc:spChg>
        <pc:spChg chg="mod">
          <ac:chgData name="احمد الحربي" userId="b5e4d56aaac183e1" providerId="LiveId" clId="{52487F47-628F-42F5-A2A3-79C3B206F701}" dt="2026-08-10T13:48:52.997" v="408" actId="1036"/>
          <ac:spMkLst>
            <pc:docMk/>
            <pc:sldMk cId="1273557396" sldId="266"/>
            <ac:spMk id="14" creationId="{5212E7A2-C6A6-AFF2-F362-3482CBD10DF4}"/>
          </ac:spMkLst>
        </pc:spChg>
      </pc:sldChg>
      <pc:sldChg chg="modSp add mod ord">
        <pc:chgData name="احمد الحربي" userId="b5e4d56aaac183e1" providerId="LiveId" clId="{52487F47-628F-42F5-A2A3-79C3B206F701}" dt="2026-08-10T12:53:42.176" v="266" actId="20577"/>
        <pc:sldMkLst>
          <pc:docMk/>
          <pc:sldMk cId="462223360" sldId="267"/>
        </pc:sldMkLst>
        <pc:spChg chg="mod">
          <ac:chgData name="احمد الحربي" userId="b5e4d56aaac183e1" providerId="LiveId" clId="{52487F47-628F-42F5-A2A3-79C3B206F701}" dt="2026-08-10T12:53:42.176" v="266" actId="20577"/>
          <ac:spMkLst>
            <pc:docMk/>
            <pc:sldMk cId="462223360" sldId="267"/>
            <ac:spMk id="73" creationId="{5F3C6576-1FDF-4995-A70B-EE1B37E78C86}"/>
          </ac:spMkLst>
        </pc:spChg>
        <pc:spChg chg="mod">
          <ac:chgData name="احمد الحربي" userId="b5e4d56aaac183e1" providerId="LiveId" clId="{52487F47-628F-42F5-A2A3-79C3B206F701}" dt="2026-08-10T12:50:54.378" v="112" actId="20577"/>
          <ac:spMkLst>
            <pc:docMk/>
            <pc:sldMk cId="462223360" sldId="267"/>
            <ac:spMk id="75" creationId="{63693F79-FAF4-BD3C-A0FA-3F51E4C81495}"/>
          </ac:spMkLst>
        </pc:spChg>
      </pc:sldChg>
      <pc:sldChg chg="addSp delSp modSp add del mod">
        <pc:chgData name="احمد الحربي" userId="b5e4d56aaac183e1" providerId="LiveId" clId="{52487F47-628F-42F5-A2A3-79C3B206F701}" dt="2026-08-10T12:43:04.535" v="32" actId="2696"/>
        <pc:sldMkLst>
          <pc:docMk/>
          <pc:sldMk cId="3399528058" sldId="267"/>
        </pc:sldMkLst>
        <pc:spChg chg="del">
          <ac:chgData name="احمد الحربي" userId="b5e4d56aaac183e1" providerId="LiveId" clId="{52487F47-628F-42F5-A2A3-79C3B206F701}" dt="2026-08-10T12:33:22.528" v="1" actId="478"/>
          <ac:spMkLst>
            <pc:docMk/>
            <pc:sldMk cId="3399528058" sldId="267"/>
            <ac:spMk id="4" creationId="{8FA6C48C-6666-828E-CAA0-AD7C16949B5B}"/>
          </ac:spMkLst>
        </pc:spChg>
        <pc:spChg chg="mod">
          <ac:chgData name="احمد الحربي" userId="b5e4d56aaac183e1" providerId="LiveId" clId="{52487F47-628F-42F5-A2A3-79C3B206F701}" dt="2026-08-10T12:42:47.276" v="31" actId="20577"/>
          <ac:spMkLst>
            <pc:docMk/>
            <pc:sldMk cId="3399528058" sldId="267"/>
            <ac:spMk id="75" creationId="{9900D0B8-5941-AB06-15FF-E3EDC4FE79B2}"/>
          </ac:spMkLst>
        </pc:spChg>
        <pc:grpChg chg="del">
          <ac:chgData name="احمد الحربي" userId="b5e4d56aaac183e1" providerId="LiveId" clId="{52487F47-628F-42F5-A2A3-79C3B206F701}" dt="2026-08-10T12:33:24.716" v="2" actId="478"/>
          <ac:grpSpMkLst>
            <pc:docMk/>
            <pc:sldMk cId="3399528058" sldId="267"/>
            <ac:grpSpMk id="5" creationId="{A731AA07-29B1-1645-F07E-9E9365E20C74}"/>
          </ac:grpSpMkLst>
        </pc:grpChg>
        <pc:picChg chg="add del mod">
          <ac:chgData name="احمد الحربي" userId="b5e4d56aaac183e1" providerId="LiveId" clId="{52487F47-628F-42F5-A2A3-79C3B206F701}" dt="2026-08-10T12:36:24.184" v="11" actId="478"/>
          <ac:picMkLst>
            <pc:docMk/>
            <pc:sldMk cId="3399528058" sldId="267"/>
            <ac:picMk id="11" creationId="{00CF83DE-0758-AC7D-4302-D485FAAED7C7}"/>
          </ac:picMkLst>
        </pc:picChg>
        <pc:picChg chg="add del mod">
          <ac:chgData name="احمد الحربي" userId="b5e4d56aaac183e1" providerId="LiveId" clId="{52487F47-628F-42F5-A2A3-79C3B206F701}" dt="2026-08-10T12:37:19.217" v="16" actId="478"/>
          <ac:picMkLst>
            <pc:docMk/>
            <pc:sldMk cId="3399528058" sldId="267"/>
            <ac:picMk id="13" creationId="{26514670-9342-B622-080E-16C925686368}"/>
          </ac:picMkLst>
        </pc:picChg>
      </pc:sldChg>
      <pc:sldChg chg="modSp add mod">
        <pc:chgData name="احمد الحربي" userId="b5e4d56aaac183e1" providerId="LiveId" clId="{52487F47-628F-42F5-A2A3-79C3B206F701}" dt="2026-08-10T12:53:06.426" v="262" actId="20577"/>
        <pc:sldMkLst>
          <pc:docMk/>
          <pc:sldMk cId="1274573053" sldId="268"/>
        </pc:sldMkLst>
        <pc:spChg chg="mod">
          <ac:chgData name="احمد الحربي" userId="b5e4d56aaac183e1" providerId="LiveId" clId="{52487F47-628F-42F5-A2A3-79C3B206F701}" dt="2026-08-10T12:53:06.426" v="262" actId="20577"/>
          <ac:spMkLst>
            <pc:docMk/>
            <pc:sldMk cId="1274573053" sldId="268"/>
            <ac:spMk id="73" creationId="{CFE6DC41-FD14-AD2A-4B78-B6931CBC08ED}"/>
          </ac:spMkLst>
        </pc:spChg>
      </pc:sldChg>
      <pc:sldChg chg="modSp add mod">
        <pc:chgData name="احمد الحربي" userId="b5e4d56aaac183e1" providerId="LiveId" clId="{52487F47-628F-42F5-A2A3-79C3B206F701}" dt="2026-08-10T12:52:41.086" v="254" actId="20577"/>
        <pc:sldMkLst>
          <pc:docMk/>
          <pc:sldMk cId="3334709357" sldId="269"/>
        </pc:sldMkLst>
        <pc:spChg chg="mod">
          <ac:chgData name="احمد الحربي" userId="b5e4d56aaac183e1" providerId="LiveId" clId="{52487F47-628F-42F5-A2A3-79C3B206F701}" dt="2026-08-10T12:52:41.086" v="254" actId="20577"/>
          <ac:spMkLst>
            <pc:docMk/>
            <pc:sldMk cId="3334709357" sldId="269"/>
            <ac:spMk id="81" creationId="{DDA4ED87-CEA6-595A-E7BA-DDDDAD7ECB10}"/>
          </ac:spMkLst>
        </pc:spChg>
      </pc:sldChg>
      <pc:sldChg chg="modSp add mod">
        <pc:chgData name="احمد الحربي" userId="b5e4d56aaac183e1" providerId="LiveId" clId="{52487F47-628F-42F5-A2A3-79C3B206F701}" dt="2026-08-10T12:52:29.067" v="252" actId="20577"/>
        <pc:sldMkLst>
          <pc:docMk/>
          <pc:sldMk cId="3278737440" sldId="270"/>
        </pc:sldMkLst>
        <pc:spChg chg="mod">
          <ac:chgData name="احمد الحربي" userId="b5e4d56aaac183e1" providerId="LiveId" clId="{52487F47-628F-42F5-A2A3-79C3B206F701}" dt="2026-08-10T12:52:10.581" v="250" actId="20577"/>
          <ac:spMkLst>
            <pc:docMk/>
            <pc:sldMk cId="3278737440" sldId="270"/>
            <ac:spMk id="75" creationId="{C1F87248-A183-36FD-147A-465ED751C3A0}"/>
          </ac:spMkLst>
        </pc:spChg>
        <pc:spChg chg="mod">
          <ac:chgData name="احمد الحربي" userId="b5e4d56aaac183e1" providerId="LiveId" clId="{52487F47-628F-42F5-A2A3-79C3B206F701}" dt="2026-08-10T12:52:29.067" v="252" actId="20577"/>
          <ac:spMkLst>
            <pc:docMk/>
            <pc:sldMk cId="3278737440" sldId="270"/>
            <ac:spMk id="81" creationId="{EC0A3373-7F46-73E9-F307-9FEE0AF68C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6A49E58-F56A-45B4-ABDF-F7859F95885D}" type="datetimeFigureOut">
              <a:rPr lang="ar-SA" smtClean="0"/>
              <a:t>26/02/48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D02E82-76CE-40D1-84E0-FA90F84BE7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1652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626B8-2AB9-BB4F-EB54-E673C9FFB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729C151-F1A4-A6CC-7946-6AC0F112B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83A5E22-1429-F880-A402-B420F7F87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CD06905-3E49-1B9A-D572-D4C7DEC67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02E82-76CE-40D1-84E0-FA90F84BE739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8659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1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1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1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png"/><Relationship Id="rId7" Type="http://schemas.openxmlformats.org/officeDocument/2006/relationships/image" Target="../media/image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2F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3FECA-0DC1-3BE6-56CB-353633363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E71D7D7-ED0C-8202-9902-A6FB7DAFC0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1" t="25795" r="35965" b="31296"/>
          <a:stretch>
            <a:fillRect/>
          </a:stretch>
        </p:blipFill>
        <p:spPr>
          <a:xfrm>
            <a:off x="2078491" y="3670299"/>
            <a:ext cx="3528560" cy="2971801"/>
          </a:xfrm>
          <a:prstGeom prst="rect">
            <a:avLst/>
          </a:prstGeom>
        </p:spPr>
      </p:pic>
      <p:sp>
        <p:nvSpPr>
          <p:cNvPr id="6" name="Freeform 64">
            <a:extLst>
              <a:ext uri="{FF2B5EF4-FFF2-40B4-BE49-F238E27FC236}">
                <a16:creationId xmlns:a16="http://schemas.microsoft.com/office/drawing/2014/main" id="{B2320724-D184-9422-040F-3EB30EA944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818614">
            <a:off x="542071" y="8982459"/>
            <a:ext cx="658204" cy="637602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63">
            <a:extLst>
              <a:ext uri="{FF2B5EF4-FFF2-40B4-BE49-F238E27FC236}">
                <a16:creationId xmlns:a16="http://schemas.microsoft.com/office/drawing/2014/main" id="{B83CC3CD-3B52-53EF-B2E9-480F0DA0BB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743279">
            <a:off x="948287" y="6763359"/>
            <a:ext cx="1028732" cy="1141104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64">
            <a:extLst>
              <a:ext uri="{FF2B5EF4-FFF2-40B4-BE49-F238E27FC236}">
                <a16:creationId xmlns:a16="http://schemas.microsoft.com/office/drawing/2014/main" id="{20DF4FD0-8348-9E70-812F-E8C07E8110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818614">
            <a:off x="5577623" y="3038860"/>
            <a:ext cx="658204" cy="637602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63">
            <a:extLst>
              <a:ext uri="{FF2B5EF4-FFF2-40B4-BE49-F238E27FC236}">
                <a16:creationId xmlns:a16="http://schemas.microsoft.com/office/drawing/2014/main" id="{C69A3765-245F-0145-9906-54B09A70F2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743279">
            <a:off x="5960480" y="655337"/>
            <a:ext cx="1028732" cy="1141104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7080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2F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4C31DF-F7D6-962F-0F2A-3F04B90A9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5">
            <a:extLst>
              <a:ext uri="{FF2B5EF4-FFF2-40B4-BE49-F238E27FC236}">
                <a16:creationId xmlns:a16="http://schemas.microsoft.com/office/drawing/2014/main" id="{90926411-2850-E58E-BAEB-66C91DC06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biLevel thresh="25000"/>
            </a:blip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F0CF2C7-2DFD-E18A-DB91-D7A28F64033A}"/>
              </a:ext>
            </a:extLst>
          </p:cNvPr>
          <p:cNvSpPr txBox="1"/>
          <p:nvPr/>
        </p:nvSpPr>
        <p:spPr>
          <a:xfrm>
            <a:off x="577850" y="3783499"/>
            <a:ext cx="647700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buNone/>
            </a:pPr>
            <a:r>
              <a:rPr lang="ar-S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إهداء لجميع مدراء ومديرات المدارس والمعلمين الكرام </a:t>
            </a:r>
          </a:p>
          <a:p>
            <a:pPr algn="ctr" rtl="1">
              <a:lnSpc>
                <a:spcPct val="200000"/>
              </a:lnSpc>
              <a:buNone/>
            </a:pPr>
            <a:r>
              <a:rPr lang="ar-S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تصميم ترحيبي احترافي بمناسبة العودة للدراسة </a:t>
            </a:r>
          </a:p>
          <a:p>
            <a:pPr algn="ctr" rtl="1">
              <a:lnSpc>
                <a:spcPct val="200000"/>
              </a:lnSpc>
              <a:buNone/>
            </a:pPr>
            <a:r>
              <a:rPr lang="ar-SA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(قابل للتعديل مجاناً عبر البوربوينت).</a:t>
            </a:r>
          </a:p>
          <a:p>
            <a:pPr algn="ctr" rtl="1">
              <a:lnSpc>
                <a:spcPct val="200000"/>
              </a:lnSpc>
              <a:buNone/>
            </a:pPr>
            <a:r>
              <a:rPr lang="ar-SA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حمل القالب، أضف اسم مدرستك، وشاركه في مجموعاتك</a:t>
            </a:r>
          </a:p>
        </p:txBody>
      </p:sp>
      <p:sp>
        <p:nvSpPr>
          <p:cNvPr id="15" name="TextBox 74">
            <a:extLst>
              <a:ext uri="{FF2B5EF4-FFF2-40B4-BE49-F238E27FC236}">
                <a16:creationId xmlns:a16="http://schemas.microsoft.com/office/drawing/2014/main" id="{38DFBE27-ADBB-6F4D-171F-FC517DEC46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06450" y="8323549"/>
            <a:ext cx="594359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قناة </a:t>
            </a:r>
            <a:r>
              <a:rPr lang="ar-SA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التليجرام</a:t>
            </a: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 </a:t>
            </a:r>
            <a:endParaRPr lang="ar-EG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jawal Bold"/>
              <a:ea typeface="Tajawal Bold"/>
              <a:cs typeface="Tajawal Bold"/>
              <a:sym typeface="Tajawal Bold"/>
              <a:rtl/>
            </a:endParaRPr>
          </a:p>
        </p:txBody>
      </p:sp>
      <p:sp>
        <p:nvSpPr>
          <p:cNvPr id="29" name="Freeform 64">
            <a:extLst>
              <a:ext uri="{FF2B5EF4-FFF2-40B4-BE49-F238E27FC236}">
                <a16:creationId xmlns:a16="http://schemas.microsoft.com/office/drawing/2014/main" id="{DA7724B0-210F-63DC-1A1D-024DE845D7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818614">
            <a:off x="542071" y="8982459"/>
            <a:ext cx="658204" cy="637602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1" name="Freeform 63">
            <a:extLst>
              <a:ext uri="{FF2B5EF4-FFF2-40B4-BE49-F238E27FC236}">
                <a16:creationId xmlns:a16="http://schemas.microsoft.com/office/drawing/2014/main" id="{643BB2EC-DDA4-98E5-2A4D-8D3A10928B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743279">
            <a:off x="948287" y="6763359"/>
            <a:ext cx="1028732" cy="1141104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3" name="Freeform 64">
            <a:extLst>
              <a:ext uri="{FF2B5EF4-FFF2-40B4-BE49-F238E27FC236}">
                <a16:creationId xmlns:a16="http://schemas.microsoft.com/office/drawing/2014/main" id="{FCE7D4A3-837E-478E-8986-B8FED7B680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818614">
            <a:off x="5577623" y="3038860"/>
            <a:ext cx="658204" cy="637602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Freeform 63">
            <a:extLst>
              <a:ext uri="{FF2B5EF4-FFF2-40B4-BE49-F238E27FC236}">
                <a16:creationId xmlns:a16="http://schemas.microsoft.com/office/drawing/2014/main" id="{ED05492F-E7EF-16D5-D55F-0A98CABEEE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743279">
            <a:off x="5960480" y="655337"/>
            <a:ext cx="1028732" cy="1141104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019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2C3DD4-70FE-09BB-142E-E82834161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صورة 78">
            <a:extLst>
              <a:ext uri="{FF2B5EF4-FFF2-40B4-BE49-F238E27FC236}">
                <a16:creationId xmlns:a16="http://schemas.microsoft.com/office/drawing/2014/main" id="{DD44C919-7F33-F850-0240-F10A286E4D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" y="165100"/>
            <a:ext cx="7556500" cy="4250531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163CF94F-5767-C1CA-3A8E-A8E2B96921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4133" y="2612078"/>
            <a:ext cx="7155517" cy="4445675"/>
            <a:chOff x="37767665" y="17247353"/>
            <a:chExt cx="26118675" cy="1621981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C283733-97C5-5BF0-2A5B-2232605A35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67665" y="17247353"/>
              <a:ext cx="26118675" cy="16219812"/>
            </a:xfrm>
            <a:custGeom>
              <a:avLst/>
              <a:gdLst/>
              <a:ahLst/>
              <a:cxnLst/>
              <a:rect l="l" t="t" r="r" b="b"/>
              <a:pathLst>
                <a:path w="26118674" h="16219814">
                  <a:moveTo>
                    <a:pt x="22379312" y="15202402"/>
                  </a:moveTo>
                  <a:cubicBezTo>
                    <a:pt x="21321299" y="15775375"/>
                    <a:pt x="19937421" y="15486499"/>
                    <a:pt x="19420795" y="14365092"/>
                  </a:cubicBezTo>
                  <a:lnTo>
                    <a:pt x="18036979" y="14662487"/>
                  </a:lnTo>
                  <a:lnTo>
                    <a:pt x="17047166" y="14664125"/>
                  </a:lnTo>
                  <a:cubicBezTo>
                    <a:pt x="16945932" y="14664289"/>
                    <a:pt x="16728612" y="14548721"/>
                    <a:pt x="16644474" y="14648681"/>
                  </a:cubicBezTo>
                  <a:cubicBezTo>
                    <a:pt x="15979467" y="15716370"/>
                    <a:pt x="14860596" y="16256604"/>
                    <a:pt x="13600756" y="16217868"/>
                  </a:cubicBezTo>
                  <a:cubicBezTo>
                    <a:pt x="12548674" y="16185536"/>
                    <a:pt x="11826144" y="15798133"/>
                    <a:pt x="11715922" y="14694451"/>
                  </a:cubicBezTo>
                  <a:cubicBezTo>
                    <a:pt x="11195107" y="14909285"/>
                    <a:pt x="10740930" y="14813148"/>
                    <a:pt x="10273889" y="14709325"/>
                  </a:cubicBezTo>
                  <a:cubicBezTo>
                    <a:pt x="9758534" y="14996917"/>
                    <a:pt x="9058397" y="15044923"/>
                    <a:pt x="8533136" y="14786579"/>
                  </a:cubicBezTo>
                  <a:cubicBezTo>
                    <a:pt x="7147680" y="15753900"/>
                    <a:pt x="5185049" y="15678754"/>
                    <a:pt x="3892238" y="14579720"/>
                  </a:cubicBezTo>
                  <a:cubicBezTo>
                    <a:pt x="3397422" y="14824412"/>
                    <a:pt x="2881751" y="14899760"/>
                    <a:pt x="2316918" y="14854993"/>
                  </a:cubicBezTo>
                  <a:cubicBezTo>
                    <a:pt x="1036593" y="14753558"/>
                    <a:pt x="79649" y="13753904"/>
                    <a:pt x="28583" y="12474010"/>
                  </a:cubicBezTo>
                  <a:cubicBezTo>
                    <a:pt x="-2101" y="11705344"/>
                    <a:pt x="147174" y="11048119"/>
                    <a:pt x="574949" y="10405079"/>
                  </a:cubicBezTo>
                  <a:cubicBezTo>
                    <a:pt x="363976" y="10161925"/>
                    <a:pt x="217660" y="9912002"/>
                    <a:pt x="157753" y="9592279"/>
                  </a:cubicBezTo>
                  <a:lnTo>
                    <a:pt x="173845" y="8865737"/>
                  </a:lnTo>
                  <a:cubicBezTo>
                    <a:pt x="306978" y="8235869"/>
                    <a:pt x="722320" y="7762895"/>
                    <a:pt x="1250220" y="7380726"/>
                  </a:cubicBezTo>
                  <a:cubicBezTo>
                    <a:pt x="-134765" y="6504108"/>
                    <a:pt x="-338449" y="4772997"/>
                    <a:pt x="487687" y="3398540"/>
                  </a:cubicBezTo>
                  <a:cubicBezTo>
                    <a:pt x="-138309" y="2512245"/>
                    <a:pt x="102457" y="1408666"/>
                    <a:pt x="972193" y="716350"/>
                  </a:cubicBezTo>
                  <a:cubicBezTo>
                    <a:pt x="2397880" y="-418497"/>
                    <a:pt x="5288656" y="-257054"/>
                    <a:pt x="6066797" y="1575505"/>
                  </a:cubicBezTo>
                  <a:cubicBezTo>
                    <a:pt x="6677082" y="1468622"/>
                    <a:pt x="7202495" y="1623981"/>
                    <a:pt x="7677105" y="1981638"/>
                  </a:cubicBezTo>
                  <a:lnTo>
                    <a:pt x="8443501" y="2715699"/>
                  </a:lnTo>
                  <a:cubicBezTo>
                    <a:pt x="9044045" y="2044769"/>
                    <a:pt x="9890346" y="1697057"/>
                    <a:pt x="10772463" y="1785537"/>
                  </a:cubicBezTo>
                  <a:cubicBezTo>
                    <a:pt x="11581620" y="1866766"/>
                    <a:pt x="12280703" y="2289359"/>
                    <a:pt x="12717319" y="2985205"/>
                  </a:cubicBezTo>
                  <a:cubicBezTo>
                    <a:pt x="13586633" y="2439271"/>
                    <a:pt x="14940337" y="2020589"/>
                    <a:pt x="15971957" y="1872736"/>
                  </a:cubicBezTo>
                  <a:cubicBezTo>
                    <a:pt x="16337771" y="1820349"/>
                    <a:pt x="16676224" y="1902161"/>
                    <a:pt x="16964517" y="2074831"/>
                  </a:cubicBezTo>
                  <a:cubicBezTo>
                    <a:pt x="17853715" y="1114812"/>
                    <a:pt x="19585479" y="743503"/>
                    <a:pt x="20700909" y="1473003"/>
                  </a:cubicBezTo>
                  <a:cubicBezTo>
                    <a:pt x="20946234" y="657561"/>
                    <a:pt x="21575938" y="241369"/>
                    <a:pt x="22359846" y="85909"/>
                  </a:cubicBezTo>
                  <a:cubicBezTo>
                    <a:pt x="22789054" y="820"/>
                    <a:pt x="23165075" y="207449"/>
                    <a:pt x="23548983" y="289261"/>
                  </a:cubicBezTo>
                  <a:cubicBezTo>
                    <a:pt x="23897650" y="244228"/>
                    <a:pt x="24282991" y="31616"/>
                    <a:pt x="24681088" y="87015"/>
                  </a:cubicBezTo>
                  <a:cubicBezTo>
                    <a:pt x="25425142" y="190569"/>
                    <a:pt x="26050412" y="671849"/>
                    <a:pt x="26118674" y="1467988"/>
                  </a:cubicBezTo>
                  <a:lnTo>
                    <a:pt x="26110055" y="3107976"/>
                  </a:lnTo>
                  <a:lnTo>
                    <a:pt x="26079508" y="4935773"/>
                  </a:lnTo>
                  <a:lnTo>
                    <a:pt x="26032838" y="5309572"/>
                  </a:lnTo>
                  <a:cubicBezTo>
                    <a:pt x="26059503" y="6019032"/>
                    <a:pt x="25887904" y="6717468"/>
                    <a:pt x="25518333" y="7292461"/>
                  </a:cubicBezTo>
                  <a:cubicBezTo>
                    <a:pt x="25912721" y="7635792"/>
                    <a:pt x="26067825" y="8107382"/>
                    <a:pt x="26066119" y="8613006"/>
                  </a:cubicBezTo>
                  <a:lnTo>
                    <a:pt x="26061307" y="10052806"/>
                  </a:lnTo>
                  <a:lnTo>
                    <a:pt x="26011729" y="12109316"/>
                  </a:lnTo>
                  <a:cubicBezTo>
                    <a:pt x="25989504" y="13029951"/>
                    <a:pt x="25623263" y="14227779"/>
                    <a:pt x="24910004" y="14880025"/>
                  </a:cubicBezTo>
                  <a:cubicBezTo>
                    <a:pt x="24226746" y="15504864"/>
                    <a:pt x="23207838" y="15656579"/>
                    <a:pt x="22379312" y="15202402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ar-SA" dirty="0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0BE8FFE6-A4F3-352A-4E32-D0D7EFF096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445075" y="7264515"/>
            <a:ext cx="3860934" cy="3022624"/>
          </a:xfrm>
          <a:custGeom>
            <a:avLst/>
            <a:gdLst/>
            <a:ahLst/>
            <a:cxnLst/>
            <a:rect l="l" t="t" r="r" b="b"/>
            <a:pathLst>
              <a:path w="3860934" h="3022624">
                <a:moveTo>
                  <a:pt x="3860933" y="0"/>
                </a:moveTo>
                <a:lnTo>
                  <a:pt x="0" y="0"/>
                </a:lnTo>
                <a:lnTo>
                  <a:pt x="0" y="3022624"/>
                </a:lnTo>
                <a:lnTo>
                  <a:pt x="3860933" y="3022624"/>
                </a:lnTo>
                <a:lnTo>
                  <a:pt x="38609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1AA26AD-6148-BCB9-B7D6-728B328E78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91808" y="7935002"/>
            <a:ext cx="1486422" cy="2352138"/>
            <a:chOff x="0" y="0"/>
            <a:chExt cx="3081871" cy="4876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6F1877C-157B-74A6-B9F8-3E8C6095F8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9" y="25"/>
              <a:ext cx="3067672" cy="4876749"/>
            </a:xfrm>
            <a:custGeom>
              <a:avLst/>
              <a:gdLst/>
              <a:ahLst/>
              <a:cxnLst/>
              <a:rect l="l" t="t" r="r" b="b"/>
              <a:pathLst>
                <a:path w="3067672" h="4876749">
                  <a:moveTo>
                    <a:pt x="0" y="4876749"/>
                  </a:moveTo>
                  <a:lnTo>
                    <a:pt x="3067673" y="4876749"/>
                  </a:lnTo>
                  <a:lnTo>
                    <a:pt x="3067673" y="0"/>
                  </a:lnTo>
                  <a:lnTo>
                    <a:pt x="0" y="0"/>
                  </a:lnTo>
                  <a:lnTo>
                    <a:pt x="0" y="4876749"/>
                  </a:lnTo>
                  <a:close/>
                </a:path>
              </a:pathLst>
            </a:custGeom>
            <a:blipFill>
              <a:blip r:embed="rId4"/>
              <a:stretch>
                <a:fillRect l="-231" r="-23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724D2C7-E6C1-029D-AEA8-AE205CA119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79989" y="10233878"/>
            <a:ext cx="8119978" cy="560548"/>
            <a:chOff x="0" y="0"/>
            <a:chExt cx="2910017" cy="20088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6EBB277-BAAE-5225-CE67-2D5ADDCEE2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341" y="0"/>
              <a:ext cx="2708080" cy="169739"/>
            </a:xfrm>
            <a:custGeom>
              <a:avLst/>
              <a:gdLst/>
              <a:ahLst/>
              <a:cxnLst/>
              <a:rect l="l" t="t" r="r" b="b"/>
              <a:pathLst>
                <a:path w="2910017" h="200888">
                  <a:moveTo>
                    <a:pt x="0" y="0"/>
                  </a:moveTo>
                  <a:lnTo>
                    <a:pt x="2910017" y="0"/>
                  </a:lnTo>
                  <a:lnTo>
                    <a:pt x="2910017" y="200888"/>
                  </a:lnTo>
                  <a:lnTo>
                    <a:pt x="0" y="200888"/>
                  </a:lnTo>
                  <a:close/>
                </a:path>
              </a:pathLst>
            </a:custGeom>
            <a:solidFill>
              <a:srgbClr val="4E1B9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DD4FBC2-D00E-3DB1-25C4-618FB99E65E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10017" cy="200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10"/>
                </a:lnSpc>
              </a:pPr>
              <a:endParaRPr/>
            </a:p>
          </p:txBody>
        </p:sp>
      </p:grpSp>
      <p:sp>
        <p:nvSpPr>
          <p:cNvPr id="61" name="Freeform 61">
            <a:extLst>
              <a:ext uri="{FF2B5EF4-FFF2-40B4-BE49-F238E27FC236}">
                <a16:creationId xmlns:a16="http://schemas.microsoft.com/office/drawing/2014/main" id="{82D2DB55-3498-648F-4C1C-AA0B51DFA7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464883">
            <a:off x="6593644" y="8264834"/>
            <a:ext cx="585896" cy="915463"/>
          </a:xfrm>
          <a:custGeom>
            <a:avLst/>
            <a:gdLst/>
            <a:ahLst/>
            <a:cxnLst/>
            <a:rect l="l" t="t" r="r" b="b"/>
            <a:pathLst>
              <a:path w="585896" h="915463">
                <a:moveTo>
                  <a:pt x="0" y="0"/>
                </a:moveTo>
                <a:lnTo>
                  <a:pt x="585896" y="0"/>
                </a:lnTo>
                <a:lnTo>
                  <a:pt x="585896" y="915463"/>
                </a:lnTo>
                <a:lnTo>
                  <a:pt x="0" y="915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46B09F0E-C515-97E4-A61D-997466C20E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3776" y="6226273"/>
            <a:ext cx="849765" cy="820024"/>
          </a:xfrm>
          <a:custGeom>
            <a:avLst/>
            <a:gdLst/>
            <a:ahLst/>
            <a:cxnLst/>
            <a:rect l="l" t="t" r="r" b="b"/>
            <a:pathLst>
              <a:path w="849765" h="820024">
                <a:moveTo>
                  <a:pt x="0" y="0"/>
                </a:moveTo>
                <a:lnTo>
                  <a:pt x="849766" y="0"/>
                </a:lnTo>
                <a:lnTo>
                  <a:pt x="849766" y="820024"/>
                </a:lnTo>
                <a:lnTo>
                  <a:pt x="0" y="820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7D9CB626-7945-6033-0380-4202965469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56721">
            <a:off x="937578" y="6699928"/>
            <a:ext cx="939487" cy="1049706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2A7138F3-B5FA-E11D-BDAF-739FBC0FF3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81386">
            <a:off x="542455" y="8982513"/>
            <a:ext cx="657344" cy="640910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845897B7-26A4-D476-813E-33A7CC5EE1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66" name="Group 66">
            <a:extLst>
              <a:ext uri="{FF2B5EF4-FFF2-40B4-BE49-F238E27FC236}">
                <a16:creationId xmlns:a16="http://schemas.microsoft.com/office/drawing/2014/main" id="{5694B840-931B-C443-E4E3-F88F37BB77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5287779" y="-230437"/>
            <a:ext cx="2378459" cy="596316"/>
            <a:chOff x="0" y="0"/>
            <a:chExt cx="529895" cy="132853"/>
          </a:xfrm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74261860-2427-5797-BAF2-CAFEE352B8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solidFill>
                <a:srgbClr val="512F90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TextBox 68">
              <a:extLst>
                <a:ext uri="{FF2B5EF4-FFF2-40B4-BE49-F238E27FC236}">
                  <a16:creationId xmlns:a16="http://schemas.microsoft.com/office/drawing/2014/main" id="{CC408560-B79E-C076-67D9-70FA3324DA3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>
            <a:extLst>
              <a:ext uri="{FF2B5EF4-FFF2-40B4-BE49-F238E27FC236}">
                <a16:creationId xmlns:a16="http://schemas.microsoft.com/office/drawing/2014/main" id="{4E8B3A33-CD9C-C9FD-51EA-4F158F14782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6465051" y="-354262"/>
            <a:ext cx="2378459" cy="596316"/>
            <a:chOff x="0" y="0"/>
            <a:chExt cx="529895" cy="132853"/>
          </a:xfrm>
        </p:grpSpPr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C571FAC9-F91E-24FF-A921-B59E9660D0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Box 71">
              <a:extLst>
                <a:ext uri="{FF2B5EF4-FFF2-40B4-BE49-F238E27FC236}">
                  <a16:creationId xmlns:a16="http://schemas.microsoft.com/office/drawing/2014/main" id="{29BE9F3A-BCA0-03D5-AF90-D8A99819313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Freeform 72">
            <a:extLst>
              <a:ext uri="{FF2B5EF4-FFF2-40B4-BE49-F238E27FC236}">
                <a16:creationId xmlns:a16="http://schemas.microsoft.com/office/drawing/2014/main" id="{38AF2E74-39CB-C9A7-8EE7-A9B13330A8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98344">
            <a:off x="5901930" y="6565772"/>
            <a:ext cx="736157" cy="783146"/>
          </a:xfrm>
          <a:custGeom>
            <a:avLst/>
            <a:gdLst/>
            <a:ahLst/>
            <a:cxnLst/>
            <a:rect l="l" t="t" r="r" b="b"/>
            <a:pathLst>
              <a:path w="736157" h="783146">
                <a:moveTo>
                  <a:pt x="0" y="0"/>
                </a:moveTo>
                <a:lnTo>
                  <a:pt x="736157" y="0"/>
                </a:lnTo>
                <a:lnTo>
                  <a:pt x="736157" y="783146"/>
                </a:lnTo>
                <a:lnTo>
                  <a:pt x="0" y="783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3" name="TextBox 73">
            <a:extLst>
              <a:ext uri="{FF2B5EF4-FFF2-40B4-BE49-F238E27FC236}">
                <a16:creationId xmlns:a16="http://schemas.microsoft.com/office/drawing/2014/main" id="{5F3C6576-1FDF-4995-A70B-EE1B37E78C86}"/>
              </a:ext>
            </a:extLst>
          </p:cNvPr>
          <p:cNvSpPr txBox="1"/>
          <p:nvPr/>
        </p:nvSpPr>
        <p:spPr>
          <a:xfrm>
            <a:off x="76077" y="10340064"/>
            <a:ext cx="742264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1799"/>
              </a:lnSpc>
              <a:spcBef>
                <a:spcPct val="0"/>
              </a:spcBef>
            </a:pP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إدارة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مدرسة: قناة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 err="1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تيليجرام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</a:p>
        </p:txBody>
      </p:sp>
      <p:sp>
        <p:nvSpPr>
          <p:cNvPr id="74" name="TextBox 74">
            <a:extLst>
              <a:ext uri="{FF2B5EF4-FFF2-40B4-BE49-F238E27FC236}">
                <a16:creationId xmlns:a16="http://schemas.microsoft.com/office/drawing/2014/main" id="{DD3448AE-92AE-0381-57BC-4E4BCE01DD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97050" y="3602976"/>
            <a:ext cx="4222080" cy="87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839"/>
              </a:lnSpc>
            </a:pPr>
            <a:r>
              <a:rPr lang="ar-EG" sz="56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أهلاً بعودتـكم</a:t>
            </a:r>
          </a:p>
        </p:txBody>
      </p:sp>
      <p:sp>
        <p:nvSpPr>
          <p:cNvPr id="75" name="TextBox 75">
            <a:extLst>
              <a:ext uri="{FF2B5EF4-FFF2-40B4-BE49-F238E27FC236}">
                <a16:creationId xmlns:a16="http://schemas.microsoft.com/office/drawing/2014/main" id="{63693F79-FAF4-BD3C-A0FA-3F51E4C814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9071" y="4629296"/>
            <a:ext cx="6421858" cy="178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ترحب إدارة المدرسة بالكادر </a:t>
            </a:r>
            <a:r>
              <a:rPr lang="ar-SA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الإداري</a:t>
            </a:r>
            <a:r>
              <a:rPr lang="ar-EG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</a:t>
            </a:r>
            <a:r>
              <a:rPr lang="ar-SA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والتعليمي</a:t>
            </a:r>
            <a:r>
              <a:rPr lang="ar-EG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،</a:t>
            </a:r>
          </a:p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متمنين لكم عاماً دراسياً مليئاً بالتميز </a:t>
            </a:r>
            <a:r>
              <a:rPr lang="ar-SA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والعطاء</a:t>
            </a:r>
            <a:endParaRPr lang="ar-EG" sz="2499" b="1" dirty="0">
              <a:solidFill>
                <a:srgbClr val="512F8F"/>
              </a:solidFill>
              <a:latin typeface="Tajawal Bold"/>
              <a:ea typeface="Tajawal Bold"/>
              <a:cs typeface="Tajawal Bold"/>
              <a:sym typeface="Tajawal Bold"/>
              <a:rtl/>
            </a:endParaRPr>
          </a:p>
          <a:p>
            <a:pPr algn="ctr" rtl="1">
              <a:lnSpc>
                <a:spcPts val="4824"/>
              </a:lnSpc>
            </a:pPr>
            <a:endParaRPr lang="ar-EG" sz="2499" b="1" dirty="0">
              <a:solidFill>
                <a:srgbClr val="512F8F"/>
              </a:solidFill>
              <a:latin typeface="Tajawal Bold"/>
              <a:ea typeface="Tajawal Bold"/>
              <a:cs typeface="Tajawal Bold"/>
              <a:sym typeface="Tajawal Bold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46222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صورة 78">
            <a:extLst>
              <a:ext uri="{FF2B5EF4-FFF2-40B4-BE49-F238E27FC236}">
                <a16:creationId xmlns:a16="http://schemas.microsoft.com/office/drawing/2014/main" id="{5FB7F80C-CAA2-FC4E-8BA5-9B43B344D2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" y="165100"/>
            <a:ext cx="7556500" cy="4250531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204133" y="2612078"/>
            <a:ext cx="7155517" cy="4445675"/>
            <a:chOff x="37767665" y="17247353"/>
            <a:chExt cx="26118675" cy="16219812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67665" y="17247353"/>
              <a:ext cx="26118675" cy="16219812"/>
            </a:xfrm>
            <a:custGeom>
              <a:avLst/>
              <a:gdLst/>
              <a:ahLst/>
              <a:cxnLst/>
              <a:rect l="l" t="t" r="r" b="b"/>
              <a:pathLst>
                <a:path w="26118674" h="16219814">
                  <a:moveTo>
                    <a:pt x="22379312" y="15202402"/>
                  </a:moveTo>
                  <a:cubicBezTo>
                    <a:pt x="21321299" y="15775375"/>
                    <a:pt x="19937421" y="15486499"/>
                    <a:pt x="19420795" y="14365092"/>
                  </a:cubicBezTo>
                  <a:lnTo>
                    <a:pt x="18036979" y="14662487"/>
                  </a:lnTo>
                  <a:lnTo>
                    <a:pt x="17047166" y="14664125"/>
                  </a:lnTo>
                  <a:cubicBezTo>
                    <a:pt x="16945932" y="14664289"/>
                    <a:pt x="16728612" y="14548721"/>
                    <a:pt x="16644474" y="14648681"/>
                  </a:cubicBezTo>
                  <a:cubicBezTo>
                    <a:pt x="15979467" y="15716370"/>
                    <a:pt x="14860596" y="16256604"/>
                    <a:pt x="13600756" y="16217868"/>
                  </a:cubicBezTo>
                  <a:cubicBezTo>
                    <a:pt x="12548674" y="16185536"/>
                    <a:pt x="11826144" y="15798133"/>
                    <a:pt x="11715922" y="14694451"/>
                  </a:cubicBezTo>
                  <a:cubicBezTo>
                    <a:pt x="11195107" y="14909285"/>
                    <a:pt x="10740930" y="14813148"/>
                    <a:pt x="10273889" y="14709325"/>
                  </a:cubicBezTo>
                  <a:cubicBezTo>
                    <a:pt x="9758534" y="14996917"/>
                    <a:pt x="9058397" y="15044923"/>
                    <a:pt x="8533136" y="14786579"/>
                  </a:cubicBezTo>
                  <a:cubicBezTo>
                    <a:pt x="7147680" y="15753900"/>
                    <a:pt x="5185049" y="15678754"/>
                    <a:pt x="3892238" y="14579720"/>
                  </a:cubicBezTo>
                  <a:cubicBezTo>
                    <a:pt x="3397422" y="14824412"/>
                    <a:pt x="2881751" y="14899760"/>
                    <a:pt x="2316918" y="14854993"/>
                  </a:cubicBezTo>
                  <a:cubicBezTo>
                    <a:pt x="1036593" y="14753558"/>
                    <a:pt x="79649" y="13753904"/>
                    <a:pt x="28583" y="12474010"/>
                  </a:cubicBezTo>
                  <a:cubicBezTo>
                    <a:pt x="-2101" y="11705344"/>
                    <a:pt x="147174" y="11048119"/>
                    <a:pt x="574949" y="10405079"/>
                  </a:cubicBezTo>
                  <a:cubicBezTo>
                    <a:pt x="363976" y="10161925"/>
                    <a:pt x="217660" y="9912002"/>
                    <a:pt x="157753" y="9592279"/>
                  </a:cubicBezTo>
                  <a:lnTo>
                    <a:pt x="173845" y="8865737"/>
                  </a:lnTo>
                  <a:cubicBezTo>
                    <a:pt x="306978" y="8235869"/>
                    <a:pt x="722320" y="7762895"/>
                    <a:pt x="1250220" y="7380726"/>
                  </a:cubicBezTo>
                  <a:cubicBezTo>
                    <a:pt x="-134765" y="6504108"/>
                    <a:pt x="-338449" y="4772997"/>
                    <a:pt x="487687" y="3398540"/>
                  </a:cubicBezTo>
                  <a:cubicBezTo>
                    <a:pt x="-138309" y="2512245"/>
                    <a:pt x="102457" y="1408666"/>
                    <a:pt x="972193" y="716350"/>
                  </a:cubicBezTo>
                  <a:cubicBezTo>
                    <a:pt x="2397880" y="-418497"/>
                    <a:pt x="5288656" y="-257054"/>
                    <a:pt x="6066797" y="1575505"/>
                  </a:cubicBezTo>
                  <a:cubicBezTo>
                    <a:pt x="6677082" y="1468622"/>
                    <a:pt x="7202495" y="1623981"/>
                    <a:pt x="7677105" y="1981638"/>
                  </a:cubicBezTo>
                  <a:lnTo>
                    <a:pt x="8443501" y="2715699"/>
                  </a:lnTo>
                  <a:cubicBezTo>
                    <a:pt x="9044045" y="2044769"/>
                    <a:pt x="9890346" y="1697057"/>
                    <a:pt x="10772463" y="1785537"/>
                  </a:cubicBezTo>
                  <a:cubicBezTo>
                    <a:pt x="11581620" y="1866766"/>
                    <a:pt x="12280703" y="2289359"/>
                    <a:pt x="12717319" y="2985205"/>
                  </a:cubicBezTo>
                  <a:cubicBezTo>
                    <a:pt x="13586633" y="2439271"/>
                    <a:pt x="14940337" y="2020589"/>
                    <a:pt x="15971957" y="1872736"/>
                  </a:cubicBezTo>
                  <a:cubicBezTo>
                    <a:pt x="16337771" y="1820349"/>
                    <a:pt x="16676224" y="1902161"/>
                    <a:pt x="16964517" y="2074831"/>
                  </a:cubicBezTo>
                  <a:cubicBezTo>
                    <a:pt x="17853715" y="1114812"/>
                    <a:pt x="19585479" y="743503"/>
                    <a:pt x="20700909" y="1473003"/>
                  </a:cubicBezTo>
                  <a:cubicBezTo>
                    <a:pt x="20946234" y="657561"/>
                    <a:pt x="21575938" y="241369"/>
                    <a:pt x="22359846" y="85909"/>
                  </a:cubicBezTo>
                  <a:cubicBezTo>
                    <a:pt x="22789054" y="820"/>
                    <a:pt x="23165075" y="207449"/>
                    <a:pt x="23548983" y="289261"/>
                  </a:cubicBezTo>
                  <a:cubicBezTo>
                    <a:pt x="23897650" y="244228"/>
                    <a:pt x="24282991" y="31616"/>
                    <a:pt x="24681088" y="87015"/>
                  </a:cubicBezTo>
                  <a:cubicBezTo>
                    <a:pt x="25425142" y="190569"/>
                    <a:pt x="26050412" y="671849"/>
                    <a:pt x="26118674" y="1467988"/>
                  </a:cubicBezTo>
                  <a:lnTo>
                    <a:pt x="26110055" y="3107976"/>
                  </a:lnTo>
                  <a:lnTo>
                    <a:pt x="26079508" y="4935773"/>
                  </a:lnTo>
                  <a:lnTo>
                    <a:pt x="26032838" y="5309572"/>
                  </a:lnTo>
                  <a:cubicBezTo>
                    <a:pt x="26059503" y="6019032"/>
                    <a:pt x="25887904" y="6717468"/>
                    <a:pt x="25518333" y="7292461"/>
                  </a:cubicBezTo>
                  <a:cubicBezTo>
                    <a:pt x="25912721" y="7635792"/>
                    <a:pt x="26067825" y="8107382"/>
                    <a:pt x="26066119" y="8613006"/>
                  </a:cubicBezTo>
                  <a:lnTo>
                    <a:pt x="26061307" y="10052806"/>
                  </a:lnTo>
                  <a:lnTo>
                    <a:pt x="26011729" y="12109316"/>
                  </a:lnTo>
                  <a:cubicBezTo>
                    <a:pt x="25989504" y="13029951"/>
                    <a:pt x="25623263" y="14227779"/>
                    <a:pt x="24910004" y="14880025"/>
                  </a:cubicBezTo>
                  <a:cubicBezTo>
                    <a:pt x="24226746" y="15504864"/>
                    <a:pt x="23207838" y="15656579"/>
                    <a:pt x="22379312" y="15202402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445075" y="7264515"/>
            <a:ext cx="3860934" cy="3022624"/>
          </a:xfrm>
          <a:custGeom>
            <a:avLst/>
            <a:gdLst/>
            <a:ahLst/>
            <a:cxnLst/>
            <a:rect l="l" t="t" r="r" b="b"/>
            <a:pathLst>
              <a:path w="3860934" h="3022624">
                <a:moveTo>
                  <a:pt x="3860933" y="0"/>
                </a:moveTo>
                <a:lnTo>
                  <a:pt x="0" y="0"/>
                </a:lnTo>
                <a:lnTo>
                  <a:pt x="0" y="3022624"/>
                </a:lnTo>
                <a:lnTo>
                  <a:pt x="3860933" y="3022624"/>
                </a:lnTo>
                <a:lnTo>
                  <a:pt x="38609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1491808" y="7935002"/>
            <a:ext cx="1486422" cy="2352138"/>
            <a:chOff x="0" y="0"/>
            <a:chExt cx="3081871" cy="4876800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9" y="25"/>
              <a:ext cx="3067672" cy="4876749"/>
            </a:xfrm>
            <a:custGeom>
              <a:avLst/>
              <a:gdLst/>
              <a:ahLst/>
              <a:cxnLst/>
              <a:rect l="l" t="t" r="r" b="b"/>
              <a:pathLst>
                <a:path w="3067672" h="4876749">
                  <a:moveTo>
                    <a:pt x="0" y="4876749"/>
                  </a:moveTo>
                  <a:lnTo>
                    <a:pt x="3067673" y="4876749"/>
                  </a:lnTo>
                  <a:lnTo>
                    <a:pt x="3067673" y="0"/>
                  </a:lnTo>
                  <a:lnTo>
                    <a:pt x="0" y="0"/>
                  </a:lnTo>
                  <a:lnTo>
                    <a:pt x="0" y="4876749"/>
                  </a:lnTo>
                  <a:close/>
                </a:path>
              </a:pathLst>
            </a:custGeom>
            <a:blipFill>
              <a:blip r:embed="rId4"/>
              <a:stretch>
                <a:fillRect l="-231" r="-23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-279989" y="10233878"/>
            <a:ext cx="8119978" cy="560548"/>
            <a:chOff x="0" y="0"/>
            <a:chExt cx="2910017" cy="200888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341" y="0"/>
              <a:ext cx="2708080" cy="169739"/>
            </a:xfrm>
            <a:custGeom>
              <a:avLst/>
              <a:gdLst/>
              <a:ahLst/>
              <a:cxnLst/>
              <a:rect l="l" t="t" r="r" b="b"/>
              <a:pathLst>
                <a:path w="2910017" h="200888">
                  <a:moveTo>
                    <a:pt x="0" y="0"/>
                  </a:moveTo>
                  <a:lnTo>
                    <a:pt x="2910017" y="0"/>
                  </a:lnTo>
                  <a:lnTo>
                    <a:pt x="2910017" y="200888"/>
                  </a:lnTo>
                  <a:lnTo>
                    <a:pt x="0" y="200888"/>
                  </a:lnTo>
                  <a:close/>
                </a:path>
              </a:pathLst>
            </a:custGeom>
            <a:solidFill>
              <a:srgbClr val="4E1B9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10017" cy="200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10"/>
                </a:lnSpc>
              </a:pPr>
              <a:endParaRPr/>
            </a:p>
          </p:txBody>
        </p:sp>
      </p:grpSp>
      <p:sp>
        <p:nvSpPr>
          <p:cNvPr id="61" name="Freeform 61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464883">
            <a:off x="6593644" y="8264834"/>
            <a:ext cx="585896" cy="915463"/>
          </a:xfrm>
          <a:custGeom>
            <a:avLst/>
            <a:gdLst/>
            <a:ahLst/>
            <a:cxnLst/>
            <a:rect l="l" t="t" r="r" b="b"/>
            <a:pathLst>
              <a:path w="585896" h="915463">
                <a:moveTo>
                  <a:pt x="0" y="0"/>
                </a:moveTo>
                <a:lnTo>
                  <a:pt x="585896" y="0"/>
                </a:lnTo>
                <a:lnTo>
                  <a:pt x="585896" y="915463"/>
                </a:lnTo>
                <a:lnTo>
                  <a:pt x="0" y="915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3776" y="6226273"/>
            <a:ext cx="849765" cy="820024"/>
          </a:xfrm>
          <a:custGeom>
            <a:avLst/>
            <a:gdLst/>
            <a:ahLst/>
            <a:cxnLst/>
            <a:rect l="l" t="t" r="r" b="b"/>
            <a:pathLst>
              <a:path w="849765" h="820024">
                <a:moveTo>
                  <a:pt x="0" y="0"/>
                </a:moveTo>
                <a:lnTo>
                  <a:pt x="849766" y="0"/>
                </a:lnTo>
                <a:lnTo>
                  <a:pt x="849766" y="820024"/>
                </a:lnTo>
                <a:lnTo>
                  <a:pt x="0" y="820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56721">
            <a:off x="937578" y="6699928"/>
            <a:ext cx="939487" cy="1049706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81386">
            <a:off x="542455" y="8982513"/>
            <a:ext cx="657344" cy="640910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66" name="Group 66"/>
          <p:cNvGrpSpPr>
            <a:grpSpLocks noGrp="1" noUngrp="1" noRot="1" noMove="1" noResize="1"/>
          </p:cNvGrpSpPr>
          <p:nvPr/>
        </p:nvGrpSpPr>
        <p:grpSpPr>
          <a:xfrm rot="-2857846">
            <a:off x="5287779" y="-230437"/>
            <a:ext cx="2378459" cy="596316"/>
            <a:chOff x="0" y="0"/>
            <a:chExt cx="529895" cy="132853"/>
          </a:xfrm>
        </p:grpSpPr>
        <p:sp>
          <p:nvSpPr>
            <p:cNvPr id="67" name="Freeform 6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solidFill>
                <a:srgbClr val="512F90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TextBox 6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/>
          <p:cNvGrpSpPr>
            <a:grpSpLocks noGrp="1" noUngrp="1" noRot="1" noMove="1" noResize="1"/>
          </p:cNvGrpSpPr>
          <p:nvPr/>
        </p:nvGrpSpPr>
        <p:grpSpPr>
          <a:xfrm rot="-2857846">
            <a:off x="6465051" y="-354262"/>
            <a:ext cx="2378459" cy="596316"/>
            <a:chOff x="0" y="0"/>
            <a:chExt cx="529895" cy="132853"/>
          </a:xfrm>
        </p:grpSpPr>
        <p:sp>
          <p:nvSpPr>
            <p:cNvPr id="70" name="Freeform 7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Box 7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Freeform 7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98344">
            <a:off x="5901930" y="6565772"/>
            <a:ext cx="736157" cy="783146"/>
          </a:xfrm>
          <a:custGeom>
            <a:avLst/>
            <a:gdLst/>
            <a:ahLst/>
            <a:cxnLst/>
            <a:rect l="l" t="t" r="r" b="b"/>
            <a:pathLst>
              <a:path w="736157" h="783146">
                <a:moveTo>
                  <a:pt x="0" y="0"/>
                </a:moveTo>
                <a:lnTo>
                  <a:pt x="736157" y="0"/>
                </a:lnTo>
                <a:lnTo>
                  <a:pt x="736157" y="783146"/>
                </a:lnTo>
                <a:lnTo>
                  <a:pt x="0" y="783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3" name="TextBox 73"/>
          <p:cNvSpPr txBox="1"/>
          <p:nvPr/>
        </p:nvSpPr>
        <p:spPr>
          <a:xfrm>
            <a:off x="76077" y="10340064"/>
            <a:ext cx="742264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1799"/>
              </a:lnSpc>
              <a:spcBef>
                <a:spcPct val="0"/>
              </a:spcBef>
            </a:pP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إدارة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مدرسة: قناة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 err="1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تيليجرام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</a:p>
        </p:txBody>
      </p:sp>
      <p:sp>
        <p:nvSpPr>
          <p:cNvPr id="74" name="TextBox 7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97050" y="3602976"/>
            <a:ext cx="4222080" cy="87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839"/>
              </a:lnSpc>
            </a:pPr>
            <a:r>
              <a:rPr lang="ar-EG" sz="56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أهلاً بعودتـكم</a:t>
            </a:r>
          </a:p>
        </p:txBody>
      </p:sp>
      <p:sp>
        <p:nvSpPr>
          <p:cNvPr id="75" name="TextBox 7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9071" y="4629296"/>
            <a:ext cx="6421858" cy="1215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ترحب إدارة المدرسة </a:t>
            </a:r>
            <a:r>
              <a:rPr lang="ar-SA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بالمتعلمين</a:t>
            </a:r>
            <a:endParaRPr lang="ar-EG" sz="2499" b="1" dirty="0">
              <a:solidFill>
                <a:srgbClr val="512F8F"/>
              </a:solidFill>
              <a:latin typeface="Tajawal Bold"/>
              <a:ea typeface="Tajawal Bold"/>
              <a:cs typeface="Tajawal Bold"/>
              <a:sym typeface="Tajawal Bold"/>
              <a:rtl/>
            </a:endParaRPr>
          </a:p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متمنين لكم عاماً دراسياً مليئاً بالتميز والنجاح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E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FEC469-E5EA-1E15-9373-0969F8DC2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صورة 78">
            <a:extLst>
              <a:ext uri="{FF2B5EF4-FFF2-40B4-BE49-F238E27FC236}">
                <a16:creationId xmlns:a16="http://schemas.microsoft.com/office/drawing/2014/main" id="{65195AA7-2B91-9303-D4F9-7CAD3266B7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" y="165100"/>
            <a:ext cx="7556500" cy="4250531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A33E791B-962A-7BC0-AFE4-728C92C4488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4133" y="2612078"/>
            <a:ext cx="7155517" cy="4445675"/>
            <a:chOff x="37767665" y="17247353"/>
            <a:chExt cx="26118675" cy="1621981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08F316D-92D1-5E71-5075-0ADAAB7CE6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67665" y="17247353"/>
              <a:ext cx="26118675" cy="16219812"/>
            </a:xfrm>
            <a:custGeom>
              <a:avLst/>
              <a:gdLst/>
              <a:ahLst/>
              <a:cxnLst/>
              <a:rect l="l" t="t" r="r" b="b"/>
              <a:pathLst>
                <a:path w="26118674" h="16219814">
                  <a:moveTo>
                    <a:pt x="22379312" y="15202402"/>
                  </a:moveTo>
                  <a:cubicBezTo>
                    <a:pt x="21321299" y="15775375"/>
                    <a:pt x="19937421" y="15486499"/>
                    <a:pt x="19420795" y="14365092"/>
                  </a:cubicBezTo>
                  <a:lnTo>
                    <a:pt x="18036979" y="14662487"/>
                  </a:lnTo>
                  <a:lnTo>
                    <a:pt x="17047166" y="14664125"/>
                  </a:lnTo>
                  <a:cubicBezTo>
                    <a:pt x="16945932" y="14664289"/>
                    <a:pt x="16728612" y="14548721"/>
                    <a:pt x="16644474" y="14648681"/>
                  </a:cubicBezTo>
                  <a:cubicBezTo>
                    <a:pt x="15979467" y="15716370"/>
                    <a:pt x="14860596" y="16256604"/>
                    <a:pt x="13600756" y="16217868"/>
                  </a:cubicBezTo>
                  <a:cubicBezTo>
                    <a:pt x="12548674" y="16185536"/>
                    <a:pt x="11826144" y="15798133"/>
                    <a:pt x="11715922" y="14694451"/>
                  </a:cubicBezTo>
                  <a:cubicBezTo>
                    <a:pt x="11195107" y="14909285"/>
                    <a:pt x="10740930" y="14813148"/>
                    <a:pt x="10273889" y="14709325"/>
                  </a:cubicBezTo>
                  <a:cubicBezTo>
                    <a:pt x="9758534" y="14996917"/>
                    <a:pt x="9058397" y="15044923"/>
                    <a:pt x="8533136" y="14786579"/>
                  </a:cubicBezTo>
                  <a:cubicBezTo>
                    <a:pt x="7147680" y="15753900"/>
                    <a:pt x="5185049" y="15678754"/>
                    <a:pt x="3892238" y="14579720"/>
                  </a:cubicBezTo>
                  <a:cubicBezTo>
                    <a:pt x="3397422" y="14824412"/>
                    <a:pt x="2881751" y="14899760"/>
                    <a:pt x="2316918" y="14854993"/>
                  </a:cubicBezTo>
                  <a:cubicBezTo>
                    <a:pt x="1036593" y="14753558"/>
                    <a:pt x="79649" y="13753904"/>
                    <a:pt x="28583" y="12474010"/>
                  </a:cubicBezTo>
                  <a:cubicBezTo>
                    <a:pt x="-2101" y="11705344"/>
                    <a:pt x="147174" y="11048119"/>
                    <a:pt x="574949" y="10405079"/>
                  </a:cubicBezTo>
                  <a:cubicBezTo>
                    <a:pt x="363976" y="10161925"/>
                    <a:pt x="217660" y="9912002"/>
                    <a:pt x="157753" y="9592279"/>
                  </a:cubicBezTo>
                  <a:lnTo>
                    <a:pt x="173845" y="8865737"/>
                  </a:lnTo>
                  <a:cubicBezTo>
                    <a:pt x="306978" y="8235869"/>
                    <a:pt x="722320" y="7762895"/>
                    <a:pt x="1250220" y="7380726"/>
                  </a:cubicBezTo>
                  <a:cubicBezTo>
                    <a:pt x="-134765" y="6504108"/>
                    <a:pt x="-338449" y="4772997"/>
                    <a:pt x="487687" y="3398540"/>
                  </a:cubicBezTo>
                  <a:cubicBezTo>
                    <a:pt x="-138309" y="2512245"/>
                    <a:pt x="102457" y="1408666"/>
                    <a:pt x="972193" y="716350"/>
                  </a:cubicBezTo>
                  <a:cubicBezTo>
                    <a:pt x="2397880" y="-418497"/>
                    <a:pt x="5288656" y="-257054"/>
                    <a:pt x="6066797" y="1575505"/>
                  </a:cubicBezTo>
                  <a:cubicBezTo>
                    <a:pt x="6677082" y="1468622"/>
                    <a:pt x="7202495" y="1623981"/>
                    <a:pt x="7677105" y="1981638"/>
                  </a:cubicBezTo>
                  <a:lnTo>
                    <a:pt x="8443501" y="2715699"/>
                  </a:lnTo>
                  <a:cubicBezTo>
                    <a:pt x="9044045" y="2044769"/>
                    <a:pt x="9890346" y="1697057"/>
                    <a:pt x="10772463" y="1785537"/>
                  </a:cubicBezTo>
                  <a:cubicBezTo>
                    <a:pt x="11581620" y="1866766"/>
                    <a:pt x="12280703" y="2289359"/>
                    <a:pt x="12717319" y="2985205"/>
                  </a:cubicBezTo>
                  <a:cubicBezTo>
                    <a:pt x="13586633" y="2439271"/>
                    <a:pt x="14940337" y="2020589"/>
                    <a:pt x="15971957" y="1872736"/>
                  </a:cubicBezTo>
                  <a:cubicBezTo>
                    <a:pt x="16337771" y="1820349"/>
                    <a:pt x="16676224" y="1902161"/>
                    <a:pt x="16964517" y="2074831"/>
                  </a:cubicBezTo>
                  <a:cubicBezTo>
                    <a:pt x="17853715" y="1114812"/>
                    <a:pt x="19585479" y="743503"/>
                    <a:pt x="20700909" y="1473003"/>
                  </a:cubicBezTo>
                  <a:cubicBezTo>
                    <a:pt x="20946234" y="657561"/>
                    <a:pt x="21575938" y="241369"/>
                    <a:pt x="22359846" y="85909"/>
                  </a:cubicBezTo>
                  <a:cubicBezTo>
                    <a:pt x="22789054" y="820"/>
                    <a:pt x="23165075" y="207449"/>
                    <a:pt x="23548983" y="289261"/>
                  </a:cubicBezTo>
                  <a:cubicBezTo>
                    <a:pt x="23897650" y="244228"/>
                    <a:pt x="24282991" y="31616"/>
                    <a:pt x="24681088" y="87015"/>
                  </a:cubicBezTo>
                  <a:cubicBezTo>
                    <a:pt x="25425142" y="190569"/>
                    <a:pt x="26050412" y="671849"/>
                    <a:pt x="26118674" y="1467988"/>
                  </a:cubicBezTo>
                  <a:lnTo>
                    <a:pt x="26110055" y="3107976"/>
                  </a:lnTo>
                  <a:lnTo>
                    <a:pt x="26079508" y="4935773"/>
                  </a:lnTo>
                  <a:lnTo>
                    <a:pt x="26032838" y="5309572"/>
                  </a:lnTo>
                  <a:cubicBezTo>
                    <a:pt x="26059503" y="6019032"/>
                    <a:pt x="25887904" y="6717468"/>
                    <a:pt x="25518333" y="7292461"/>
                  </a:cubicBezTo>
                  <a:cubicBezTo>
                    <a:pt x="25912721" y="7635792"/>
                    <a:pt x="26067825" y="8107382"/>
                    <a:pt x="26066119" y="8613006"/>
                  </a:cubicBezTo>
                  <a:lnTo>
                    <a:pt x="26061307" y="10052806"/>
                  </a:lnTo>
                  <a:lnTo>
                    <a:pt x="26011729" y="12109316"/>
                  </a:lnTo>
                  <a:cubicBezTo>
                    <a:pt x="25989504" y="13029951"/>
                    <a:pt x="25623263" y="14227779"/>
                    <a:pt x="24910004" y="14880025"/>
                  </a:cubicBezTo>
                  <a:cubicBezTo>
                    <a:pt x="24226746" y="15504864"/>
                    <a:pt x="23207838" y="15656579"/>
                    <a:pt x="22379312" y="15202402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36296562-69FE-6D8B-FC40-177A8E60BE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445075" y="7264515"/>
            <a:ext cx="3860934" cy="3022624"/>
          </a:xfrm>
          <a:custGeom>
            <a:avLst/>
            <a:gdLst/>
            <a:ahLst/>
            <a:cxnLst/>
            <a:rect l="l" t="t" r="r" b="b"/>
            <a:pathLst>
              <a:path w="3860934" h="3022624">
                <a:moveTo>
                  <a:pt x="3860933" y="0"/>
                </a:moveTo>
                <a:lnTo>
                  <a:pt x="0" y="0"/>
                </a:lnTo>
                <a:lnTo>
                  <a:pt x="0" y="3022624"/>
                </a:lnTo>
                <a:lnTo>
                  <a:pt x="3860933" y="3022624"/>
                </a:lnTo>
                <a:lnTo>
                  <a:pt x="38609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4A026FA-E8B4-16FA-56F4-494FB06637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91808" y="7935002"/>
            <a:ext cx="1486422" cy="2352138"/>
            <a:chOff x="0" y="0"/>
            <a:chExt cx="3081871" cy="4876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8F3D0A1-6F4A-DC31-554D-CA4D797FA40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9" y="25"/>
              <a:ext cx="3067672" cy="4876749"/>
            </a:xfrm>
            <a:custGeom>
              <a:avLst/>
              <a:gdLst/>
              <a:ahLst/>
              <a:cxnLst/>
              <a:rect l="l" t="t" r="r" b="b"/>
              <a:pathLst>
                <a:path w="3067672" h="4876749">
                  <a:moveTo>
                    <a:pt x="0" y="4876749"/>
                  </a:moveTo>
                  <a:lnTo>
                    <a:pt x="3067673" y="4876749"/>
                  </a:lnTo>
                  <a:lnTo>
                    <a:pt x="3067673" y="0"/>
                  </a:lnTo>
                  <a:lnTo>
                    <a:pt x="0" y="0"/>
                  </a:lnTo>
                  <a:lnTo>
                    <a:pt x="0" y="4876749"/>
                  </a:lnTo>
                  <a:close/>
                </a:path>
              </a:pathLst>
            </a:custGeom>
            <a:blipFill>
              <a:blip r:embed="rId4"/>
              <a:stretch>
                <a:fillRect l="-231" r="-23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C389D87-D41A-0486-8ED7-E87D73DB470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79989" y="10233878"/>
            <a:ext cx="8119978" cy="560548"/>
            <a:chOff x="0" y="0"/>
            <a:chExt cx="2910017" cy="20088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5FE0330-AD99-17D8-59DF-DA51DAA2E3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341" y="0"/>
              <a:ext cx="2708080" cy="169739"/>
            </a:xfrm>
            <a:custGeom>
              <a:avLst/>
              <a:gdLst/>
              <a:ahLst/>
              <a:cxnLst/>
              <a:rect l="l" t="t" r="r" b="b"/>
              <a:pathLst>
                <a:path w="2910017" h="200888">
                  <a:moveTo>
                    <a:pt x="0" y="0"/>
                  </a:moveTo>
                  <a:lnTo>
                    <a:pt x="2910017" y="0"/>
                  </a:lnTo>
                  <a:lnTo>
                    <a:pt x="2910017" y="200888"/>
                  </a:lnTo>
                  <a:lnTo>
                    <a:pt x="0" y="200888"/>
                  </a:lnTo>
                  <a:close/>
                </a:path>
              </a:pathLst>
            </a:custGeom>
            <a:solidFill>
              <a:srgbClr val="4E1B9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EF6664A-EACC-042F-0CD5-0131A5001B1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10017" cy="200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10"/>
                </a:lnSpc>
              </a:pPr>
              <a:endParaRPr/>
            </a:p>
          </p:txBody>
        </p:sp>
      </p:grpSp>
      <p:sp>
        <p:nvSpPr>
          <p:cNvPr id="61" name="Freeform 61">
            <a:extLst>
              <a:ext uri="{FF2B5EF4-FFF2-40B4-BE49-F238E27FC236}">
                <a16:creationId xmlns:a16="http://schemas.microsoft.com/office/drawing/2014/main" id="{2DAACF04-2A31-89DD-AAD6-0BB4068CE4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464883">
            <a:off x="6593644" y="8264834"/>
            <a:ext cx="585896" cy="915463"/>
          </a:xfrm>
          <a:custGeom>
            <a:avLst/>
            <a:gdLst/>
            <a:ahLst/>
            <a:cxnLst/>
            <a:rect l="l" t="t" r="r" b="b"/>
            <a:pathLst>
              <a:path w="585896" h="915463">
                <a:moveTo>
                  <a:pt x="0" y="0"/>
                </a:moveTo>
                <a:lnTo>
                  <a:pt x="585896" y="0"/>
                </a:lnTo>
                <a:lnTo>
                  <a:pt x="585896" y="915463"/>
                </a:lnTo>
                <a:lnTo>
                  <a:pt x="0" y="915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37A81821-96D4-3131-5674-C6FDDA411B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3776" y="6226273"/>
            <a:ext cx="849765" cy="820024"/>
          </a:xfrm>
          <a:custGeom>
            <a:avLst/>
            <a:gdLst/>
            <a:ahLst/>
            <a:cxnLst/>
            <a:rect l="l" t="t" r="r" b="b"/>
            <a:pathLst>
              <a:path w="849765" h="820024">
                <a:moveTo>
                  <a:pt x="0" y="0"/>
                </a:moveTo>
                <a:lnTo>
                  <a:pt x="849766" y="0"/>
                </a:lnTo>
                <a:lnTo>
                  <a:pt x="849766" y="820024"/>
                </a:lnTo>
                <a:lnTo>
                  <a:pt x="0" y="820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1BE6D276-302F-8BD5-1B2D-0E93976EFD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56721">
            <a:off x="937578" y="6699928"/>
            <a:ext cx="939487" cy="1049706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FA6447B9-94CE-76D0-27D8-2F4B1F1CC7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81386">
            <a:off x="542455" y="8982513"/>
            <a:ext cx="657344" cy="640910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58028C61-4BC7-F870-4D8A-AE05D5DE79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66" name="Group 66">
            <a:extLst>
              <a:ext uri="{FF2B5EF4-FFF2-40B4-BE49-F238E27FC236}">
                <a16:creationId xmlns:a16="http://schemas.microsoft.com/office/drawing/2014/main" id="{03E3BA83-26A5-A35B-7640-D10D23F835E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5287779" y="-230437"/>
            <a:ext cx="2378459" cy="596316"/>
            <a:chOff x="0" y="0"/>
            <a:chExt cx="529895" cy="132853"/>
          </a:xfrm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A9313FD2-A4E3-B0ED-BD03-30179D9B1D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solidFill>
                <a:srgbClr val="512F90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TextBox 68">
              <a:extLst>
                <a:ext uri="{FF2B5EF4-FFF2-40B4-BE49-F238E27FC236}">
                  <a16:creationId xmlns:a16="http://schemas.microsoft.com/office/drawing/2014/main" id="{E1CDABD7-9001-530D-9119-AB6A421B22E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>
            <a:extLst>
              <a:ext uri="{FF2B5EF4-FFF2-40B4-BE49-F238E27FC236}">
                <a16:creationId xmlns:a16="http://schemas.microsoft.com/office/drawing/2014/main" id="{232163D3-0ACE-B9DB-8FE4-A6E5861E5B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6465051" y="-354262"/>
            <a:ext cx="2378459" cy="596316"/>
            <a:chOff x="0" y="0"/>
            <a:chExt cx="529895" cy="132853"/>
          </a:xfrm>
        </p:grpSpPr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DDD6C75F-5446-AE73-3310-BD146F84CC1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Box 71">
              <a:extLst>
                <a:ext uri="{FF2B5EF4-FFF2-40B4-BE49-F238E27FC236}">
                  <a16:creationId xmlns:a16="http://schemas.microsoft.com/office/drawing/2014/main" id="{AA67ED9E-A348-23FC-0988-506C69DED84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Freeform 72">
            <a:extLst>
              <a:ext uri="{FF2B5EF4-FFF2-40B4-BE49-F238E27FC236}">
                <a16:creationId xmlns:a16="http://schemas.microsoft.com/office/drawing/2014/main" id="{0285235D-DA35-EF53-E44D-E28A08B125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98344">
            <a:off x="5901930" y="6565772"/>
            <a:ext cx="736157" cy="783146"/>
          </a:xfrm>
          <a:custGeom>
            <a:avLst/>
            <a:gdLst/>
            <a:ahLst/>
            <a:cxnLst/>
            <a:rect l="l" t="t" r="r" b="b"/>
            <a:pathLst>
              <a:path w="736157" h="783146">
                <a:moveTo>
                  <a:pt x="0" y="0"/>
                </a:moveTo>
                <a:lnTo>
                  <a:pt x="736157" y="0"/>
                </a:lnTo>
                <a:lnTo>
                  <a:pt x="736157" y="783146"/>
                </a:lnTo>
                <a:lnTo>
                  <a:pt x="0" y="783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3" name="TextBox 73">
            <a:extLst>
              <a:ext uri="{FF2B5EF4-FFF2-40B4-BE49-F238E27FC236}">
                <a16:creationId xmlns:a16="http://schemas.microsoft.com/office/drawing/2014/main" id="{CFE6DC41-FD14-AD2A-4B78-B6931CBC08ED}"/>
              </a:ext>
            </a:extLst>
          </p:cNvPr>
          <p:cNvSpPr txBox="1"/>
          <p:nvPr/>
        </p:nvSpPr>
        <p:spPr>
          <a:xfrm>
            <a:off x="76077" y="10340064"/>
            <a:ext cx="742264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1799"/>
              </a:lnSpc>
              <a:spcBef>
                <a:spcPct val="0"/>
              </a:spcBef>
            </a:pP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إدارة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مدرسة: قناة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 err="1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تيليجرام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</a:p>
        </p:txBody>
      </p:sp>
      <p:sp>
        <p:nvSpPr>
          <p:cNvPr id="74" name="TextBox 74">
            <a:extLst>
              <a:ext uri="{FF2B5EF4-FFF2-40B4-BE49-F238E27FC236}">
                <a16:creationId xmlns:a16="http://schemas.microsoft.com/office/drawing/2014/main" id="{7439621D-D84B-8C8C-3F54-3EA7A097A8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97050" y="3602976"/>
            <a:ext cx="4222080" cy="87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839"/>
              </a:lnSpc>
            </a:pPr>
            <a:r>
              <a:rPr lang="ar-EG" sz="56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أهلاً بعودتـكم</a:t>
            </a:r>
          </a:p>
        </p:txBody>
      </p:sp>
      <p:sp>
        <p:nvSpPr>
          <p:cNvPr id="75" name="TextBox 75">
            <a:extLst>
              <a:ext uri="{FF2B5EF4-FFF2-40B4-BE49-F238E27FC236}">
                <a16:creationId xmlns:a16="http://schemas.microsoft.com/office/drawing/2014/main" id="{2382E079-25BE-2C54-370F-202AFB6CC34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9071" y="4629296"/>
            <a:ext cx="6421858" cy="55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824"/>
              </a:lnSpc>
            </a:pPr>
            <a:r>
              <a:rPr lang="ar-SA" sz="2499" b="1" dirty="0">
                <a:solidFill>
                  <a:srgbClr val="512F8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أكتب العبارة التي تريد هنا</a:t>
            </a:r>
            <a:endParaRPr lang="ar-EG" sz="2499" b="1" dirty="0">
              <a:solidFill>
                <a:srgbClr val="512F8F"/>
              </a:solidFill>
              <a:latin typeface="Tajawal Bold"/>
              <a:ea typeface="Tajawal Bold"/>
              <a:cs typeface="Tajawal Bold"/>
              <a:sym typeface="Tajawal Bold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1274573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E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صورة 82">
            <a:extLst>
              <a:ext uri="{FF2B5EF4-FFF2-40B4-BE49-F238E27FC236}">
                <a16:creationId xmlns:a16="http://schemas.microsoft.com/office/drawing/2014/main" id="{AB28F040-7827-8E1A-7981-09DC59F85E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" y="181769"/>
            <a:ext cx="7556500" cy="4250531"/>
          </a:xfrm>
          <a:prstGeom prst="rect">
            <a:avLst/>
          </a:prstGeom>
        </p:spPr>
      </p:pic>
      <p:grpSp>
        <p:nvGrpSpPr>
          <p:cNvPr id="76" name="Group 2">
            <a:extLst>
              <a:ext uri="{FF2B5EF4-FFF2-40B4-BE49-F238E27FC236}">
                <a16:creationId xmlns:a16="http://schemas.microsoft.com/office/drawing/2014/main" id="{36A28791-23E4-EFB1-C97D-7AB616A4BEA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4133" y="2612078"/>
            <a:ext cx="7155517" cy="4445675"/>
            <a:chOff x="37767665" y="17247353"/>
            <a:chExt cx="26118675" cy="16219812"/>
          </a:xfrm>
        </p:grpSpPr>
        <p:sp>
          <p:nvSpPr>
            <p:cNvPr id="77" name="Freeform 3">
              <a:extLst>
                <a:ext uri="{FF2B5EF4-FFF2-40B4-BE49-F238E27FC236}">
                  <a16:creationId xmlns:a16="http://schemas.microsoft.com/office/drawing/2014/main" id="{5587F0F7-6C2F-3565-7AA3-186BA148F7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67665" y="17247353"/>
              <a:ext cx="26118675" cy="16219812"/>
            </a:xfrm>
            <a:custGeom>
              <a:avLst/>
              <a:gdLst/>
              <a:ahLst/>
              <a:cxnLst/>
              <a:rect l="l" t="t" r="r" b="b"/>
              <a:pathLst>
                <a:path w="26118674" h="16219814">
                  <a:moveTo>
                    <a:pt x="22379312" y="15202402"/>
                  </a:moveTo>
                  <a:cubicBezTo>
                    <a:pt x="21321299" y="15775375"/>
                    <a:pt x="19937421" y="15486499"/>
                    <a:pt x="19420795" y="14365092"/>
                  </a:cubicBezTo>
                  <a:lnTo>
                    <a:pt x="18036979" y="14662487"/>
                  </a:lnTo>
                  <a:lnTo>
                    <a:pt x="17047166" y="14664125"/>
                  </a:lnTo>
                  <a:cubicBezTo>
                    <a:pt x="16945932" y="14664289"/>
                    <a:pt x="16728612" y="14548721"/>
                    <a:pt x="16644474" y="14648681"/>
                  </a:cubicBezTo>
                  <a:cubicBezTo>
                    <a:pt x="15979467" y="15716370"/>
                    <a:pt x="14860596" y="16256604"/>
                    <a:pt x="13600756" y="16217868"/>
                  </a:cubicBezTo>
                  <a:cubicBezTo>
                    <a:pt x="12548674" y="16185536"/>
                    <a:pt x="11826144" y="15798133"/>
                    <a:pt x="11715922" y="14694451"/>
                  </a:cubicBezTo>
                  <a:cubicBezTo>
                    <a:pt x="11195107" y="14909285"/>
                    <a:pt x="10740930" y="14813148"/>
                    <a:pt x="10273889" y="14709325"/>
                  </a:cubicBezTo>
                  <a:cubicBezTo>
                    <a:pt x="9758534" y="14996917"/>
                    <a:pt x="9058397" y="15044923"/>
                    <a:pt x="8533136" y="14786579"/>
                  </a:cubicBezTo>
                  <a:cubicBezTo>
                    <a:pt x="7147680" y="15753900"/>
                    <a:pt x="5185049" y="15678754"/>
                    <a:pt x="3892238" y="14579720"/>
                  </a:cubicBezTo>
                  <a:cubicBezTo>
                    <a:pt x="3397422" y="14824412"/>
                    <a:pt x="2881751" y="14899760"/>
                    <a:pt x="2316918" y="14854993"/>
                  </a:cubicBezTo>
                  <a:cubicBezTo>
                    <a:pt x="1036593" y="14753558"/>
                    <a:pt x="79649" y="13753904"/>
                    <a:pt x="28583" y="12474010"/>
                  </a:cubicBezTo>
                  <a:cubicBezTo>
                    <a:pt x="-2101" y="11705344"/>
                    <a:pt x="147174" y="11048119"/>
                    <a:pt x="574949" y="10405079"/>
                  </a:cubicBezTo>
                  <a:cubicBezTo>
                    <a:pt x="363976" y="10161925"/>
                    <a:pt x="217660" y="9912002"/>
                    <a:pt x="157753" y="9592279"/>
                  </a:cubicBezTo>
                  <a:lnTo>
                    <a:pt x="173845" y="8865737"/>
                  </a:lnTo>
                  <a:cubicBezTo>
                    <a:pt x="306978" y="8235869"/>
                    <a:pt x="722320" y="7762895"/>
                    <a:pt x="1250220" y="7380726"/>
                  </a:cubicBezTo>
                  <a:cubicBezTo>
                    <a:pt x="-134765" y="6504108"/>
                    <a:pt x="-338449" y="4772997"/>
                    <a:pt x="487687" y="3398540"/>
                  </a:cubicBezTo>
                  <a:cubicBezTo>
                    <a:pt x="-138309" y="2512245"/>
                    <a:pt x="102457" y="1408666"/>
                    <a:pt x="972193" y="716350"/>
                  </a:cubicBezTo>
                  <a:cubicBezTo>
                    <a:pt x="2397880" y="-418497"/>
                    <a:pt x="5288656" y="-257054"/>
                    <a:pt x="6066797" y="1575505"/>
                  </a:cubicBezTo>
                  <a:cubicBezTo>
                    <a:pt x="6677082" y="1468622"/>
                    <a:pt x="7202495" y="1623981"/>
                    <a:pt x="7677105" y="1981638"/>
                  </a:cubicBezTo>
                  <a:lnTo>
                    <a:pt x="8443501" y="2715699"/>
                  </a:lnTo>
                  <a:cubicBezTo>
                    <a:pt x="9044045" y="2044769"/>
                    <a:pt x="9890346" y="1697057"/>
                    <a:pt x="10772463" y="1785537"/>
                  </a:cubicBezTo>
                  <a:cubicBezTo>
                    <a:pt x="11581620" y="1866766"/>
                    <a:pt x="12280703" y="2289359"/>
                    <a:pt x="12717319" y="2985205"/>
                  </a:cubicBezTo>
                  <a:cubicBezTo>
                    <a:pt x="13586633" y="2439271"/>
                    <a:pt x="14940337" y="2020589"/>
                    <a:pt x="15971957" y="1872736"/>
                  </a:cubicBezTo>
                  <a:cubicBezTo>
                    <a:pt x="16337771" y="1820349"/>
                    <a:pt x="16676224" y="1902161"/>
                    <a:pt x="16964517" y="2074831"/>
                  </a:cubicBezTo>
                  <a:cubicBezTo>
                    <a:pt x="17853715" y="1114812"/>
                    <a:pt x="19585479" y="743503"/>
                    <a:pt x="20700909" y="1473003"/>
                  </a:cubicBezTo>
                  <a:cubicBezTo>
                    <a:pt x="20946234" y="657561"/>
                    <a:pt x="21575938" y="241369"/>
                    <a:pt x="22359846" y="85909"/>
                  </a:cubicBezTo>
                  <a:cubicBezTo>
                    <a:pt x="22789054" y="820"/>
                    <a:pt x="23165075" y="207449"/>
                    <a:pt x="23548983" y="289261"/>
                  </a:cubicBezTo>
                  <a:cubicBezTo>
                    <a:pt x="23897650" y="244228"/>
                    <a:pt x="24282991" y="31616"/>
                    <a:pt x="24681088" y="87015"/>
                  </a:cubicBezTo>
                  <a:cubicBezTo>
                    <a:pt x="25425142" y="190569"/>
                    <a:pt x="26050412" y="671849"/>
                    <a:pt x="26118674" y="1467988"/>
                  </a:cubicBezTo>
                  <a:lnTo>
                    <a:pt x="26110055" y="3107976"/>
                  </a:lnTo>
                  <a:lnTo>
                    <a:pt x="26079508" y="4935773"/>
                  </a:lnTo>
                  <a:lnTo>
                    <a:pt x="26032838" y="5309572"/>
                  </a:lnTo>
                  <a:cubicBezTo>
                    <a:pt x="26059503" y="6019032"/>
                    <a:pt x="25887904" y="6717468"/>
                    <a:pt x="25518333" y="7292461"/>
                  </a:cubicBezTo>
                  <a:cubicBezTo>
                    <a:pt x="25912721" y="7635792"/>
                    <a:pt x="26067825" y="8107382"/>
                    <a:pt x="26066119" y="8613006"/>
                  </a:cubicBezTo>
                  <a:lnTo>
                    <a:pt x="26061307" y="10052806"/>
                  </a:lnTo>
                  <a:lnTo>
                    <a:pt x="26011729" y="12109316"/>
                  </a:lnTo>
                  <a:cubicBezTo>
                    <a:pt x="25989504" y="13029951"/>
                    <a:pt x="25623263" y="14227779"/>
                    <a:pt x="24910004" y="14880025"/>
                  </a:cubicBezTo>
                  <a:cubicBezTo>
                    <a:pt x="24226746" y="15504864"/>
                    <a:pt x="23207838" y="15656579"/>
                    <a:pt x="22379312" y="15202402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445075" y="7264515"/>
            <a:ext cx="3860934" cy="3022624"/>
          </a:xfrm>
          <a:custGeom>
            <a:avLst/>
            <a:gdLst/>
            <a:ahLst/>
            <a:cxnLst/>
            <a:rect l="l" t="t" r="r" b="b"/>
            <a:pathLst>
              <a:path w="3860934" h="3022624">
                <a:moveTo>
                  <a:pt x="3860933" y="0"/>
                </a:moveTo>
                <a:lnTo>
                  <a:pt x="0" y="0"/>
                </a:lnTo>
                <a:lnTo>
                  <a:pt x="0" y="3022624"/>
                </a:lnTo>
                <a:lnTo>
                  <a:pt x="3860933" y="3022624"/>
                </a:lnTo>
                <a:lnTo>
                  <a:pt x="38609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1491808" y="7935002"/>
            <a:ext cx="1486422" cy="2352138"/>
            <a:chOff x="0" y="0"/>
            <a:chExt cx="3081871" cy="4876800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9" y="25"/>
              <a:ext cx="3067672" cy="4876749"/>
            </a:xfrm>
            <a:custGeom>
              <a:avLst/>
              <a:gdLst/>
              <a:ahLst/>
              <a:cxnLst/>
              <a:rect l="l" t="t" r="r" b="b"/>
              <a:pathLst>
                <a:path w="3067672" h="4876749">
                  <a:moveTo>
                    <a:pt x="0" y="4876749"/>
                  </a:moveTo>
                  <a:lnTo>
                    <a:pt x="3067673" y="4876749"/>
                  </a:lnTo>
                  <a:lnTo>
                    <a:pt x="3067673" y="0"/>
                  </a:lnTo>
                  <a:lnTo>
                    <a:pt x="0" y="0"/>
                  </a:lnTo>
                  <a:lnTo>
                    <a:pt x="0" y="4876749"/>
                  </a:lnTo>
                  <a:close/>
                </a:path>
              </a:pathLst>
            </a:custGeom>
            <a:blipFill>
              <a:blip r:embed="rId4"/>
              <a:stretch>
                <a:fillRect l="-231" r="-23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464883">
            <a:off x="6593644" y="8264834"/>
            <a:ext cx="585896" cy="915463"/>
          </a:xfrm>
          <a:custGeom>
            <a:avLst/>
            <a:gdLst/>
            <a:ahLst/>
            <a:cxnLst/>
            <a:rect l="l" t="t" r="r" b="b"/>
            <a:pathLst>
              <a:path w="585896" h="915463">
                <a:moveTo>
                  <a:pt x="0" y="0"/>
                </a:moveTo>
                <a:lnTo>
                  <a:pt x="585896" y="0"/>
                </a:lnTo>
                <a:lnTo>
                  <a:pt x="585896" y="915463"/>
                </a:lnTo>
                <a:lnTo>
                  <a:pt x="0" y="915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3776" y="6226273"/>
            <a:ext cx="849765" cy="820024"/>
          </a:xfrm>
          <a:custGeom>
            <a:avLst/>
            <a:gdLst/>
            <a:ahLst/>
            <a:cxnLst/>
            <a:rect l="l" t="t" r="r" b="b"/>
            <a:pathLst>
              <a:path w="849765" h="820024">
                <a:moveTo>
                  <a:pt x="0" y="0"/>
                </a:moveTo>
                <a:lnTo>
                  <a:pt x="849766" y="0"/>
                </a:lnTo>
                <a:lnTo>
                  <a:pt x="849766" y="820024"/>
                </a:lnTo>
                <a:lnTo>
                  <a:pt x="0" y="820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56721">
            <a:off x="937578" y="6699928"/>
            <a:ext cx="939487" cy="1049706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81386">
            <a:off x="542455" y="8982513"/>
            <a:ext cx="657344" cy="640910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66" name="Group 66"/>
          <p:cNvGrpSpPr>
            <a:grpSpLocks noGrp="1" noUngrp="1" noRot="1" noMove="1" noResize="1"/>
          </p:cNvGrpSpPr>
          <p:nvPr/>
        </p:nvGrpSpPr>
        <p:grpSpPr>
          <a:xfrm rot="-2857846">
            <a:off x="5287779" y="-230437"/>
            <a:ext cx="2378459" cy="596316"/>
            <a:chOff x="0" y="0"/>
            <a:chExt cx="529895" cy="132853"/>
          </a:xfrm>
        </p:grpSpPr>
        <p:sp>
          <p:nvSpPr>
            <p:cNvPr id="67" name="Freeform 6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solidFill>
                <a:srgbClr val="512F90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TextBox 6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/>
          <p:cNvGrpSpPr>
            <a:grpSpLocks noGrp="1" noUngrp="1" noRot="1" noMove="1" noResize="1"/>
          </p:cNvGrpSpPr>
          <p:nvPr/>
        </p:nvGrpSpPr>
        <p:grpSpPr>
          <a:xfrm rot="-2857846">
            <a:off x="6465051" y="-354262"/>
            <a:ext cx="2378459" cy="596316"/>
            <a:chOff x="0" y="0"/>
            <a:chExt cx="529895" cy="132853"/>
          </a:xfrm>
        </p:grpSpPr>
        <p:sp>
          <p:nvSpPr>
            <p:cNvPr id="70" name="Freeform 7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Box 7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Freeform 7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98344">
            <a:off x="5901930" y="6565772"/>
            <a:ext cx="736157" cy="783146"/>
          </a:xfrm>
          <a:custGeom>
            <a:avLst/>
            <a:gdLst/>
            <a:ahLst/>
            <a:cxnLst/>
            <a:rect l="l" t="t" r="r" b="b"/>
            <a:pathLst>
              <a:path w="736157" h="783146">
                <a:moveTo>
                  <a:pt x="0" y="0"/>
                </a:moveTo>
                <a:lnTo>
                  <a:pt x="736157" y="0"/>
                </a:lnTo>
                <a:lnTo>
                  <a:pt x="736157" y="783146"/>
                </a:lnTo>
                <a:lnTo>
                  <a:pt x="0" y="783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4" name="TextBox 7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79283" y="3602976"/>
            <a:ext cx="4461167" cy="87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839"/>
              </a:lnSpc>
            </a:pPr>
            <a:r>
              <a:rPr lang="ar-EG" sz="5699" b="1" dirty="0">
                <a:solidFill>
                  <a:srgbClr val="B96875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أهلاً بعودتـكم</a:t>
            </a:r>
          </a:p>
        </p:txBody>
      </p:sp>
      <p:sp>
        <p:nvSpPr>
          <p:cNvPr id="75" name="TextBox 7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9071" y="4629296"/>
            <a:ext cx="6421858" cy="1215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D18692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ترحب إدارة المدرسة بال</a:t>
            </a:r>
            <a:r>
              <a:rPr lang="ar-SA" sz="2499" b="1" dirty="0">
                <a:solidFill>
                  <a:srgbClr val="D18692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متعلمين</a:t>
            </a:r>
            <a:endParaRPr lang="ar-EG" sz="2499" b="1" dirty="0">
              <a:solidFill>
                <a:srgbClr val="D18692"/>
              </a:solidFill>
              <a:latin typeface="Tajawal Bold"/>
              <a:ea typeface="Tajawal Bold"/>
              <a:cs typeface="Tajawal Bold"/>
              <a:sym typeface="Tajawal Bold"/>
              <a:rtl/>
            </a:endParaRPr>
          </a:p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D18692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متمنين لكم عاماً دراسياً مليئاً بالتميز والنجاح</a:t>
            </a:r>
          </a:p>
        </p:txBody>
      </p:sp>
      <p:grpSp>
        <p:nvGrpSpPr>
          <p:cNvPr id="78" name="Group 7">
            <a:extLst>
              <a:ext uri="{FF2B5EF4-FFF2-40B4-BE49-F238E27FC236}">
                <a16:creationId xmlns:a16="http://schemas.microsoft.com/office/drawing/2014/main" id="{57BCBF8E-B7AF-6F9D-7A4D-B72D841AF4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79989" y="10233878"/>
            <a:ext cx="8119978" cy="560548"/>
            <a:chOff x="0" y="0"/>
            <a:chExt cx="2910017" cy="200888"/>
          </a:xfrm>
        </p:grpSpPr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9CC744A5-FEA0-DDDD-0F93-E55ED7429B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341" y="0"/>
              <a:ext cx="2708080" cy="169739"/>
            </a:xfrm>
            <a:custGeom>
              <a:avLst/>
              <a:gdLst/>
              <a:ahLst/>
              <a:cxnLst/>
              <a:rect l="l" t="t" r="r" b="b"/>
              <a:pathLst>
                <a:path w="2910017" h="200888">
                  <a:moveTo>
                    <a:pt x="0" y="0"/>
                  </a:moveTo>
                  <a:lnTo>
                    <a:pt x="2910017" y="0"/>
                  </a:lnTo>
                  <a:lnTo>
                    <a:pt x="2910017" y="200888"/>
                  </a:lnTo>
                  <a:lnTo>
                    <a:pt x="0" y="200888"/>
                  </a:lnTo>
                  <a:close/>
                </a:path>
              </a:pathLst>
            </a:custGeom>
            <a:solidFill>
              <a:srgbClr val="4E1B9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TextBox 9">
              <a:extLst>
                <a:ext uri="{FF2B5EF4-FFF2-40B4-BE49-F238E27FC236}">
                  <a16:creationId xmlns:a16="http://schemas.microsoft.com/office/drawing/2014/main" id="{54686B6C-040C-1267-3D11-BA060DB63F2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10017" cy="200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10"/>
                </a:lnSpc>
              </a:pPr>
              <a:endParaRPr/>
            </a:p>
          </p:txBody>
        </p:sp>
      </p:grpSp>
      <p:sp>
        <p:nvSpPr>
          <p:cNvPr id="81" name="TextBox 73">
            <a:extLst>
              <a:ext uri="{FF2B5EF4-FFF2-40B4-BE49-F238E27FC236}">
                <a16:creationId xmlns:a16="http://schemas.microsoft.com/office/drawing/2014/main" id="{B8D0450C-9AAC-3006-93F9-125040A6E516}"/>
              </a:ext>
            </a:extLst>
          </p:cNvPr>
          <p:cNvSpPr txBox="1"/>
          <p:nvPr/>
        </p:nvSpPr>
        <p:spPr>
          <a:xfrm>
            <a:off x="76077" y="10340064"/>
            <a:ext cx="742264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1799"/>
              </a:lnSpc>
              <a:spcBef>
                <a:spcPct val="0"/>
              </a:spcBef>
            </a:pP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إدارة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مدرسة: قناة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 err="1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تيليجرام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EE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BF700-5273-A052-5CF3-27677EE4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صورة 82">
            <a:extLst>
              <a:ext uri="{FF2B5EF4-FFF2-40B4-BE49-F238E27FC236}">
                <a16:creationId xmlns:a16="http://schemas.microsoft.com/office/drawing/2014/main" id="{6F0A5379-0619-0AEA-9D34-49CC13456E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" y="181769"/>
            <a:ext cx="7556500" cy="4250531"/>
          </a:xfrm>
          <a:prstGeom prst="rect">
            <a:avLst/>
          </a:prstGeom>
        </p:spPr>
      </p:pic>
      <p:grpSp>
        <p:nvGrpSpPr>
          <p:cNvPr id="76" name="Group 2">
            <a:extLst>
              <a:ext uri="{FF2B5EF4-FFF2-40B4-BE49-F238E27FC236}">
                <a16:creationId xmlns:a16="http://schemas.microsoft.com/office/drawing/2014/main" id="{B0756FEA-8572-DAE3-F8A2-81B7EE9C70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4133" y="2612078"/>
            <a:ext cx="7155517" cy="4445675"/>
            <a:chOff x="37767665" y="17247353"/>
            <a:chExt cx="26118675" cy="16219812"/>
          </a:xfrm>
        </p:grpSpPr>
        <p:sp>
          <p:nvSpPr>
            <p:cNvPr id="77" name="Freeform 3">
              <a:extLst>
                <a:ext uri="{FF2B5EF4-FFF2-40B4-BE49-F238E27FC236}">
                  <a16:creationId xmlns:a16="http://schemas.microsoft.com/office/drawing/2014/main" id="{BE8DF6F7-422D-38D4-4D91-B304D0098C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67665" y="17247353"/>
              <a:ext cx="26118675" cy="16219812"/>
            </a:xfrm>
            <a:custGeom>
              <a:avLst/>
              <a:gdLst/>
              <a:ahLst/>
              <a:cxnLst/>
              <a:rect l="l" t="t" r="r" b="b"/>
              <a:pathLst>
                <a:path w="26118674" h="16219814">
                  <a:moveTo>
                    <a:pt x="22379312" y="15202402"/>
                  </a:moveTo>
                  <a:cubicBezTo>
                    <a:pt x="21321299" y="15775375"/>
                    <a:pt x="19937421" y="15486499"/>
                    <a:pt x="19420795" y="14365092"/>
                  </a:cubicBezTo>
                  <a:lnTo>
                    <a:pt x="18036979" y="14662487"/>
                  </a:lnTo>
                  <a:lnTo>
                    <a:pt x="17047166" y="14664125"/>
                  </a:lnTo>
                  <a:cubicBezTo>
                    <a:pt x="16945932" y="14664289"/>
                    <a:pt x="16728612" y="14548721"/>
                    <a:pt x="16644474" y="14648681"/>
                  </a:cubicBezTo>
                  <a:cubicBezTo>
                    <a:pt x="15979467" y="15716370"/>
                    <a:pt x="14860596" y="16256604"/>
                    <a:pt x="13600756" y="16217868"/>
                  </a:cubicBezTo>
                  <a:cubicBezTo>
                    <a:pt x="12548674" y="16185536"/>
                    <a:pt x="11826144" y="15798133"/>
                    <a:pt x="11715922" y="14694451"/>
                  </a:cubicBezTo>
                  <a:cubicBezTo>
                    <a:pt x="11195107" y="14909285"/>
                    <a:pt x="10740930" y="14813148"/>
                    <a:pt x="10273889" y="14709325"/>
                  </a:cubicBezTo>
                  <a:cubicBezTo>
                    <a:pt x="9758534" y="14996917"/>
                    <a:pt x="9058397" y="15044923"/>
                    <a:pt x="8533136" y="14786579"/>
                  </a:cubicBezTo>
                  <a:cubicBezTo>
                    <a:pt x="7147680" y="15753900"/>
                    <a:pt x="5185049" y="15678754"/>
                    <a:pt x="3892238" y="14579720"/>
                  </a:cubicBezTo>
                  <a:cubicBezTo>
                    <a:pt x="3397422" y="14824412"/>
                    <a:pt x="2881751" y="14899760"/>
                    <a:pt x="2316918" y="14854993"/>
                  </a:cubicBezTo>
                  <a:cubicBezTo>
                    <a:pt x="1036593" y="14753558"/>
                    <a:pt x="79649" y="13753904"/>
                    <a:pt x="28583" y="12474010"/>
                  </a:cubicBezTo>
                  <a:cubicBezTo>
                    <a:pt x="-2101" y="11705344"/>
                    <a:pt x="147174" y="11048119"/>
                    <a:pt x="574949" y="10405079"/>
                  </a:cubicBezTo>
                  <a:cubicBezTo>
                    <a:pt x="363976" y="10161925"/>
                    <a:pt x="217660" y="9912002"/>
                    <a:pt x="157753" y="9592279"/>
                  </a:cubicBezTo>
                  <a:lnTo>
                    <a:pt x="173845" y="8865737"/>
                  </a:lnTo>
                  <a:cubicBezTo>
                    <a:pt x="306978" y="8235869"/>
                    <a:pt x="722320" y="7762895"/>
                    <a:pt x="1250220" y="7380726"/>
                  </a:cubicBezTo>
                  <a:cubicBezTo>
                    <a:pt x="-134765" y="6504108"/>
                    <a:pt x="-338449" y="4772997"/>
                    <a:pt x="487687" y="3398540"/>
                  </a:cubicBezTo>
                  <a:cubicBezTo>
                    <a:pt x="-138309" y="2512245"/>
                    <a:pt x="102457" y="1408666"/>
                    <a:pt x="972193" y="716350"/>
                  </a:cubicBezTo>
                  <a:cubicBezTo>
                    <a:pt x="2397880" y="-418497"/>
                    <a:pt x="5288656" y="-257054"/>
                    <a:pt x="6066797" y="1575505"/>
                  </a:cubicBezTo>
                  <a:cubicBezTo>
                    <a:pt x="6677082" y="1468622"/>
                    <a:pt x="7202495" y="1623981"/>
                    <a:pt x="7677105" y="1981638"/>
                  </a:cubicBezTo>
                  <a:lnTo>
                    <a:pt x="8443501" y="2715699"/>
                  </a:lnTo>
                  <a:cubicBezTo>
                    <a:pt x="9044045" y="2044769"/>
                    <a:pt x="9890346" y="1697057"/>
                    <a:pt x="10772463" y="1785537"/>
                  </a:cubicBezTo>
                  <a:cubicBezTo>
                    <a:pt x="11581620" y="1866766"/>
                    <a:pt x="12280703" y="2289359"/>
                    <a:pt x="12717319" y="2985205"/>
                  </a:cubicBezTo>
                  <a:cubicBezTo>
                    <a:pt x="13586633" y="2439271"/>
                    <a:pt x="14940337" y="2020589"/>
                    <a:pt x="15971957" y="1872736"/>
                  </a:cubicBezTo>
                  <a:cubicBezTo>
                    <a:pt x="16337771" y="1820349"/>
                    <a:pt x="16676224" y="1902161"/>
                    <a:pt x="16964517" y="2074831"/>
                  </a:cubicBezTo>
                  <a:cubicBezTo>
                    <a:pt x="17853715" y="1114812"/>
                    <a:pt x="19585479" y="743503"/>
                    <a:pt x="20700909" y="1473003"/>
                  </a:cubicBezTo>
                  <a:cubicBezTo>
                    <a:pt x="20946234" y="657561"/>
                    <a:pt x="21575938" y="241369"/>
                    <a:pt x="22359846" y="85909"/>
                  </a:cubicBezTo>
                  <a:cubicBezTo>
                    <a:pt x="22789054" y="820"/>
                    <a:pt x="23165075" y="207449"/>
                    <a:pt x="23548983" y="289261"/>
                  </a:cubicBezTo>
                  <a:cubicBezTo>
                    <a:pt x="23897650" y="244228"/>
                    <a:pt x="24282991" y="31616"/>
                    <a:pt x="24681088" y="87015"/>
                  </a:cubicBezTo>
                  <a:cubicBezTo>
                    <a:pt x="25425142" y="190569"/>
                    <a:pt x="26050412" y="671849"/>
                    <a:pt x="26118674" y="1467988"/>
                  </a:cubicBezTo>
                  <a:lnTo>
                    <a:pt x="26110055" y="3107976"/>
                  </a:lnTo>
                  <a:lnTo>
                    <a:pt x="26079508" y="4935773"/>
                  </a:lnTo>
                  <a:lnTo>
                    <a:pt x="26032838" y="5309572"/>
                  </a:lnTo>
                  <a:cubicBezTo>
                    <a:pt x="26059503" y="6019032"/>
                    <a:pt x="25887904" y="6717468"/>
                    <a:pt x="25518333" y="7292461"/>
                  </a:cubicBezTo>
                  <a:cubicBezTo>
                    <a:pt x="25912721" y="7635792"/>
                    <a:pt x="26067825" y="8107382"/>
                    <a:pt x="26066119" y="8613006"/>
                  </a:cubicBezTo>
                  <a:lnTo>
                    <a:pt x="26061307" y="10052806"/>
                  </a:lnTo>
                  <a:lnTo>
                    <a:pt x="26011729" y="12109316"/>
                  </a:lnTo>
                  <a:cubicBezTo>
                    <a:pt x="25989504" y="13029951"/>
                    <a:pt x="25623263" y="14227779"/>
                    <a:pt x="24910004" y="14880025"/>
                  </a:cubicBezTo>
                  <a:cubicBezTo>
                    <a:pt x="24226746" y="15504864"/>
                    <a:pt x="23207838" y="15656579"/>
                    <a:pt x="22379312" y="15202402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9C85EB30-ECC7-7254-D846-E8B9B4FAB9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445075" y="7264515"/>
            <a:ext cx="3860934" cy="3022624"/>
          </a:xfrm>
          <a:custGeom>
            <a:avLst/>
            <a:gdLst/>
            <a:ahLst/>
            <a:cxnLst/>
            <a:rect l="l" t="t" r="r" b="b"/>
            <a:pathLst>
              <a:path w="3860934" h="3022624">
                <a:moveTo>
                  <a:pt x="3860933" y="0"/>
                </a:moveTo>
                <a:lnTo>
                  <a:pt x="0" y="0"/>
                </a:lnTo>
                <a:lnTo>
                  <a:pt x="0" y="3022624"/>
                </a:lnTo>
                <a:lnTo>
                  <a:pt x="3860933" y="3022624"/>
                </a:lnTo>
                <a:lnTo>
                  <a:pt x="38609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CE24B06-E252-86DB-4F9D-6F8C4F10D5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91808" y="7935002"/>
            <a:ext cx="1486422" cy="2352138"/>
            <a:chOff x="0" y="0"/>
            <a:chExt cx="3081871" cy="4876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9C92ACD-7D7C-9565-75EF-DA5BA26AE4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9" y="25"/>
              <a:ext cx="3067672" cy="4876749"/>
            </a:xfrm>
            <a:custGeom>
              <a:avLst/>
              <a:gdLst/>
              <a:ahLst/>
              <a:cxnLst/>
              <a:rect l="l" t="t" r="r" b="b"/>
              <a:pathLst>
                <a:path w="3067672" h="4876749">
                  <a:moveTo>
                    <a:pt x="0" y="4876749"/>
                  </a:moveTo>
                  <a:lnTo>
                    <a:pt x="3067673" y="4876749"/>
                  </a:lnTo>
                  <a:lnTo>
                    <a:pt x="3067673" y="0"/>
                  </a:lnTo>
                  <a:lnTo>
                    <a:pt x="0" y="0"/>
                  </a:lnTo>
                  <a:lnTo>
                    <a:pt x="0" y="4876749"/>
                  </a:lnTo>
                  <a:close/>
                </a:path>
              </a:pathLst>
            </a:custGeom>
            <a:blipFill>
              <a:blip r:embed="rId4"/>
              <a:stretch>
                <a:fillRect l="-231" r="-23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>
            <a:extLst>
              <a:ext uri="{FF2B5EF4-FFF2-40B4-BE49-F238E27FC236}">
                <a16:creationId xmlns:a16="http://schemas.microsoft.com/office/drawing/2014/main" id="{305E92DF-2229-6E33-289F-1C052C8730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464883">
            <a:off x="6593644" y="8264834"/>
            <a:ext cx="585896" cy="915463"/>
          </a:xfrm>
          <a:custGeom>
            <a:avLst/>
            <a:gdLst/>
            <a:ahLst/>
            <a:cxnLst/>
            <a:rect l="l" t="t" r="r" b="b"/>
            <a:pathLst>
              <a:path w="585896" h="915463">
                <a:moveTo>
                  <a:pt x="0" y="0"/>
                </a:moveTo>
                <a:lnTo>
                  <a:pt x="585896" y="0"/>
                </a:lnTo>
                <a:lnTo>
                  <a:pt x="585896" y="915463"/>
                </a:lnTo>
                <a:lnTo>
                  <a:pt x="0" y="915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5C95A752-FCDA-521E-54DD-638FADFDB7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3776" y="6226273"/>
            <a:ext cx="849765" cy="820024"/>
          </a:xfrm>
          <a:custGeom>
            <a:avLst/>
            <a:gdLst/>
            <a:ahLst/>
            <a:cxnLst/>
            <a:rect l="l" t="t" r="r" b="b"/>
            <a:pathLst>
              <a:path w="849765" h="820024">
                <a:moveTo>
                  <a:pt x="0" y="0"/>
                </a:moveTo>
                <a:lnTo>
                  <a:pt x="849766" y="0"/>
                </a:lnTo>
                <a:lnTo>
                  <a:pt x="849766" y="820024"/>
                </a:lnTo>
                <a:lnTo>
                  <a:pt x="0" y="820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C3A71294-3FF7-728C-1BFB-A4AE382152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56721">
            <a:off x="937578" y="6699928"/>
            <a:ext cx="939487" cy="1049706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810142B3-D1EF-005E-F82C-3F6566DE6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81386">
            <a:off x="542455" y="8982513"/>
            <a:ext cx="657344" cy="640910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A22F62B7-BA90-EEC5-722D-798DDC82DF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66" name="Group 66">
            <a:extLst>
              <a:ext uri="{FF2B5EF4-FFF2-40B4-BE49-F238E27FC236}">
                <a16:creationId xmlns:a16="http://schemas.microsoft.com/office/drawing/2014/main" id="{887ABF46-F970-CADA-DFD4-6EBCE550C64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5287779" y="-230437"/>
            <a:ext cx="2378459" cy="596316"/>
            <a:chOff x="0" y="0"/>
            <a:chExt cx="529895" cy="132853"/>
          </a:xfrm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375C7B82-3826-57CE-E1C2-EE55781FB7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solidFill>
                <a:srgbClr val="512F90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TextBox 68">
              <a:extLst>
                <a:ext uri="{FF2B5EF4-FFF2-40B4-BE49-F238E27FC236}">
                  <a16:creationId xmlns:a16="http://schemas.microsoft.com/office/drawing/2014/main" id="{D994CB10-58EE-BDBB-D86F-725B1978F57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>
            <a:extLst>
              <a:ext uri="{FF2B5EF4-FFF2-40B4-BE49-F238E27FC236}">
                <a16:creationId xmlns:a16="http://schemas.microsoft.com/office/drawing/2014/main" id="{9D788FF1-64A1-7472-3A9A-672F7B5078D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6465051" y="-354262"/>
            <a:ext cx="2378459" cy="596316"/>
            <a:chOff x="0" y="0"/>
            <a:chExt cx="529895" cy="132853"/>
          </a:xfrm>
        </p:grpSpPr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0D9F77D6-1203-1B45-46C1-4F8E220B7B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Box 71">
              <a:extLst>
                <a:ext uri="{FF2B5EF4-FFF2-40B4-BE49-F238E27FC236}">
                  <a16:creationId xmlns:a16="http://schemas.microsoft.com/office/drawing/2014/main" id="{81341024-1ADB-BE27-521A-4174638616B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Freeform 72">
            <a:extLst>
              <a:ext uri="{FF2B5EF4-FFF2-40B4-BE49-F238E27FC236}">
                <a16:creationId xmlns:a16="http://schemas.microsoft.com/office/drawing/2014/main" id="{5D364839-A79A-61B1-AA22-D066E4A037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98344">
            <a:off x="5901930" y="6565772"/>
            <a:ext cx="736157" cy="783146"/>
          </a:xfrm>
          <a:custGeom>
            <a:avLst/>
            <a:gdLst/>
            <a:ahLst/>
            <a:cxnLst/>
            <a:rect l="l" t="t" r="r" b="b"/>
            <a:pathLst>
              <a:path w="736157" h="783146">
                <a:moveTo>
                  <a:pt x="0" y="0"/>
                </a:moveTo>
                <a:lnTo>
                  <a:pt x="736157" y="0"/>
                </a:lnTo>
                <a:lnTo>
                  <a:pt x="736157" y="783146"/>
                </a:lnTo>
                <a:lnTo>
                  <a:pt x="0" y="783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4" name="TextBox 74">
            <a:extLst>
              <a:ext uri="{FF2B5EF4-FFF2-40B4-BE49-F238E27FC236}">
                <a16:creationId xmlns:a16="http://schemas.microsoft.com/office/drawing/2014/main" id="{ABEB5668-3A41-72A5-375F-8760ED7095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79283" y="3602976"/>
            <a:ext cx="4461167" cy="87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839"/>
              </a:lnSpc>
            </a:pPr>
            <a:r>
              <a:rPr lang="ar-EG" sz="5699" b="1" dirty="0">
                <a:solidFill>
                  <a:srgbClr val="B96875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أهلاً بعودتـكم</a:t>
            </a:r>
          </a:p>
        </p:txBody>
      </p:sp>
      <p:sp>
        <p:nvSpPr>
          <p:cNvPr id="75" name="TextBox 75">
            <a:extLst>
              <a:ext uri="{FF2B5EF4-FFF2-40B4-BE49-F238E27FC236}">
                <a16:creationId xmlns:a16="http://schemas.microsoft.com/office/drawing/2014/main" id="{9F546882-204D-4A8A-7A1B-BEFFA3E378B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9071" y="4629296"/>
            <a:ext cx="6421858" cy="1215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D18692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ترحب إدارة المدرسة بالكادر التعليمي والإداري،</a:t>
            </a:r>
          </a:p>
          <a:p>
            <a:pPr algn="ctr" rtl="1">
              <a:lnSpc>
                <a:spcPts val="4824"/>
              </a:lnSpc>
            </a:pPr>
            <a:r>
              <a:rPr lang="ar-EG" sz="2499" b="1" dirty="0">
                <a:solidFill>
                  <a:srgbClr val="D18692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متمنين لكم عاماً دراسياً مليئاً بالتميز والنجاح</a:t>
            </a:r>
          </a:p>
        </p:txBody>
      </p:sp>
      <p:grpSp>
        <p:nvGrpSpPr>
          <p:cNvPr id="78" name="Group 7">
            <a:extLst>
              <a:ext uri="{FF2B5EF4-FFF2-40B4-BE49-F238E27FC236}">
                <a16:creationId xmlns:a16="http://schemas.microsoft.com/office/drawing/2014/main" id="{76ABED6B-8E46-6AE0-E223-B1841BBFB72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79989" y="10233878"/>
            <a:ext cx="8119978" cy="560548"/>
            <a:chOff x="0" y="0"/>
            <a:chExt cx="2910017" cy="200888"/>
          </a:xfrm>
        </p:grpSpPr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10098639-301B-A88B-FAA1-55BF1ACAC8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341" y="0"/>
              <a:ext cx="2708080" cy="169739"/>
            </a:xfrm>
            <a:custGeom>
              <a:avLst/>
              <a:gdLst/>
              <a:ahLst/>
              <a:cxnLst/>
              <a:rect l="l" t="t" r="r" b="b"/>
              <a:pathLst>
                <a:path w="2910017" h="200888">
                  <a:moveTo>
                    <a:pt x="0" y="0"/>
                  </a:moveTo>
                  <a:lnTo>
                    <a:pt x="2910017" y="0"/>
                  </a:lnTo>
                  <a:lnTo>
                    <a:pt x="2910017" y="200888"/>
                  </a:lnTo>
                  <a:lnTo>
                    <a:pt x="0" y="200888"/>
                  </a:lnTo>
                  <a:close/>
                </a:path>
              </a:pathLst>
            </a:custGeom>
            <a:solidFill>
              <a:srgbClr val="4E1B9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TextBox 9">
              <a:extLst>
                <a:ext uri="{FF2B5EF4-FFF2-40B4-BE49-F238E27FC236}">
                  <a16:creationId xmlns:a16="http://schemas.microsoft.com/office/drawing/2014/main" id="{123121D9-A959-3EAA-EE69-612BC9D776F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10017" cy="200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10"/>
                </a:lnSpc>
              </a:pPr>
              <a:endParaRPr/>
            </a:p>
          </p:txBody>
        </p:sp>
      </p:grpSp>
      <p:sp>
        <p:nvSpPr>
          <p:cNvPr id="81" name="TextBox 73">
            <a:extLst>
              <a:ext uri="{FF2B5EF4-FFF2-40B4-BE49-F238E27FC236}">
                <a16:creationId xmlns:a16="http://schemas.microsoft.com/office/drawing/2014/main" id="{DDA4ED87-CEA6-595A-E7BA-DDDDAD7ECB10}"/>
              </a:ext>
            </a:extLst>
          </p:cNvPr>
          <p:cNvSpPr txBox="1"/>
          <p:nvPr/>
        </p:nvSpPr>
        <p:spPr>
          <a:xfrm>
            <a:off x="76077" y="10340064"/>
            <a:ext cx="742264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1799"/>
              </a:lnSpc>
              <a:spcBef>
                <a:spcPct val="0"/>
              </a:spcBef>
            </a:pP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إدارة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مدرسة: قناة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 err="1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تيليجرام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</a:p>
        </p:txBody>
      </p:sp>
    </p:spTree>
    <p:extLst>
      <p:ext uri="{BB962C8B-B14F-4D97-AF65-F5344CB8AC3E}">
        <p14:creationId xmlns:p14="http://schemas.microsoft.com/office/powerpoint/2010/main" val="3334709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EE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5FFDC9-97C3-01DF-1529-F6B89B305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صورة 82">
            <a:extLst>
              <a:ext uri="{FF2B5EF4-FFF2-40B4-BE49-F238E27FC236}">
                <a16:creationId xmlns:a16="http://schemas.microsoft.com/office/drawing/2014/main" id="{66A5940F-7453-90DF-FFED-07B347ED5E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2" y="181769"/>
            <a:ext cx="7556500" cy="4250531"/>
          </a:xfrm>
          <a:prstGeom prst="rect">
            <a:avLst/>
          </a:prstGeom>
        </p:spPr>
      </p:pic>
      <p:grpSp>
        <p:nvGrpSpPr>
          <p:cNvPr id="76" name="Group 2">
            <a:extLst>
              <a:ext uri="{FF2B5EF4-FFF2-40B4-BE49-F238E27FC236}">
                <a16:creationId xmlns:a16="http://schemas.microsoft.com/office/drawing/2014/main" id="{6133050B-A507-CF93-50BB-5D50144C2A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4133" y="2612078"/>
            <a:ext cx="7155517" cy="4445675"/>
            <a:chOff x="37767665" y="17247353"/>
            <a:chExt cx="26118675" cy="16219812"/>
          </a:xfrm>
        </p:grpSpPr>
        <p:sp>
          <p:nvSpPr>
            <p:cNvPr id="77" name="Freeform 3">
              <a:extLst>
                <a:ext uri="{FF2B5EF4-FFF2-40B4-BE49-F238E27FC236}">
                  <a16:creationId xmlns:a16="http://schemas.microsoft.com/office/drawing/2014/main" id="{565E05A9-0695-0FAC-F68D-A9EE7348BD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67665" y="17247353"/>
              <a:ext cx="26118675" cy="16219812"/>
            </a:xfrm>
            <a:custGeom>
              <a:avLst/>
              <a:gdLst/>
              <a:ahLst/>
              <a:cxnLst/>
              <a:rect l="l" t="t" r="r" b="b"/>
              <a:pathLst>
                <a:path w="26118674" h="16219814">
                  <a:moveTo>
                    <a:pt x="22379312" y="15202402"/>
                  </a:moveTo>
                  <a:cubicBezTo>
                    <a:pt x="21321299" y="15775375"/>
                    <a:pt x="19937421" y="15486499"/>
                    <a:pt x="19420795" y="14365092"/>
                  </a:cubicBezTo>
                  <a:lnTo>
                    <a:pt x="18036979" y="14662487"/>
                  </a:lnTo>
                  <a:lnTo>
                    <a:pt x="17047166" y="14664125"/>
                  </a:lnTo>
                  <a:cubicBezTo>
                    <a:pt x="16945932" y="14664289"/>
                    <a:pt x="16728612" y="14548721"/>
                    <a:pt x="16644474" y="14648681"/>
                  </a:cubicBezTo>
                  <a:cubicBezTo>
                    <a:pt x="15979467" y="15716370"/>
                    <a:pt x="14860596" y="16256604"/>
                    <a:pt x="13600756" y="16217868"/>
                  </a:cubicBezTo>
                  <a:cubicBezTo>
                    <a:pt x="12548674" y="16185536"/>
                    <a:pt x="11826144" y="15798133"/>
                    <a:pt x="11715922" y="14694451"/>
                  </a:cubicBezTo>
                  <a:cubicBezTo>
                    <a:pt x="11195107" y="14909285"/>
                    <a:pt x="10740930" y="14813148"/>
                    <a:pt x="10273889" y="14709325"/>
                  </a:cubicBezTo>
                  <a:cubicBezTo>
                    <a:pt x="9758534" y="14996917"/>
                    <a:pt x="9058397" y="15044923"/>
                    <a:pt x="8533136" y="14786579"/>
                  </a:cubicBezTo>
                  <a:cubicBezTo>
                    <a:pt x="7147680" y="15753900"/>
                    <a:pt x="5185049" y="15678754"/>
                    <a:pt x="3892238" y="14579720"/>
                  </a:cubicBezTo>
                  <a:cubicBezTo>
                    <a:pt x="3397422" y="14824412"/>
                    <a:pt x="2881751" y="14899760"/>
                    <a:pt x="2316918" y="14854993"/>
                  </a:cubicBezTo>
                  <a:cubicBezTo>
                    <a:pt x="1036593" y="14753558"/>
                    <a:pt x="79649" y="13753904"/>
                    <a:pt x="28583" y="12474010"/>
                  </a:cubicBezTo>
                  <a:cubicBezTo>
                    <a:pt x="-2101" y="11705344"/>
                    <a:pt x="147174" y="11048119"/>
                    <a:pt x="574949" y="10405079"/>
                  </a:cubicBezTo>
                  <a:cubicBezTo>
                    <a:pt x="363976" y="10161925"/>
                    <a:pt x="217660" y="9912002"/>
                    <a:pt x="157753" y="9592279"/>
                  </a:cubicBezTo>
                  <a:lnTo>
                    <a:pt x="173845" y="8865737"/>
                  </a:lnTo>
                  <a:cubicBezTo>
                    <a:pt x="306978" y="8235869"/>
                    <a:pt x="722320" y="7762895"/>
                    <a:pt x="1250220" y="7380726"/>
                  </a:cubicBezTo>
                  <a:cubicBezTo>
                    <a:pt x="-134765" y="6504108"/>
                    <a:pt x="-338449" y="4772997"/>
                    <a:pt x="487687" y="3398540"/>
                  </a:cubicBezTo>
                  <a:cubicBezTo>
                    <a:pt x="-138309" y="2512245"/>
                    <a:pt x="102457" y="1408666"/>
                    <a:pt x="972193" y="716350"/>
                  </a:cubicBezTo>
                  <a:cubicBezTo>
                    <a:pt x="2397880" y="-418497"/>
                    <a:pt x="5288656" y="-257054"/>
                    <a:pt x="6066797" y="1575505"/>
                  </a:cubicBezTo>
                  <a:cubicBezTo>
                    <a:pt x="6677082" y="1468622"/>
                    <a:pt x="7202495" y="1623981"/>
                    <a:pt x="7677105" y="1981638"/>
                  </a:cubicBezTo>
                  <a:lnTo>
                    <a:pt x="8443501" y="2715699"/>
                  </a:lnTo>
                  <a:cubicBezTo>
                    <a:pt x="9044045" y="2044769"/>
                    <a:pt x="9890346" y="1697057"/>
                    <a:pt x="10772463" y="1785537"/>
                  </a:cubicBezTo>
                  <a:cubicBezTo>
                    <a:pt x="11581620" y="1866766"/>
                    <a:pt x="12280703" y="2289359"/>
                    <a:pt x="12717319" y="2985205"/>
                  </a:cubicBezTo>
                  <a:cubicBezTo>
                    <a:pt x="13586633" y="2439271"/>
                    <a:pt x="14940337" y="2020589"/>
                    <a:pt x="15971957" y="1872736"/>
                  </a:cubicBezTo>
                  <a:cubicBezTo>
                    <a:pt x="16337771" y="1820349"/>
                    <a:pt x="16676224" y="1902161"/>
                    <a:pt x="16964517" y="2074831"/>
                  </a:cubicBezTo>
                  <a:cubicBezTo>
                    <a:pt x="17853715" y="1114812"/>
                    <a:pt x="19585479" y="743503"/>
                    <a:pt x="20700909" y="1473003"/>
                  </a:cubicBezTo>
                  <a:cubicBezTo>
                    <a:pt x="20946234" y="657561"/>
                    <a:pt x="21575938" y="241369"/>
                    <a:pt x="22359846" y="85909"/>
                  </a:cubicBezTo>
                  <a:cubicBezTo>
                    <a:pt x="22789054" y="820"/>
                    <a:pt x="23165075" y="207449"/>
                    <a:pt x="23548983" y="289261"/>
                  </a:cubicBezTo>
                  <a:cubicBezTo>
                    <a:pt x="23897650" y="244228"/>
                    <a:pt x="24282991" y="31616"/>
                    <a:pt x="24681088" y="87015"/>
                  </a:cubicBezTo>
                  <a:cubicBezTo>
                    <a:pt x="25425142" y="190569"/>
                    <a:pt x="26050412" y="671849"/>
                    <a:pt x="26118674" y="1467988"/>
                  </a:cubicBezTo>
                  <a:lnTo>
                    <a:pt x="26110055" y="3107976"/>
                  </a:lnTo>
                  <a:lnTo>
                    <a:pt x="26079508" y="4935773"/>
                  </a:lnTo>
                  <a:lnTo>
                    <a:pt x="26032838" y="5309572"/>
                  </a:lnTo>
                  <a:cubicBezTo>
                    <a:pt x="26059503" y="6019032"/>
                    <a:pt x="25887904" y="6717468"/>
                    <a:pt x="25518333" y="7292461"/>
                  </a:cubicBezTo>
                  <a:cubicBezTo>
                    <a:pt x="25912721" y="7635792"/>
                    <a:pt x="26067825" y="8107382"/>
                    <a:pt x="26066119" y="8613006"/>
                  </a:cubicBezTo>
                  <a:lnTo>
                    <a:pt x="26061307" y="10052806"/>
                  </a:lnTo>
                  <a:lnTo>
                    <a:pt x="26011729" y="12109316"/>
                  </a:lnTo>
                  <a:cubicBezTo>
                    <a:pt x="25989504" y="13029951"/>
                    <a:pt x="25623263" y="14227779"/>
                    <a:pt x="24910004" y="14880025"/>
                  </a:cubicBezTo>
                  <a:cubicBezTo>
                    <a:pt x="24226746" y="15504864"/>
                    <a:pt x="23207838" y="15656579"/>
                    <a:pt x="22379312" y="15202402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0BAF7F05-16C6-C8A3-AFED-909B638EC56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445075" y="7264515"/>
            <a:ext cx="3860934" cy="3022624"/>
          </a:xfrm>
          <a:custGeom>
            <a:avLst/>
            <a:gdLst/>
            <a:ahLst/>
            <a:cxnLst/>
            <a:rect l="l" t="t" r="r" b="b"/>
            <a:pathLst>
              <a:path w="3860934" h="3022624">
                <a:moveTo>
                  <a:pt x="3860933" y="0"/>
                </a:moveTo>
                <a:lnTo>
                  <a:pt x="0" y="0"/>
                </a:lnTo>
                <a:lnTo>
                  <a:pt x="0" y="3022624"/>
                </a:lnTo>
                <a:lnTo>
                  <a:pt x="3860933" y="3022624"/>
                </a:lnTo>
                <a:lnTo>
                  <a:pt x="386093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EF3BBC9-45BD-41C5-EE5C-7470ACFAB83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91808" y="7935002"/>
            <a:ext cx="1486422" cy="2352138"/>
            <a:chOff x="0" y="0"/>
            <a:chExt cx="3081871" cy="4876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637C3CC-E4CD-E4D4-6CE9-2002CDF706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99" y="25"/>
              <a:ext cx="3067672" cy="4876749"/>
            </a:xfrm>
            <a:custGeom>
              <a:avLst/>
              <a:gdLst/>
              <a:ahLst/>
              <a:cxnLst/>
              <a:rect l="l" t="t" r="r" b="b"/>
              <a:pathLst>
                <a:path w="3067672" h="4876749">
                  <a:moveTo>
                    <a:pt x="0" y="4876749"/>
                  </a:moveTo>
                  <a:lnTo>
                    <a:pt x="3067673" y="4876749"/>
                  </a:lnTo>
                  <a:lnTo>
                    <a:pt x="3067673" y="0"/>
                  </a:lnTo>
                  <a:lnTo>
                    <a:pt x="0" y="0"/>
                  </a:lnTo>
                  <a:lnTo>
                    <a:pt x="0" y="4876749"/>
                  </a:lnTo>
                  <a:close/>
                </a:path>
              </a:pathLst>
            </a:custGeom>
            <a:blipFill>
              <a:blip r:embed="rId4"/>
              <a:stretch>
                <a:fillRect l="-231" r="-231"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>
            <a:extLst>
              <a:ext uri="{FF2B5EF4-FFF2-40B4-BE49-F238E27FC236}">
                <a16:creationId xmlns:a16="http://schemas.microsoft.com/office/drawing/2014/main" id="{6B0117CC-B621-D480-D211-1BFB25C1CC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464883">
            <a:off x="6593644" y="8264834"/>
            <a:ext cx="585896" cy="915463"/>
          </a:xfrm>
          <a:custGeom>
            <a:avLst/>
            <a:gdLst/>
            <a:ahLst/>
            <a:cxnLst/>
            <a:rect l="l" t="t" r="r" b="b"/>
            <a:pathLst>
              <a:path w="585896" h="915463">
                <a:moveTo>
                  <a:pt x="0" y="0"/>
                </a:moveTo>
                <a:lnTo>
                  <a:pt x="585896" y="0"/>
                </a:lnTo>
                <a:lnTo>
                  <a:pt x="585896" y="915463"/>
                </a:lnTo>
                <a:lnTo>
                  <a:pt x="0" y="9154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>
            <a:extLst>
              <a:ext uri="{FF2B5EF4-FFF2-40B4-BE49-F238E27FC236}">
                <a16:creationId xmlns:a16="http://schemas.microsoft.com/office/drawing/2014/main" id="{B8974294-189A-3FB8-A47A-C00BAE4641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33776" y="6226273"/>
            <a:ext cx="849765" cy="820024"/>
          </a:xfrm>
          <a:custGeom>
            <a:avLst/>
            <a:gdLst/>
            <a:ahLst/>
            <a:cxnLst/>
            <a:rect l="l" t="t" r="r" b="b"/>
            <a:pathLst>
              <a:path w="849765" h="820024">
                <a:moveTo>
                  <a:pt x="0" y="0"/>
                </a:moveTo>
                <a:lnTo>
                  <a:pt x="849766" y="0"/>
                </a:lnTo>
                <a:lnTo>
                  <a:pt x="849766" y="820024"/>
                </a:lnTo>
                <a:lnTo>
                  <a:pt x="0" y="8200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>
            <a:extLst>
              <a:ext uri="{FF2B5EF4-FFF2-40B4-BE49-F238E27FC236}">
                <a16:creationId xmlns:a16="http://schemas.microsoft.com/office/drawing/2014/main" id="{16AC9200-9EC0-0F74-B8D7-AE0F02AC9F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56721">
            <a:off x="937578" y="6699928"/>
            <a:ext cx="939487" cy="1049706"/>
          </a:xfrm>
          <a:custGeom>
            <a:avLst/>
            <a:gdLst/>
            <a:ahLst/>
            <a:cxnLst/>
            <a:rect l="l" t="t" r="r" b="b"/>
            <a:pathLst>
              <a:path w="939487" h="1049706">
                <a:moveTo>
                  <a:pt x="0" y="0"/>
                </a:moveTo>
                <a:lnTo>
                  <a:pt x="939486" y="0"/>
                </a:lnTo>
                <a:lnTo>
                  <a:pt x="939486" y="1049706"/>
                </a:lnTo>
                <a:lnTo>
                  <a:pt x="0" y="10497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>
            <a:extLst>
              <a:ext uri="{FF2B5EF4-FFF2-40B4-BE49-F238E27FC236}">
                <a16:creationId xmlns:a16="http://schemas.microsoft.com/office/drawing/2014/main" id="{C421BA47-0A76-D369-357B-E9A1138D5B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81386">
            <a:off x="542455" y="8982513"/>
            <a:ext cx="657344" cy="640910"/>
          </a:xfrm>
          <a:custGeom>
            <a:avLst/>
            <a:gdLst/>
            <a:ahLst/>
            <a:cxnLst/>
            <a:rect l="l" t="t" r="r" b="b"/>
            <a:pathLst>
              <a:path w="657344" h="640910">
                <a:moveTo>
                  <a:pt x="0" y="0"/>
                </a:moveTo>
                <a:lnTo>
                  <a:pt x="657344" y="0"/>
                </a:lnTo>
                <a:lnTo>
                  <a:pt x="657344" y="640910"/>
                </a:lnTo>
                <a:lnTo>
                  <a:pt x="0" y="64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>
            <a:extLst>
              <a:ext uri="{FF2B5EF4-FFF2-40B4-BE49-F238E27FC236}">
                <a16:creationId xmlns:a16="http://schemas.microsoft.com/office/drawing/2014/main" id="{17364F5F-C18D-4396-57B7-FBDC420C46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208" y="322940"/>
            <a:ext cx="970864" cy="866120"/>
          </a:xfrm>
          <a:custGeom>
            <a:avLst/>
            <a:gdLst/>
            <a:ahLst/>
            <a:cxnLst/>
            <a:rect l="l" t="t" r="r" b="b"/>
            <a:pathLst>
              <a:path w="970864" h="866120">
                <a:moveTo>
                  <a:pt x="0" y="0"/>
                </a:moveTo>
                <a:lnTo>
                  <a:pt x="970864" y="0"/>
                </a:lnTo>
                <a:lnTo>
                  <a:pt x="970864" y="866120"/>
                </a:lnTo>
                <a:lnTo>
                  <a:pt x="0" y="86612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1683" t="-62423" r="-49476" b="-63063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66" name="Group 66">
            <a:extLst>
              <a:ext uri="{FF2B5EF4-FFF2-40B4-BE49-F238E27FC236}">
                <a16:creationId xmlns:a16="http://schemas.microsoft.com/office/drawing/2014/main" id="{EB03B5FB-4F6C-0B44-9FCD-457D34DFF6D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5287779" y="-230437"/>
            <a:ext cx="2378459" cy="596316"/>
            <a:chOff x="0" y="0"/>
            <a:chExt cx="529895" cy="132853"/>
          </a:xfrm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19F0C7C8-49DF-94EE-A11D-D0C387BBF17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solidFill>
                <a:srgbClr val="512F90"/>
              </a:soli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TextBox 68">
              <a:extLst>
                <a:ext uri="{FF2B5EF4-FFF2-40B4-BE49-F238E27FC236}">
                  <a16:creationId xmlns:a16="http://schemas.microsoft.com/office/drawing/2014/main" id="{C7677BE6-D27C-8613-1824-36D9F69574C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9" name="Group 69">
            <a:extLst>
              <a:ext uri="{FF2B5EF4-FFF2-40B4-BE49-F238E27FC236}">
                <a16:creationId xmlns:a16="http://schemas.microsoft.com/office/drawing/2014/main" id="{5C24E371-EDBB-5A90-6B61-9FFEE3EBEFE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2857846">
            <a:off x="6465051" y="-354262"/>
            <a:ext cx="2378459" cy="596316"/>
            <a:chOff x="0" y="0"/>
            <a:chExt cx="529895" cy="132853"/>
          </a:xfrm>
        </p:grpSpPr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CED85E45-D69E-EBEA-7B4E-02A8F66D6B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29895" cy="132853"/>
            </a:xfrm>
            <a:custGeom>
              <a:avLst/>
              <a:gdLst/>
              <a:ahLst/>
              <a:cxnLst/>
              <a:rect l="l" t="t" r="r" b="b"/>
              <a:pathLst>
                <a:path w="529895" h="132853">
                  <a:moveTo>
                    <a:pt x="66426" y="0"/>
                  </a:moveTo>
                  <a:lnTo>
                    <a:pt x="463468" y="0"/>
                  </a:lnTo>
                  <a:cubicBezTo>
                    <a:pt x="481086" y="0"/>
                    <a:pt x="497982" y="6998"/>
                    <a:pt x="510439" y="19456"/>
                  </a:cubicBezTo>
                  <a:cubicBezTo>
                    <a:pt x="522896" y="31913"/>
                    <a:pt x="529895" y="48809"/>
                    <a:pt x="529895" y="66426"/>
                  </a:cubicBezTo>
                  <a:lnTo>
                    <a:pt x="529895" y="66426"/>
                  </a:lnTo>
                  <a:cubicBezTo>
                    <a:pt x="529895" y="103113"/>
                    <a:pt x="500155" y="132853"/>
                    <a:pt x="463468" y="132853"/>
                  </a:cubicBezTo>
                  <a:lnTo>
                    <a:pt x="66426" y="132853"/>
                  </a:lnTo>
                  <a:cubicBezTo>
                    <a:pt x="29740" y="132853"/>
                    <a:pt x="0" y="103113"/>
                    <a:pt x="0" y="66426"/>
                  </a:cubicBezTo>
                  <a:lnTo>
                    <a:pt x="0" y="66426"/>
                  </a:lnTo>
                  <a:cubicBezTo>
                    <a:pt x="0" y="29740"/>
                    <a:pt x="29740" y="0"/>
                    <a:pt x="66426" y="0"/>
                  </a:cubicBezTo>
                  <a:close/>
                </a:path>
              </a:pathLst>
            </a:custGeom>
            <a:ln w="19050" cap="rnd">
              <a:gradFill>
                <a:gsLst>
                  <a:gs pos="0">
                    <a:srgbClr val="0097B2">
                      <a:alpha val="100000"/>
                    </a:srgbClr>
                  </a:gs>
                  <a:gs pos="100000">
                    <a:srgbClr val="7ED957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1" name="TextBox 71">
              <a:extLst>
                <a:ext uri="{FF2B5EF4-FFF2-40B4-BE49-F238E27FC236}">
                  <a16:creationId xmlns:a16="http://schemas.microsoft.com/office/drawing/2014/main" id="{3FF60DEE-A2FC-A358-7A14-DA22A5B150E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"/>
              <a:ext cx="529895" cy="142378"/>
            </a:xfrm>
            <a:prstGeom prst="rect">
              <a:avLst/>
            </a:prstGeom>
          </p:spPr>
          <p:txBody>
            <a:bodyPr lIns="43844" tIns="43844" rIns="43844" bIns="43844" rtlCol="0" anchor="ctr"/>
            <a:lstStyle/>
            <a:p>
              <a:pPr marL="0" lvl="0" indent="0" algn="ctr" rtl="1">
                <a:lnSpc>
                  <a:spcPts val="136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2" name="Freeform 72">
            <a:extLst>
              <a:ext uri="{FF2B5EF4-FFF2-40B4-BE49-F238E27FC236}">
                <a16:creationId xmlns:a16="http://schemas.microsoft.com/office/drawing/2014/main" id="{E1F07926-4F4D-6692-071E-75B0D81CEE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798344">
            <a:off x="5901930" y="6565772"/>
            <a:ext cx="736157" cy="783146"/>
          </a:xfrm>
          <a:custGeom>
            <a:avLst/>
            <a:gdLst/>
            <a:ahLst/>
            <a:cxnLst/>
            <a:rect l="l" t="t" r="r" b="b"/>
            <a:pathLst>
              <a:path w="736157" h="783146">
                <a:moveTo>
                  <a:pt x="0" y="0"/>
                </a:moveTo>
                <a:lnTo>
                  <a:pt x="736157" y="0"/>
                </a:lnTo>
                <a:lnTo>
                  <a:pt x="736157" y="783146"/>
                </a:lnTo>
                <a:lnTo>
                  <a:pt x="0" y="783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4" name="TextBox 74">
            <a:extLst>
              <a:ext uri="{FF2B5EF4-FFF2-40B4-BE49-F238E27FC236}">
                <a16:creationId xmlns:a16="http://schemas.microsoft.com/office/drawing/2014/main" id="{0472899B-6D82-934D-1623-8C5EDE006B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79283" y="3602976"/>
            <a:ext cx="4461167" cy="873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6839"/>
              </a:lnSpc>
            </a:pPr>
            <a:r>
              <a:rPr lang="ar-EG" sz="5699" b="1" dirty="0">
                <a:solidFill>
                  <a:srgbClr val="B96875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أهلاً بعودتـكم</a:t>
            </a:r>
          </a:p>
        </p:txBody>
      </p:sp>
      <p:sp>
        <p:nvSpPr>
          <p:cNvPr id="75" name="TextBox 75">
            <a:extLst>
              <a:ext uri="{FF2B5EF4-FFF2-40B4-BE49-F238E27FC236}">
                <a16:creationId xmlns:a16="http://schemas.microsoft.com/office/drawing/2014/main" id="{C1F87248-A183-36FD-147A-465ED751C3A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9071" y="4629296"/>
            <a:ext cx="6421858" cy="55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824"/>
              </a:lnSpc>
            </a:pPr>
            <a:r>
              <a:rPr lang="ar-SA" sz="2499" b="1" dirty="0">
                <a:solidFill>
                  <a:srgbClr val="D18692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أكتب العبارة التي تريد هنا</a:t>
            </a:r>
            <a:endParaRPr lang="ar-EG" sz="2499" b="1" dirty="0">
              <a:solidFill>
                <a:srgbClr val="D18692"/>
              </a:solidFill>
              <a:latin typeface="Tajawal Bold"/>
              <a:ea typeface="Tajawal Bold"/>
              <a:cs typeface="Tajawal Bold"/>
              <a:sym typeface="Tajawal Bold"/>
              <a:rtl/>
            </a:endParaRPr>
          </a:p>
        </p:txBody>
      </p:sp>
      <p:grpSp>
        <p:nvGrpSpPr>
          <p:cNvPr id="78" name="Group 7">
            <a:extLst>
              <a:ext uri="{FF2B5EF4-FFF2-40B4-BE49-F238E27FC236}">
                <a16:creationId xmlns:a16="http://schemas.microsoft.com/office/drawing/2014/main" id="{526526C1-681D-68FB-9D3B-1F149B474F4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79989" y="10233878"/>
            <a:ext cx="8119978" cy="560548"/>
            <a:chOff x="0" y="0"/>
            <a:chExt cx="2910017" cy="200888"/>
          </a:xfrm>
        </p:grpSpPr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991AEDA6-4660-1DE4-31A4-29CCC4A297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341" y="0"/>
              <a:ext cx="2708080" cy="169739"/>
            </a:xfrm>
            <a:custGeom>
              <a:avLst/>
              <a:gdLst/>
              <a:ahLst/>
              <a:cxnLst/>
              <a:rect l="l" t="t" r="r" b="b"/>
              <a:pathLst>
                <a:path w="2910017" h="200888">
                  <a:moveTo>
                    <a:pt x="0" y="0"/>
                  </a:moveTo>
                  <a:lnTo>
                    <a:pt x="2910017" y="0"/>
                  </a:lnTo>
                  <a:lnTo>
                    <a:pt x="2910017" y="200888"/>
                  </a:lnTo>
                  <a:lnTo>
                    <a:pt x="0" y="200888"/>
                  </a:lnTo>
                  <a:close/>
                </a:path>
              </a:pathLst>
            </a:custGeom>
            <a:solidFill>
              <a:srgbClr val="4E1B9C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TextBox 9">
              <a:extLst>
                <a:ext uri="{FF2B5EF4-FFF2-40B4-BE49-F238E27FC236}">
                  <a16:creationId xmlns:a16="http://schemas.microsoft.com/office/drawing/2014/main" id="{B9474F52-D08B-9F2D-E236-A79D1BCFE72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10017" cy="200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10"/>
                </a:lnSpc>
              </a:pPr>
              <a:endParaRPr/>
            </a:p>
          </p:txBody>
        </p:sp>
      </p:grpSp>
      <p:sp>
        <p:nvSpPr>
          <p:cNvPr id="81" name="TextBox 73">
            <a:extLst>
              <a:ext uri="{FF2B5EF4-FFF2-40B4-BE49-F238E27FC236}">
                <a16:creationId xmlns:a16="http://schemas.microsoft.com/office/drawing/2014/main" id="{EC0A3373-7F46-73E9-F307-9FEE0AF68C1E}"/>
              </a:ext>
            </a:extLst>
          </p:cNvPr>
          <p:cNvSpPr txBox="1"/>
          <p:nvPr/>
        </p:nvSpPr>
        <p:spPr>
          <a:xfrm>
            <a:off x="76077" y="10340064"/>
            <a:ext cx="7422644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1799"/>
              </a:lnSpc>
              <a:spcBef>
                <a:spcPct val="0"/>
              </a:spcBef>
            </a:pP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إدارة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مدرسة: قناة </a:t>
            </a:r>
            <a:r>
              <a:rPr lang="ar-SA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1499" b="1" u="none" strike="noStrike" dirty="0" err="1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تيليجرام</a:t>
            </a:r>
            <a:r>
              <a:rPr lang="ar-EG" sz="1499" b="1" u="none" strike="noStrike" dirty="0">
                <a:solidFill>
                  <a:srgbClr val="FFFFFF"/>
                </a:solidFill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</a:p>
        </p:txBody>
      </p:sp>
    </p:spTree>
    <p:extLst>
      <p:ext uri="{BB962C8B-B14F-4D97-AF65-F5344CB8AC3E}">
        <p14:creationId xmlns:p14="http://schemas.microsoft.com/office/powerpoint/2010/main" val="327873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2F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0928AE-1AAD-CA9A-7B2F-01309D535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4A0F0D19-D179-C22B-AAE1-ED61A9E644F5}"/>
              </a:ext>
            </a:extLst>
          </p:cNvPr>
          <p:cNvSpPr txBox="1"/>
          <p:nvPr/>
        </p:nvSpPr>
        <p:spPr>
          <a:xfrm>
            <a:off x="425450" y="4432300"/>
            <a:ext cx="6712238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buNone/>
            </a:pPr>
            <a:r>
              <a:rPr lang="ar-S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مع انطلاقة العام الدراسي الجديد</a:t>
            </a:r>
          </a:p>
          <a:p>
            <a:pPr algn="ctr">
              <a:lnSpc>
                <a:spcPct val="200000"/>
              </a:lnSpc>
              <a:buNone/>
            </a:pPr>
            <a:r>
              <a:rPr lang="ar-S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نرحب بكافة الكوادر التعليمية والإدارية </a:t>
            </a:r>
          </a:p>
          <a:p>
            <a:pPr algn="ctr">
              <a:lnSpc>
                <a:spcPct val="200000"/>
              </a:lnSpc>
              <a:buNone/>
            </a:pPr>
            <a:r>
              <a:rPr lang="ar-SA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cs typeface="Tajawal Bold"/>
                <a:rtl/>
              </a:rPr>
              <a:t>نسعد بتقديم أحدث الحلول والمنتجات التعليمية ، السجلات الرقمية، وأنظمة متابعة الأداء المخصصة للمدارس.</a:t>
            </a:r>
          </a:p>
        </p:txBody>
      </p:sp>
      <p:sp>
        <p:nvSpPr>
          <p:cNvPr id="11" name="TextBox 74">
            <a:extLst>
              <a:ext uri="{FF2B5EF4-FFF2-40B4-BE49-F238E27FC236}">
                <a16:creationId xmlns:a16="http://schemas.microsoft.com/office/drawing/2014/main" id="{616F4DD3-6AF4-AE5F-FE17-DF800941758A}"/>
              </a:ext>
            </a:extLst>
          </p:cNvPr>
          <p:cNvSpPr txBox="1">
            <a:spLocks/>
          </p:cNvSpPr>
          <p:nvPr/>
        </p:nvSpPr>
        <p:spPr>
          <a:xfrm>
            <a:off x="806450" y="9077523"/>
            <a:ext cx="594359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خدمتكم غايتنا | فريق الدعم الفني</a:t>
            </a:r>
            <a:endParaRPr lang="ar-EG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jawal Bold"/>
              <a:ea typeface="Tajawal Bold"/>
              <a:cs typeface="Tajawal Bold"/>
              <a:sym typeface="Tajawal Bold"/>
              <a:rtl/>
            </a:endParaRPr>
          </a:p>
        </p:txBody>
      </p:sp>
      <p:sp>
        <p:nvSpPr>
          <p:cNvPr id="14" name="TextBox 74">
            <a:extLst>
              <a:ext uri="{FF2B5EF4-FFF2-40B4-BE49-F238E27FC236}">
                <a16:creationId xmlns:a16="http://schemas.microsoft.com/office/drawing/2014/main" id="{5212E7A2-C6A6-AFF2-F362-3482CBD10DF4}"/>
              </a:ext>
            </a:extLst>
          </p:cNvPr>
          <p:cNvSpPr txBox="1">
            <a:spLocks/>
          </p:cNvSpPr>
          <p:nvPr/>
        </p:nvSpPr>
        <p:spPr>
          <a:xfrm>
            <a:off x="836253" y="8409239"/>
            <a:ext cx="594359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نشكر لكم ثقتكم ..</a:t>
            </a:r>
            <a:endParaRPr lang="ar-EG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jawal Bold"/>
              <a:ea typeface="Tajawal Bold"/>
              <a:cs typeface="Tajawal Bold"/>
              <a:sym typeface="Tajawal Bold"/>
              <a:rtl/>
            </a:endParaRPr>
          </a:p>
        </p:txBody>
      </p:sp>
      <p:sp>
        <p:nvSpPr>
          <p:cNvPr id="16" name="TextBox 74">
            <a:extLst>
              <a:ext uri="{FF2B5EF4-FFF2-40B4-BE49-F238E27FC236}">
                <a16:creationId xmlns:a16="http://schemas.microsoft.com/office/drawing/2014/main" id="{F2B7B584-32B4-90CB-AB9C-84061072B00E}"/>
              </a:ext>
            </a:extLst>
          </p:cNvPr>
          <p:cNvSpPr txBox="1">
            <a:spLocks/>
          </p:cNvSpPr>
          <p:nvPr/>
        </p:nvSpPr>
        <p:spPr>
          <a:xfrm>
            <a:off x="723612" y="2832100"/>
            <a:ext cx="6168882" cy="1750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أه</a:t>
            </a:r>
            <a:r>
              <a:rPr lang="ar-SA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ـ</a:t>
            </a:r>
            <a:r>
              <a:rPr lang="ar-E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لاً بكم في قناة </a:t>
            </a:r>
            <a:r>
              <a:rPr lang="ar-SA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ال</a:t>
            </a:r>
            <a:r>
              <a:rPr lang="ar-E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ت</a:t>
            </a:r>
            <a:r>
              <a:rPr lang="ar-SA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ل</a:t>
            </a:r>
            <a:r>
              <a:rPr lang="ar-EG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يجرام</a:t>
            </a:r>
            <a:endParaRPr lang="ar-SA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jawal Bold"/>
              <a:ea typeface="Tajawal Bold"/>
              <a:cs typeface="Tajawal Bold"/>
              <a:sym typeface="Tajawal Bold"/>
              <a:rtl/>
            </a:endParaRPr>
          </a:p>
          <a:p>
            <a:pPr algn="ctr">
              <a:lnSpc>
                <a:spcPct val="150000"/>
              </a:lnSpc>
            </a:pPr>
            <a:r>
              <a:rPr lang="ar-E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 سفيان الصاعدي</a:t>
            </a:r>
            <a:endParaRPr lang="ar-SA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jawal Bold"/>
              <a:ea typeface="Tajawal Bold"/>
              <a:cs typeface="Tajawal Bold"/>
              <a:sym typeface="Tajawal Bold"/>
              <a:rtl/>
            </a:endParaRPr>
          </a:p>
          <a:p>
            <a:pPr algn="ctr">
              <a:lnSpc>
                <a:spcPct val="150000"/>
              </a:lnSpc>
            </a:pPr>
            <a:r>
              <a:rPr lang="ar-E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jawal Bold"/>
                <a:ea typeface="Tajawal Bold"/>
                <a:cs typeface="Tajawal Bold"/>
                <a:sym typeface="Tajawal Bold"/>
                <a:rtl/>
              </a:rPr>
              <a:t>للخدمات التعليمية</a:t>
            </a:r>
          </a:p>
        </p:txBody>
      </p:sp>
    </p:spTree>
    <p:extLst>
      <p:ext uri="{BB962C8B-B14F-4D97-AF65-F5344CB8AC3E}">
        <p14:creationId xmlns:p14="http://schemas.microsoft.com/office/powerpoint/2010/main" val="1273557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213</Words>
  <Application>Microsoft Office PowerPoint</Application>
  <PresentationFormat>مخصص</PresentationFormat>
  <Paragraphs>36</Paragraphs>
  <Slides>9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Tajawal Bold</vt:lpstr>
      <vt:lpstr>Aptos</vt:lpstr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منشورات لقاءات المدارس</dc:title>
  <dc:creator>LENOVO</dc:creator>
  <cp:lastModifiedBy>LENOVO</cp:lastModifiedBy>
  <cp:revision>4</cp:revision>
  <cp:lastPrinted>2026-08-10T13:40:12Z</cp:lastPrinted>
  <dcterms:created xsi:type="dcterms:W3CDTF">2006-08-16T00:00:00Z</dcterms:created>
  <dcterms:modified xsi:type="dcterms:W3CDTF">2026-08-10T13:48:55Z</dcterms:modified>
  <dc:identifier>DAHIqUtzWak</dc:identifier>
</cp:coreProperties>
</file>