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438" r:id="rId2"/>
    <p:sldId id="536" r:id="rId3"/>
    <p:sldId id="493" r:id="rId4"/>
    <p:sldId id="540" r:id="rId5"/>
    <p:sldId id="500" r:id="rId6"/>
    <p:sldId id="541" r:id="rId7"/>
    <p:sldId id="542" r:id="rId8"/>
    <p:sldId id="535" r:id="rId9"/>
    <p:sldId id="537" r:id="rId10"/>
    <p:sldId id="528" r:id="rId11"/>
    <p:sldId id="518" r:id="rId12"/>
    <p:sldId id="539" r:id="rId13"/>
    <p:sldId id="479" r:id="rId14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5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80"/>
    <a:srgbClr val="990099"/>
    <a:srgbClr val="FF66FF"/>
    <a:srgbClr val="EC12CD"/>
    <a:srgbClr val="DFC9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32" autoAdjust="0"/>
    <p:restoredTop sz="97691" autoAdjust="0"/>
  </p:normalViewPr>
  <p:slideViewPr>
    <p:cSldViewPr snapToGrid="0">
      <p:cViewPr>
        <p:scale>
          <a:sx n="75" d="100"/>
          <a:sy n="75" d="100"/>
        </p:scale>
        <p:origin x="-618" y="-48"/>
      </p:cViewPr>
      <p:guideLst>
        <p:guide orient="horz" pos="1632"/>
        <p:guide pos="54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2385324-4A4B-4111-825E-6A15E803BD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087DB9CD-418F-4E90-B422-028EBB531D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FABF659-1574-44A8-BDFC-91429CC06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3595587-78D0-4BD3-8D47-4049FF32E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69CCF2D-7735-457B-B57A-62DF87954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996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CFCDE0C-42DE-4362-8212-AD25650E3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8EA6AEFB-7810-46AC-BBC6-094D7594F5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2897E13-CCD3-4D84-AE8C-DD0E7A77B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735C5AA-1A49-4A72-9882-F906CB84D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8D7DBFD-3A4C-4488-8867-E745CFCCD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900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16EF2C8B-EF93-41A4-A724-7480732567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FC2A984-868F-4887-BD3B-6494E2A7AA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6186B80-29BD-476C-B5D8-DBEF25134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992CBDD-CC95-4E8F-92B4-3079FE7DF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68F68CE-5061-46B1-9B69-6734191BA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236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CA2F224-963F-40AF-B0D3-3DA143365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717D7E4-586E-4976-A30E-1F40A06E63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0BEC46A-3052-4DA4-B32D-D3C60392F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8A7874B-536B-4A10-82A2-8B90BC917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9755734-459D-4183-A082-5E4EBB994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92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71A3704-FFD4-4E2B-AB3F-0EE4571E5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D229EC5-0CC6-45D5-98BB-489355780B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EF43EDA-0D42-41BC-A81D-863B639EA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64493C3-80B3-4198-A84A-6076F8C14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98F403F-95E6-4B4E-8D73-20AA6DC56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778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9B1F2DE-85ED-4CF7-BA2F-5428CE346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6818E28-CAE9-45CD-B841-2707A5AD92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48AF64E-C6D3-40D1-B36D-050AC7BC2C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837C87C-EAB6-4A35-904D-969BC6B6C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3233834-260B-4816-B6A5-B970BBFD9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F987C20-3D4D-4433-95C5-AFBB8A4B4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730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0BA41B7-847F-4B60-992F-ECDD92E6F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8B5B16E-21BB-493E-8395-B529C0908F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52CCA84-1124-4F43-AA71-36145CFAA5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64570F5A-3AF6-48CA-B49E-4DB193EF9C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DA66AD5-D769-402E-8D04-F3CAF1B37E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6FC0AE0E-D6BD-45DF-8C66-1EE6279C9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0B13D00A-D4EF-4946-B6B7-3EBC74632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69B308B-42B0-48EA-B9A6-A24BFE1C9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11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8BEFB6A-8B3C-400D-BE17-CA55570D4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86389DD1-9F93-483A-995F-4CA516584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C939AE2-3ED7-42FB-B58F-21D4769EA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61E1D5F-E5CB-4E06-A4E3-9285650CE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005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8D857826-4EC8-4319-BB88-0FC3F9344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3D0D2653-8E51-40E3-872A-08BF8B69C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4D8406E-EE22-4E8E-8B4E-B3DF4127F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750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2E435B4-C41B-46FC-B4D2-90C0D4176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1D1D79C-5FC9-400A-AF2C-741EB8BCD1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D42E074-A494-40B8-9F1C-D1584B099B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0F1042C-D898-4411-88C3-238BF611F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F3807AA-C9FA-4B10-840D-FE55F2E7B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96B2352-7B39-4D78-8F05-9A6649BED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805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D94566F-1025-4476-B344-9FB9EF648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E3355062-4A30-45E7-9406-995B82EC84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F38D978-255C-4144-BD90-CA1950E3A3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EB3E44E-D9F3-445C-B49C-6BC97D6BC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6D2FA18-B72F-4928-927E-2D8BAF020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124C611-6C3C-4C61-B1D3-26F45C7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198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7DE78FE-BAEF-425E-A9F0-926710707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DD5678B-CFF9-4A4B-B347-00E35DFA5A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09EEFB5-A043-4EDE-AD71-CB516B3BCD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E6624F0-592E-4447-9BDE-4E9875C98B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1BFC0C0-0E49-4A9C-AF69-4D944FB7B6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372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8.wdp"/><Relationship Id="rId5" Type="http://schemas.openxmlformats.org/officeDocument/2006/relationships/image" Target="../media/image16.png"/><Relationship Id="rId4" Type="http://schemas.microsoft.com/office/2007/relationships/hdphoto" Target="../media/hdphoto7.wdp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4.wdp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6.wdp"/><Relationship Id="rId5" Type="http://schemas.openxmlformats.org/officeDocument/2006/relationships/image" Target="../media/image13.png"/><Relationship Id="rId4" Type="http://schemas.microsoft.com/office/2007/relationships/hdphoto" Target="../media/hdphoto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="" xmlns:a16="http://schemas.microsoft.com/office/drawing/2014/main" id="{B70A3C3A-EA86-496E-B7D2-02AEE86217BE}"/>
              </a:ext>
            </a:extLst>
          </p:cNvPr>
          <p:cNvSpPr/>
          <p:nvPr/>
        </p:nvSpPr>
        <p:spPr>
          <a:xfrm rot="19193033">
            <a:off x="566967" y="4371014"/>
            <a:ext cx="1314942" cy="1786598"/>
          </a:xfrm>
          <a:custGeom>
            <a:avLst/>
            <a:gdLst>
              <a:gd name="connsiteX0" fmla="*/ 1286250 w 2404177"/>
              <a:gd name="connsiteY0" fmla="*/ 0 h 3266531"/>
              <a:gd name="connsiteX1" fmla="*/ 1270348 w 2404177"/>
              <a:gd name="connsiteY1" fmla="*/ 7726 h 3266531"/>
              <a:gd name="connsiteX2" fmla="*/ 412652 w 2404177"/>
              <a:gd name="connsiteY2" fmla="*/ 1461177 h 3266531"/>
              <a:gd name="connsiteX3" fmla="*/ 2051539 w 2404177"/>
              <a:gd name="connsiteY3" fmla="*/ 3114131 h 3266531"/>
              <a:gd name="connsiteX4" fmla="*/ 2381832 w 2404177"/>
              <a:gd name="connsiteY4" fmla="*/ 3080549 h 3266531"/>
              <a:gd name="connsiteX5" fmla="*/ 2404177 w 2404177"/>
              <a:gd name="connsiteY5" fmla="*/ 3074754 h 3266531"/>
              <a:gd name="connsiteX6" fmla="*/ 2276816 w 2404177"/>
              <a:gd name="connsiteY6" fmla="*/ 3136634 h 3266531"/>
              <a:gd name="connsiteX7" fmla="*/ 1638887 w 2404177"/>
              <a:gd name="connsiteY7" fmla="*/ 3266531 h 3266531"/>
              <a:gd name="connsiteX8" fmla="*/ 0 w 2404177"/>
              <a:gd name="connsiteY8" fmla="*/ 1613577 h 3266531"/>
              <a:gd name="connsiteX9" fmla="*/ 1151532 w 2404177"/>
              <a:gd name="connsiteY9" fmla="*/ 34937 h 3266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04177" h="3266531">
                <a:moveTo>
                  <a:pt x="1286250" y="0"/>
                </a:moveTo>
                <a:lnTo>
                  <a:pt x="1270348" y="7726"/>
                </a:lnTo>
                <a:cubicBezTo>
                  <a:pt x="759466" y="287636"/>
                  <a:pt x="412652" y="833558"/>
                  <a:pt x="412652" y="1461177"/>
                </a:cubicBezTo>
                <a:cubicBezTo>
                  <a:pt x="412652" y="2374078"/>
                  <a:pt x="1146407" y="3114131"/>
                  <a:pt x="2051539" y="3114131"/>
                </a:cubicBezTo>
                <a:cubicBezTo>
                  <a:pt x="2164681" y="3114131"/>
                  <a:pt x="2275144" y="3102568"/>
                  <a:pt x="2381832" y="3080549"/>
                </a:cubicBezTo>
                <a:lnTo>
                  <a:pt x="2404177" y="3074754"/>
                </a:lnTo>
                <a:lnTo>
                  <a:pt x="2276816" y="3136634"/>
                </a:lnTo>
                <a:cubicBezTo>
                  <a:pt x="2080742" y="3220278"/>
                  <a:pt x="1865170" y="3266531"/>
                  <a:pt x="1638887" y="3266531"/>
                </a:cubicBezTo>
                <a:cubicBezTo>
                  <a:pt x="733755" y="3266531"/>
                  <a:pt x="0" y="2526478"/>
                  <a:pt x="0" y="1613577"/>
                </a:cubicBezTo>
                <a:cubicBezTo>
                  <a:pt x="0" y="871845"/>
                  <a:pt x="484393" y="244220"/>
                  <a:pt x="1151532" y="34937"/>
                </a:cubicBezTo>
                <a:close/>
              </a:path>
            </a:pathLst>
          </a:custGeom>
          <a:gradFill flip="none" rotWithShape="1">
            <a:gsLst>
              <a:gs pos="72000">
                <a:srgbClr val="FFFFFF"/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="" xmlns:a16="http://schemas.microsoft.com/office/drawing/2014/main" id="{6B3B2C6E-BD37-4B63-A35B-B5068B32B0C4}"/>
              </a:ext>
            </a:extLst>
          </p:cNvPr>
          <p:cNvSpPr/>
          <p:nvPr/>
        </p:nvSpPr>
        <p:spPr>
          <a:xfrm rot="14400000">
            <a:off x="680709" y="1221143"/>
            <a:ext cx="4415715" cy="4415715"/>
          </a:xfrm>
          <a:custGeom>
            <a:avLst/>
            <a:gdLst>
              <a:gd name="connsiteX0" fmla="*/ 3743108 w 4415715"/>
              <a:gd name="connsiteY0" fmla="*/ 3094235 h 4415715"/>
              <a:gd name="connsiteX1" fmla="*/ 3683611 w 4415715"/>
              <a:gd name="connsiteY1" fmla="*/ 2872192 h 4415715"/>
              <a:gd name="connsiteX2" fmla="*/ 3624116 w 4415715"/>
              <a:gd name="connsiteY2" fmla="*/ 2650151 h 4415715"/>
              <a:gd name="connsiteX3" fmla="*/ 3421119 w 4415715"/>
              <a:gd name="connsiteY3" fmla="*/ 2532950 h 4415715"/>
              <a:gd name="connsiteX4" fmla="*/ 3655519 w 4415715"/>
              <a:gd name="connsiteY4" fmla="*/ 2532950 h 4415715"/>
              <a:gd name="connsiteX5" fmla="*/ 3818066 w 4415715"/>
              <a:gd name="connsiteY5" fmla="*/ 2370404 h 4415715"/>
              <a:gd name="connsiteX6" fmla="*/ 3980612 w 4415715"/>
              <a:gd name="connsiteY6" fmla="*/ 2207858 h 4415715"/>
              <a:gd name="connsiteX7" fmla="*/ 3818066 w 4415715"/>
              <a:gd name="connsiteY7" fmla="*/ 2045312 h 4415715"/>
              <a:gd name="connsiteX8" fmla="*/ 3655520 w 4415715"/>
              <a:gd name="connsiteY8" fmla="*/ 1882766 h 4415715"/>
              <a:gd name="connsiteX9" fmla="*/ 3421119 w 4415715"/>
              <a:gd name="connsiteY9" fmla="*/ 1882766 h 4415715"/>
              <a:gd name="connsiteX10" fmla="*/ 3624116 w 4415715"/>
              <a:gd name="connsiteY10" fmla="*/ 1765565 h 4415715"/>
              <a:gd name="connsiteX11" fmla="*/ 3683612 w 4415715"/>
              <a:gd name="connsiteY11" fmla="*/ 1543522 h 4415715"/>
              <a:gd name="connsiteX12" fmla="*/ 3743108 w 4415715"/>
              <a:gd name="connsiteY12" fmla="*/ 1321481 h 4415715"/>
              <a:gd name="connsiteX13" fmla="*/ 3521066 w 4415715"/>
              <a:gd name="connsiteY13" fmla="*/ 1261985 h 4415715"/>
              <a:gd name="connsiteX14" fmla="*/ 3299024 w 4415715"/>
              <a:gd name="connsiteY14" fmla="*/ 1202489 h 4415715"/>
              <a:gd name="connsiteX15" fmla="*/ 3096027 w 4415715"/>
              <a:gd name="connsiteY15" fmla="*/ 1319689 h 4415715"/>
              <a:gd name="connsiteX16" fmla="*/ 3213227 w 4415715"/>
              <a:gd name="connsiteY16" fmla="*/ 1116692 h 4415715"/>
              <a:gd name="connsiteX17" fmla="*/ 3153731 w 4415715"/>
              <a:gd name="connsiteY17" fmla="*/ 894650 h 4415715"/>
              <a:gd name="connsiteX18" fmla="*/ 3094235 w 4415715"/>
              <a:gd name="connsiteY18" fmla="*/ 672607 h 4415715"/>
              <a:gd name="connsiteX19" fmla="*/ 2872193 w 4415715"/>
              <a:gd name="connsiteY19" fmla="*/ 732104 h 4415715"/>
              <a:gd name="connsiteX20" fmla="*/ 2650151 w 4415715"/>
              <a:gd name="connsiteY20" fmla="*/ 791600 h 4415715"/>
              <a:gd name="connsiteX21" fmla="*/ 2532950 w 4415715"/>
              <a:gd name="connsiteY21" fmla="*/ 994597 h 4415715"/>
              <a:gd name="connsiteX22" fmla="*/ 2532950 w 4415715"/>
              <a:gd name="connsiteY22" fmla="*/ 760196 h 4415715"/>
              <a:gd name="connsiteX23" fmla="*/ 2370405 w 4415715"/>
              <a:gd name="connsiteY23" fmla="*/ 597650 h 4415715"/>
              <a:gd name="connsiteX24" fmla="*/ 2207858 w 4415715"/>
              <a:gd name="connsiteY24" fmla="*/ 435103 h 4415715"/>
              <a:gd name="connsiteX25" fmla="*/ 2045313 w 4415715"/>
              <a:gd name="connsiteY25" fmla="*/ 597649 h 4415715"/>
              <a:gd name="connsiteX26" fmla="*/ 1882766 w 4415715"/>
              <a:gd name="connsiteY26" fmla="*/ 760195 h 4415715"/>
              <a:gd name="connsiteX27" fmla="*/ 1882766 w 4415715"/>
              <a:gd name="connsiteY27" fmla="*/ 994597 h 4415715"/>
              <a:gd name="connsiteX28" fmla="*/ 1765565 w 4415715"/>
              <a:gd name="connsiteY28" fmla="*/ 791600 h 4415715"/>
              <a:gd name="connsiteX29" fmla="*/ 1543523 w 4415715"/>
              <a:gd name="connsiteY29" fmla="*/ 732104 h 4415715"/>
              <a:gd name="connsiteX30" fmla="*/ 1321481 w 4415715"/>
              <a:gd name="connsiteY30" fmla="*/ 672608 h 4415715"/>
              <a:gd name="connsiteX31" fmla="*/ 1261985 w 4415715"/>
              <a:gd name="connsiteY31" fmla="*/ 894650 h 4415715"/>
              <a:gd name="connsiteX32" fmla="*/ 1202489 w 4415715"/>
              <a:gd name="connsiteY32" fmla="*/ 1116692 h 4415715"/>
              <a:gd name="connsiteX33" fmla="*/ 1319690 w 4415715"/>
              <a:gd name="connsiteY33" fmla="*/ 1319690 h 4415715"/>
              <a:gd name="connsiteX34" fmla="*/ 1116692 w 4415715"/>
              <a:gd name="connsiteY34" fmla="*/ 1202489 h 4415715"/>
              <a:gd name="connsiteX35" fmla="*/ 894650 w 4415715"/>
              <a:gd name="connsiteY35" fmla="*/ 1261985 h 4415715"/>
              <a:gd name="connsiteX36" fmla="*/ 672608 w 4415715"/>
              <a:gd name="connsiteY36" fmla="*/ 1321480 h 4415715"/>
              <a:gd name="connsiteX37" fmla="*/ 732104 w 4415715"/>
              <a:gd name="connsiteY37" fmla="*/ 1543523 h 4415715"/>
              <a:gd name="connsiteX38" fmla="*/ 791600 w 4415715"/>
              <a:gd name="connsiteY38" fmla="*/ 1765565 h 4415715"/>
              <a:gd name="connsiteX39" fmla="*/ 994598 w 4415715"/>
              <a:gd name="connsiteY39" fmla="*/ 1882765 h 4415715"/>
              <a:gd name="connsiteX40" fmla="*/ 760196 w 4415715"/>
              <a:gd name="connsiteY40" fmla="*/ 1882766 h 4415715"/>
              <a:gd name="connsiteX41" fmla="*/ 597650 w 4415715"/>
              <a:gd name="connsiteY41" fmla="*/ 2045312 h 4415715"/>
              <a:gd name="connsiteX42" fmla="*/ 435104 w 4415715"/>
              <a:gd name="connsiteY42" fmla="*/ 2207858 h 4415715"/>
              <a:gd name="connsiteX43" fmla="*/ 597651 w 4415715"/>
              <a:gd name="connsiteY43" fmla="*/ 2370404 h 4415715"/>
              <a:gd name="connsiteX44" fmla="*/ 760197 w 4415715"/>
              <a:gd name="connsiteY44" fmla="*/ 2532950 h 4415715"/>
              <a:gd name="connsiteX45" fmla="*/ 994597 w 4415715"/>
              <a:gd name="connsiteY45" fmla="*/ 2532950 h 4415715"/>
              <a:gd name="connsiteX46" fmla="*/ 791600 w 4415715"/>
              <a:gd name="connsiteY46" fmla="*/ 2650151 h 4415715"/>
              <a:gd name="connsiteX47" fmla="*/ 732104 w 4415715"/>
              <a:gd name="connsiteY47" fmla="*/ 2872193 h 4415715"/>
              <a:gd name="connsiteX48" fmla="*/ 672608 w 4415715"/>
              <a:gd name="connsiteY48" fmla="*/ 3094235 h 4415715"/>
              <a:gd name="connsiteX49" fmla="*/ 894650 w 4415715"/>
              <a:gd name="connsiteY49" fmla="*/ 3153731 h 4415715"/>
              <a:gd name="connsiteX50" fmla="*/ 1116692 w 4415715"/>
              <a:gd name="connsiteY50" fmla="*/ 3213226 h 4415715"/>
              <a:gd name="connsiteX51" fmla="*/ 1319690 w 4415715"/>
              <a:gd name="connsiteY51" fmla="*/ 3096026 h 4415715"/>
              <a:gd name="connsiteX52" fmla="*/ 1202489 w 4415715"/>
              <a:gd name="connsiteY52" fmla="*/ 3299024 h 4415715"/>
              <a:gd name="connsiteX53" fmla="*/ 1261985 w 4415715"/>
              <a:gd name="connsiteY53" fmla="*/ 3521065 h 4415715"/>
              <a:gd name="connsiteX54" fmla="*/ 1321481 w 4415715"/>
              <a:gd name="connsiteY54" fmla="*/ 3743108 h 4415715"/>
              <a:gd name="connsiteX55" fmla="*/ 1543523 w 4415715"/>
              <a:gd name="connsiteY55" fmla="*/ 3683611 h 4415715"/>
              <a:gd name="connsiteX56" fmla="*/ 1765565 w 4415715"/>
              <a:gd name="connsiteY56" fmla="*/ 3624115 h 4415715"/>
              <a:gd name="connsiteX57" fmla="*/ 1882766 w 4415715"/>
              <a:gd name="connsiteY57" fmla="*/ 3421118 h 4415715"/>
              <a:gd name="connsiteX58" fmla="*/ 1882767 w 4415715"/>
              <a:gd name="connsiteY58" fmla="*/ 3655519 h 4415715"/>
              <a:gd name="connsiteX59" fmla="*/ 2045312 w 4415715"/>
              <a:gd name="connsiteY59" fmla="*/ 3818066 h 4415715"/>
              <a:gd name="connsiteX60" fmla="*/ 2207858 w 4415715"/>
              <a:gd name="connsiteY60" fmla="*/ 3980611 h 4415715"/>
              <a:gd name="connsiteX61" fmla="*/ 2370404 w 4415715"/>
              <a:gd name="connsiteY61" fmla="*/ 3818066 h 4415715"/>
              <a:gd name="connsiteX62" fmla="*/ 2532950 w 4415715"/>
              <a:gd name="connsiteY62" fmla="*/ 3655519 h 4415715"/>
              <a:gd name="connsiteX63" fmla="*/ 2532950 w 4415715"/>
              <a:gd name="connsiteY63" fmla="*/ 3421119 h 4415715"/>
              <a:gd name="connsiteX64" fmla="*/ 2650151 w 4415715"/>
              <a:gd name="connsiteY64" fmla="*/ 3624116 h 4415715"/>
              <a:gd name="connsiteX65" fmla="*/ 2872193 w 4415715"/>
              <a:gd name="connsiteY65" fmla="*/ 3683611 h 4415715"/>
              <a:gd name="connsiteX66" fmla="*/ 3094235 w 4415715"/>
              <a:gd name="connsiteY66" fmla="*/ 3743107 h 4415715"/>
              <a:gd name="connsiteX67" fmla="*/ 3153731 w 4415715"/>
              <a:gd name="connsiteY67" fmla="*/ 3521065 h 4415715"/>
              <a:gd name="connsiteX68" fmla="*/ 3213226 w 4415715"/>
              <a:gd name="connsiteY68" fmla="*/ 3299023 h 4415715"/>
              <a:gd name="connsiteX69" fmla="*/ 3096027 w 4415715"/>
              <a:gd name="connsiteY69" fmla="*/ 3096026 h 4415715"/>
              <a:gd name="connsiteX70" fmla="*/ 3299024 w 4415715"/>
              <a:gd name="connsiteY70" fmla="*/ 3213226 h 4415715"/>
              <a:gd name="connsiteX71" fmla="*/ 3521065 w 4415715"/>
              <a:gd name="connsiteY71" fmla="*/ 3153731 h 4415715"/>
              <a:gd name="connsiteX72" fmla="*/ 3743108 w 4415715"/>
              <a:gd name="connsiteY72" fmla="*/ 3094235 h 4415715"/>
              <a:gd name="connsiteX73" fmla="*/ 4119918 w 4415715"/>
              <a:gd name="connsiteY73" fmla="*/ 3311787 h 4415715"/>
              <a:gd name="connsiteX74" fmla="*/ 3843377 w 4415715"/>
              <a:gd name="connsiteY74" fmla="*/ 3385885 h 4415715"/>
              <a:gd name="connsiteX75" fmla="*/ 3566838 w 4415715"/>
              <a:gd name="connsiteY75" fmla="*/ 3459984 h 4415715"/>
              <a:gd name="connsiteX76" fmla="*/ 3314017 w 4415715"/>
              <a:gd name="connsiteY76" fmla="*/ 3314018 h 4415715"/>
              <a:gd name="connsiteX77" fmla="*/ 3459983 w 4415715"/>
              <a:gd name="connsiteY77" fmla="*/ 3566839 h 4415715"/>
              <a:gd name="connsiteX78" fmla="*/ 3385884 w 4415715"/>
              <a:gd name="connsiteY78" fmla="*/ 3843378 h 4415715"/>
              <a:gd name="connsiteX79" fmla="*/ 3311786 w 4415715"/>
              <a:gd name="connsiteY79" fmla="*/ 4119918 h 4415715"/>
              <a:gd name="connsiteX80" fmla="*/ 3035246 w 4415715"/>
              <a:gd name="connsiteY80" fmla="*/ 4045820 h 4415715"/>
              <a:gd name="connsiteX81" fmla="*/ 2758707 w 4415715"/>
              <a:gd name="connsiteY81" fmla="*/ 3971721 h 4415715"/>
              <a:gd name="connsiteX82" fmla="*/ 2612739 w 4415715"/>
              <a:gd name="connsiteY82" fmla="*/ 3718901 h 4415715"/>
              <a:gd name="connsiteX83" fmla="*/ 2612739 w 4415715"/>
              <a:gd name="connsiteY83" fmla="*/ 4010832 h 4415715"/>
              <a:gd name="connsiteX84" fmla="*/ 2410298 w 4415715"/>
              <a:gd name="connsiteY84" fmla="*/ 4213274 h 4415715"/>
              <a:gd name="connsiteX85" fmla="*/ 2207858 w 4415715"/>
              <a:gd name="connsiteY85" fmla="*/ 4415715 h 4415715"/>
              <a:gd name="connsiteX86" fmla="*/ 2005416 w 4415715"/>
              <a:gd name="connsiteY86" fmla="*/ 4213275 h 4415715"/>
              <a:gd name="connsiteX87" fmla="*/ 1802976 w 4415715"/>
              <a:gd name="connsiteY87" fmla="*/ 4010832 h 4415715"/>
              <a:gd name="connsiteX88" fmla="*/ 1802976 w 4415715"/>
              <a:gd name="connsiteY88" fmla="*/ 3718900 h 4415715"/>
              <a:gd name="connsiteX89" fmla="*/ 1657008 w 4415715"/>
              <a:gd name="connsiteY89" fmla="*/ 3971721 h 4415715"/>
              <a:gd name="connsiteX90" fmla="*/ 1380469 w 4415715"/>
              <a:gd name="connsiteY90" fmla="*/ 4045820 h 4415715"/>
              <a:gd name="connsiteX91" fmla="*/ 1103929 w 4415715"/>
              <a:gd name="connsiteY91" fmla="*/ 4119919 h 4415715"/>
              <a:gd name="connsiteX92" fmla="*/ 1029830 w 4415715"/>
              <a:gd name="connsiteY92" fmla="*/ 3843378 h 4415715"/>
              <a:gd name="connsiteX93" fmla="*/ 955731 w 4415715"/>
              <a:gd name="connsiteY93" fmla="*/ 3566839 h 4415715"/>
              <a:gd name="connsiteX94" fmla="*/ 1101698 w 4415715"/>
              <a:gd name="connsiteY94" fmla="*/ 3314017 h 4415715"/>
              <a:gd name="connsiteX95" fmla="*/ 848876 w 4415715"/>
              <a:gd name="connsiteY95" fmla="*/ 3459984 h 4415715"/>
              <a:gd name="connsiteX96" fmla="*/ 572336 w 4415715"/>
              <a:gd name="connsiteY96" fmla="*/ 3385885 h 4415715"/>
              <a:gd name="connsiteX97" fmla="*/ 295797 w 4415715"/>
              <a:gd name="connsiteY97" fmla="*/ 3311787 h 4415715"/>
              <a:gd name="connsiteX98" fmla="*/ 369895 w 4415715"/>
              <a:gd name="connsiteY98" fmla="*/ 3035247 h 4415715"/>
              <a:gd name="connsiteX99" fmla="*/ 443994 w 4415715"/>
              <a:gd name="connsiteY99" fmla="*/ 2758707 h 4415715"/>
              <a:gd name="connsiteX100" fmla="*/ 696815 w 4415715"/>
              <a:gd name="connsiteY100" fmla="*/ 2612741 h 4415715"/>
              <a:gd name="connsiteX101" fmla="*/ 404883 w 4415715"/>
              <a:gd name="connsiteY101" fmla="*/ 2612741 h 4415715"/>
              <a:gd name="connsiteX102" fmla="*/ 202441 w 4415715"/>
              <a:gd name="connsiteY102" fmla="*/ 2410299 h 4415715"/>
              <a:gd name="connsiteX103" fmla="*/ 0 w 4415715"/>
              <a:gd name="connsiteY103" fmla="*/ 2207858 h 4415715"/>
              <a:gd name="connsiteX104" fmla="*/ 202441 w 4415715"/>
              <a:gd name="connsiteY104" fmla="*/ 2005417 h 4415715"/>
              <a:gd name="connsiteX105" fmla="*/ 404883 w 4415715"/>
              <a:gd name="connsiteY105" fmla="*/ 1802976 h 4415715"/>
              <a:gd name="connsiteX106" fmla="*/ 696815 w 4415715"/>
              <a:gd name="connsiteY106" fmla="*/ 1802975 h 4415715"/>
              <a:gd name="connsiteX107" fmla="*/ 443994 w 4415715"/>
              <a:gd name="connsiteY107" fmla="*/ 1657009 h 4415715"/>
              <a:gd name="connsiteX108" fmla="*/ 369895 w 4415715"/>
              <a:gd name="connsiteY108" fmla="*/ 1380470 h 4415715"/>
              <a:gd name="connsiteX109" fmla="*/ 295797 w 4415715"/>
              <a:gd name="connsiteY109" fmla="*/ 1103929 h 4415715"/>
              <a:gd name="connsiteX110" fmla="*/ 572337 w 4415715"/>
              <a:gd name="connsiteY110" fmla="*/ 1029831 h 4415715"/>
              <a:gd name="connsiteX111" fmla="*/ 848876 w 4415715"/>
              <a:gd name="connsiteY111" fmla="*/ 955732 h 4415715"/>
              <a:gd name="connsiteX112" fmla="*/ 1101698 w 4415715"/>
              <a:gd name="connsiteY112" fmla="*/ 1101699 h 4415715"/>
              <a:gd name="connsiteX113" fmla="*/ 955732 w 4415715"/>
              <a:gd name="connsiteY113" fmla="*/ 848877 h 4415715"/>
              <a:gd name="connsiteX114" fmla="*/ 1029830 w 4415715"/>
              <a:gd name="connsiteY114" fmla="*/ 572338 h 4415715"/>
              <a:gd name="connsiteX115" fmla="*/ 1103929 w 4415715"/>
              <a:gd name="connsiteY115" fmla="*/ 295798 h 4415715"/>
              <a:gd name="connsiteX116" fmla="*/ 1380469 w 4415715"/>
              <a:gd name="connsiteY116" fmla="*/ 369896 h 4415715"/>
              <a:gd name="connsiteX117" fmla="*/ 1657008 w 4415715"/>
              <a:gd name="connsiteY117" fmla="*/ 443995 h 4415715"/>
              <a:gd name="connsiteX118" fmla="*/ 1802975 w 4415715"/>
              <a:gd name="connsiteY118" fmla="*/ 696815 h 4415715"/>
              <a:gd name="connsiteX119" fmla="*/ 1802974 w 4415715"/>
              <a:gd name="connsiteY119" fmla="*/ 404883 h 4415715"/>
              <a:gd name="connsiteX120" fmla="*/ 2005417 w 4415715"/>
              <a:gd name="connsiteY120" fmla="*/ 202441 h 4415715"/>
              <a:gd name="connsiteX121" fmla="*/ 2207857 w 4415715"/>
              <a:gd name="connsiteY121" fmla="*/ 0 h 4415715"/>
              <a:gd name="connsiteX122" fmla="*/ 2410299 w 4415715"/>
              <a:gd name="connsiteY122" fmla="*/ 202441 h 4415715"/>
              <a:gd name="connsiteX123" fmla="*/ 2612739 w 4415715"/>
              <a:gd name="connsiteY123" fmla="*/ 404883 h 4415715"/>
              <a:gd name="connsiteX124" fmla="*/ 2612739 w 4415715"/>
              <a:gd name="connsiteY124" fmla="*/ 696816 h 4415715"/>
              <a:gd name="connsiteX125" fmla="*/ 2758707 w 4415715"/>
              <a:gd name="connsiteY125" fmla="*/ 443995 h 4415715"/>
              <a:gd name="connsiteX126" fmla="*/ 3035246 w 4415715"/>
              <a:gd name="connsiteY126" fmla="*/ 369896 h 4415715"/>
              <a:gd name="connsiteX127" fmla="*/ 3311786 w 4415715"/>
              <a:gd name="connsiteY127" fmla="*/ 295797 h 4415715"/>
              <a:gd name="connsiteX128" fmla="*/ 3385885 w 4415715"/>
              <a:gd name="connsiteY128" fmla="*/ 572338 h 4415715"/>
              <a:gd name="connsiteX129" fmla="*/ 3459984 w 4415715"/>
              <a:gd name="connsiteY129" fmla="*/ 848877 h 4415715"/>
              <a:gd name="connsiteX130" fmla="*/ 3314018 w 4415715"/>
              <a:gd name="connsiteY130" fmla="*/ 1101699 h 4415715"/>
              <a:gd name="connsiteX131" fmla="*/ 3566839 w 4415715"/>
              <a:gd name="connsiteY131" fmla="*/ 955732 h 4415715"/>
              <a:gd name="connsiteX132" fmla="*/ 3843378 w 4415715"/>
              <a:gd name="connsiteY132" fmla="*/ 1029831 h 4415715"/>
              <a:gd name="connsiteX133" fmla="*/ 4119918 w 4415715"/>
              <a:gd name="connsiteY133" fmla="*/ 1103929 h 4415715"/>
              <a:gd name="connsiteX134" fmla="*/ 4045820 w 4415715"/>
              <a:gd name="connsiteY134" fmla="*/ 1380469 h 4415715"/>
              <a:gd name="connsiteX135" fmla="*/ 3971720 w 4415715"/>
              <a:gd name="connsiteY135" fmla="*/ 1657009 h 4415715"/>
              <a:gd name="connsiteX136" fmla="*/ 3718900 w 4415715"/>
              <a:gd name="connsiteY136" fmla="*/ 1802976 h 4415715"/>
              <a:gd name="connsiteX137" fmla="*/ 4010832 w 4415715"/>
              <a:gd name="connsiteY137" fmla="*/ 1802975 h 4415715"/>
              <a:gd name="connsiteX138" fmla="*/ 4213273 w 4415715"/>
              <a:gd name="connsiteY138" fmla="*/ 2005417 h 4415715"/>
              <a:gd name="connsiteX139" fmla="*/ 4415715 w 4415715"/>
              <a:gd name="connsiteY139" fmla="*/ 2207858 h 4415715"/>
              <a:gd name="connsiteX140" fmla="*/ 4213273 w 4415715"/>
              <a:gd name="connsiteY140" fmla="*/ 2410299 h 4415715"/>
              <a:gd name="connsiteX141" fmla="*/ 4010831 w 4415715"/>
              <a:gd name="connsiteY141" fmla="*/ 2612740 h 4415715"/>
              <a:gd name="connsiteX142" fmla="*/ 3718900 w 4415715"/>
              <a:gd name="connsiteY142" fmla="*/ 2612741 h 4415715"/>
              <a:gd name="connsiteX143" fmla="*/ 3971720 w 4415715"/>
              <a:gd name="connsiteY143" fmla="*/ 2758707 h 4415715"/>
              <a:gd name="connsiteX144" fmla="*/ 4045819 w 4415715"/>
              <a:gd name="connsiteY144" fmla="*/ 3035246 h 4415715"/>
              <a:gd name="connsiteX145" fmla="*/ 4119918 w 4415715"/>
              <a:gd name="connsiteY145" fmla="*/ 3311787 h 4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4415715" h="4415715">
                <a:moveTo>
                  <a:pt x="3743108" y="3094235"/>
                </a:moveTo>
                <a:cubicBezTo>
                  <a:pt x="3665363" y="3049349"/>
                  <a:pt x="3638726" y="2949938"/>
                  <a:pt x="3683611" y="2872192"/>
                </a:cubicBezTo>
                <a:cubicBezTo>
                  <a:pt x="3728498" y="2794448"/>
                  <a:pt x="3701861" y="2695036"/>
                  <a:pt x="3624116" y="2650151"/>
                </a:cubicBezTo>
                <a:lnTo>
                  <a:pt x="3421119" y="2532950"/>
                </a:lnTo>
                <a:lnTo>
                  <a:pt x="3655519" y="2532950"/>
                </a:lnTo>
                <a:cubicBezTo>
                  <a:pt x="3745292" y="2532950"/>
                  <a:pt x="3818066" y="2460176"/>
                  <a:pt x="3818066" y="2370404"/>
                </a:cubicBezTo>
                <a:cubicBezTo>
                  <a:pt x="3818065" y="2280632"/>
                  <a:pt x="3890840" y="2207858"/>
                  <a:pt x="3980612" y="2207858"/>
                </a:cubicBezTo>
                <a:cubicBezTo>
                  <a:pt x="3890840" y="2207858"/>
                  <a:pt x="3818066" y="2135084"/>
                  <a:pt x="3818066" y="2045312"/>
                </a:cubicBezTo>
                <a:cubicBezTo>
                  <a:pt x="3818066" y="1955540"/>
                  <a:pt x="3745292" y="1882766"/>
                  <a:pt x="3655520" y="1882766"/>
                </a:cubicBezTo>
                <a:lnTo>
                  <a:pt x="3421119" y="1882766"/>
                </a:lnTo>
                <a:lnTo>
                  <a:pt x="3624116" y="1765565"/>
                </a:lnTo>
                <a:cubicBezTo>
                  <a:pt x="3701861" y="1720679"/>
                  <a:pt x="3728498" y="1621268"/>
                  <a:pt x="3683612" y="1543522"/>
                </a:cubicBezTo>
                <a:cubicBezTo>
                  <a:pt x="3638726" y="1465778"/>
                  <a:pt x="3665364" y="1366367"/>
                  <a:pt x="3743108" y="1321481"/>
                </a:cubicBezTo>
                <a:cubicBezTo>
                  <a:pt x="3665364" y="1366367"/>
                  <a:pt x="3565952" y="1339729"/>
                  <a:pt x="3521066" y="1261985"/>
                </a:cubicBezTo>
                <a:cubicBezTo>
                  <a:pt x="3476181" y="1184239"/>
                  <a:pt x="3376769" y="1157603"/>
                  <a:pt x="3299024" y="1202489"/>
                </a:cubicBezTo>
                <a:lnTo>
                  <a:pt x="3096027" y="1319689"/>
                </a:lnTo>
                <a:lnTo>
                  <a:pt x="3213227" y="1116692"/>
                </a:lnTo>
                <a:cubicBezTo>
                  <a:pt x="3258113" y="1038947"/>
                  <a:pt x="3231476" y="939536"/>
                  <a:pt x="3153731" y="894650"/>
                </a:cubicBezTo>
                <a:cubicBezTo>
                  <a:pt x="3075986" y="849764"/>
                  <a:pt x="3049349" y="750353"/>
                  <a:pt x="3094235" y="672607"/>
                </a:cubicBezTo>
                <a:cubicBezTo>
                  <a:pt x="3049349" y="750353"/>
                  <a:pt x="2949938" y="776990"/>
                  <a:pt x="2872193" y="732104"/>
                </a:cubicBezTo>
                <a:cubicBezTo>
                  <a:pt x="2794448" y="687218"/>
                  <a:pt x="2695037" y="713855"/>
                  <a:pt x="2650151" y="791600"/>
                </a:cubicBezTo>
                <a:lnTo>
                  <a:pt x="2532950" y="994597"/>
                </a:lnTo>
                <a:lnTo>
                  <a:pt x="2532950" y="760196"/>
                </a:lnTo>
                <a:cubicBezTo>
                  <a:pt x="2532950" y="670423"/>
                  <a:pt x="2460176" y="597649"/>
                  <a:pt x="2370405" y="597650"/>
                </a:cubicBezTo>
                <a:cubicBezTo>
                  <a:pt x="2280632" y="597650"/>
                  <a:pt x="2207858" y="524876"/>
                  <a:pt x="2207858" y="435103"/>
                </a:cubicBezTo>
                <a:cubicBezTo>
                  <a:pt x="2207858" y="524876"/>
                  <a:pt x="2135084" y="597649"/>
                  <a:pt x="2045313" y="597649"/>
                </a:cubicBezTo>
                <a:cubicBezTo>
                  <a:pt x="1955540" y="597649"/>
                  <a:pt x="1882766" y="670424"/>
                  <a:pt x="1882766" y="760195"/>
                </a:cubicBezTo>
                <a:lnTo>
                  <a:pt x="1882766" y="994597"/>
                </a:lnTo>
                <a:lnTo>
                  <a:pt x="1765565" y="791600"/>
                </a:lnTo>
                <a:cubicBezTo>
                  <a:pt x="1720679" y="713855"/>
                  <a:pt x="1621268" y="687218"/>
                  <a:pt x="1543523" y="732104"/>
                </a:cubicBezTo>
                <a:cubicBezTo>
                  <a:pt x="1465778" y="776990"/>
                  <a:pt x="1366367" y="750353"/>
                  <a:pt x="1321481" y="672608"/>
                </a:cubicBezTo>
                <a:cubicBezTo>
                  <a:pt x="1366367" y="750353"/>
                  <a:pt x="1339730" y="849764"/>
                  <a:pt x="1261985" y="894650"/>
                </a:cubicBezTo>
                <a:cubicBezTo>
                  <a:pt x="1184240" y="939536"/>
                  <a:pt x="1157604" y="1038948"/>
                  <a:pt x="1202489" y="1116692"/>
                </a:cubicBezTo>
                <a:lnTo>
                  <a:pt x="1319690" y="1319690"/>
                </a:lnTo>
                <a:lnTo>
                  <a:pt x="1116692" y="1202489"/>
                </a:lnTo>
                <a:cubicBezTo>
                  <a:pt x="1038948" y="1157603"/>
                  <a:pt x="939537" y="1184240"/>
                  <a:pt x="894650" y="1261985"/>
                </a:cubicBezTo>
                <a:cubicBezTo>
                  <a:pt x="849764" y="1339730"/>
                  <a:pt x="750353" y="1366367"/>
                  <a:pt x="672608" y="1321480"/>
                </a:cubicBezTo>
                <a:cubicBezTo>
                  <a:pt x="750353" y="1366367"/>
                  <a:pt x="776990" y="1465778"/>
                  <a:pt x="732104" y="1543523"/>
                </a:cubicBezTo>
                <a:cubicBezTo>
                  <a:pt x="687218" y="1621268"/>
                  <a:pt x="713856" y="1720679"/>
                  <a:pt x="791600" y="1765565"/>
                </a:cubicBezTo>
                <a:lnTo>
                  <a:pt x="994598" y="1882765"/>
                </a:lnTo>
                <a:lnTo>
                  <a:pt x="760196" y="1882766"/>
                </a:lnTo>
                <a:cubicBezTo>
                  <a:pt x="670424" y="1882766"/>
                  <a:pt x="597650" y="1955540"/>
                  <a:pt x="597650" y="2045312"/>
                </a:cubicBezTo>
                <a:cubicBezTo>
                  <a:pt x="597650" y="2135084"/>
                  <a:pt x="524876" y="2207858"/>
                  <a:pt x="435104" y="2207858"/>
                </a:cubicBezTo>
                <a:cubicBezTo>
                  <a:pt x="524876" y="2207858"/>
                  <a:pt x="597650" y="2280632"/>
                  <a:pt x="597651" y="2370404"/>
                </a:cubicBezTo>
                <a:cubicBezTo>
                  <a:pt x="597650" y="2460176"/>
                  <a:pt x="670424" y="2532950"/>
                  <a:pt x="760197" y="2532950"/>
                </a:cubicBezTo>
                <a:lnTo>
                  <a:pt x="994597" y="2532950"/>
                </a:lnTo>
                <a:lnTo>
                  <a:pt x="791600" y="2650151"/>
                </a:lnTo>
                <a:cubicBezTo>
                  <a:pt x="713855" y="2695036"/>
                  <a:pt x="687218" y="2794448"/>
                  <a:pt x="732104" y="2872193"/>
                </a:cubicBezTo>
                <a:cubicBezTo>
                  <a:pt x="776991" y="2949937"/>
                  <a:pt x="750354" y="3049348"/>
                  <a:pt x="672608" y="3094235"/>
                </a:cubicBezTo>
                <a:cubicBezTo>
                  <a:pt x="750354" y="3049348"/>
                  <a:pt x="849765" y="3075986"/>
                  <a:pt x="894650" y="3153731"/>
                </a:cubicBezTo>
                <a:cubicBezTo>
                  <a:pt x="939536" y="3231476"/>
                  <a:pt x="1038947" y="3258113"/>
                  <a:pt x="1116692" y="3213226"/>
                </a:cubicBezTo>
                <a:lnTo>
                  <a:pt x="1319690" y="3096026"/>
                </a:lnTo>
                <a:lnTo>
                  <a:pt x="1202489" y="3299024"/>
                </a:lnTo>
                <a:cubicBezTo>
                  <a:pt x="1157603" y="3376769"/>
                  <a:pt x="1184240" y="3476180"/>
                  <a:pt x="1261985" y="3521065"/>
                </a:cubicBezTo>
                <a:cubicBezTo>
                  <a:pt x="1339730" y="3565952"/>
                  <a:pt x="1366367" y="3665363"/>
                  <a:pt x="1321481" y="3743108"/>
                </a:cubicBezTo>
                <a:cubicBezTo>
                  <a:pt x="1366367" y="3665363"/>
                  <a:pt x="1465778" y="3638726"/>
                  <a:pt x="1543523" y="3683611"/>
                </a:cubicBezTo>
                <a:cubicBezTo>
                  <a:pt x="1621268" y="3728498"/>
                  <a:pt x="1720679" y="3701861"/>
                  <a:pt x="1765565" y="3624115"/>
                </a:cubicBezTo>
                <a:lnTo>
                  <a:pt x="1882766" y="3421118"/>
                </a:lnTo>
                <a:lnTo>
                  <a:pt x="1882767" y="3655519"/>
                </a:lnTo>
                <a:cubicBezTo>
                  <a:pt x="1882766" y="3745291"/>
                  <a:pt x="1955540" y="3818066"/>
                  <a:pt x="2045312" y="3818066"/>
                </a:cubicBezTo>
                <a:cubicBezTo>
                  <a:pt x="2135084" y="3818066"/>
                  <a:pt x="2207858" y="3890839"/>
                  <a:pt x="2207858" y="3980611"/>
                </a:cubicBezTo>
                <a:cubicBezTo>
                  <a:pt x="2207858" y="3890839"/>
                  <a:pt x="2280632" y="3818066"/>
                  <a:pt x="2370404" y="3818066"/>
                </a:cubicBezTo>
                <a:cubicBezTo>
                  <a:pt x="2460176" y="3818066"/>
                  <a:pt x="2532951" y="3745291"/>
                  <a:pt x="2532950" y="3655519"/>
                </a:cubicBezTo>
                <a:lnTo>
                  <a:pt x="2532950" y="3421119"/>
                </a:lnTo>
                <a:lnTo>
                  <a:pt x="2650151" y="3624116"/>
                </a:lnTo>
                <a:cubicBezTo>
                  <a:pt x="2695037" y="3701861"/>
                  <a:pt x="2794448" y="3728498"/>
                  <a:pt x="2872193" y="3683611"/>
                </a:cubicBezTo>
                <a:cubicBezTo>
                  <a:pt x="2949938" y="3638726"/>
                  <a:pt x="3049349" y="3665363"/>
                  <a:pt x="3094235" y="3743107"/>
                </a:cubicBezTo>
                <a:cubicBezTo>
                  <a:pt x="3049349" y="3665363"/>
                  <a:pt x="3075986" y="3565952"/>
                  <a:pt x="3153731" y="3521065"/>
                </a:cubicBezTo>
                <a:cubicBezTo>
                  <a:pt x="3231476" y="3476180"/>
                  <a:pt x="3258113" y="3376768"/>
                  <a:pt x="3213226" y="3299023"/>
                </a:cubicBezTo>
                <a:lnTo>
                  <a:pt x="3096027" y="3096026"/>
                </a:lnTo>
                <a:lnTo>
                  <a:pt x="3299024" y="3213226"/>
                </a:lnTo>
                <a:cubicBezTo>
                  <a:pt x="3376769" y="3258113"/>
                  <a:pt x="3476180" y="3231475"/>
                  <a:pt x="3521065" y="3153731"/>
                </a:cubicBezTo>
                <a:cubicBezTo>
                  <a:pt x="3565952" y="3075986"/>
                  <a:pt x="3665363" y="3049349"/>
                  <a:pt x="3743108" y="3094235"/>
                </a:cubicBezTo>
                <a:close/>
                <a:moveTo>
                  <a:pt x="4119918" y="3311787"/>
                </a:moveTo>
                <a:cubicBezTo>
                  <a:pt x="4023091" y="3255884"/>
                  <a:pt x="3899281" y="3289059"/>
                  <a:pt x="3843377" y="3385885"/>
                </a:cubicBezTo>
                <a:cubicBezTo>
                  <a:pt x="3787475" y="3482711"/>
                  <a:pt x="3663665" y="3515887"/>
                  <a:pt x="3566838" y="3459984"/>
                </a:cubicBezTo>
                <a:lnTo>
                  <a:pt x="3314017" y="3314018"/>
                </a:lnTo>
                <a:lnTo>
                  <a:pt x="3459983" y="3566839"/>
                </a:lnTo>
                <a:cubicBezTo>
                  <a:pt x="3515886" y="3663665"/>
                  <a:pt x="3482711" y="3787476"/>
                  <a:pt x="3385884" y="3843378"/>
                </a:cubicBezTo>
                <a:cubicBezTo>
                  <a:pt x="3289059" y="3899282"/>
                  <a:pt x="3255884" y="4023092"/>
                  <a:pt x="3311786" y="4119918"/>
                </a:cubicBezTo>
                <a:cubicBezTo>
                  <a:pt x="3255884" y="4023092"/>
                  <a:pt x="3132072" y="3989917"/>
                  <a:pt x="3035246" y="4045820"/>
                </a:cubicBezTo>
                <a:cubicBezTo>
                  <a:pt x="2938419" y="4101723"/>
                  <a:pt x="2814609" y="4068548"/>
                  <a:pt x="2758707" y="3971721"/>
                </a:cubicBezTo>
                <a:lnTo>
                  <a:pt x="2612739" y="3718901"/>
                </a:lnTo>
                <a:lnTo>
                  <a:pt x="2612739" y="4010832"/>
                </a:lnTo>
                <a:cubicBezTo>
                  <a:pt x="2612741" y="4122638"/>
                  <a:pt x="2522104" y="4213275"/>
                  <a:pt x="2410298" y="4213274"/>
                </a:cubicBezTo>
                <a:cubicBezTo>
                  <a:pt x="2298493" y="4213275"/>
                  <a:pt x="2207858" y="4303910"/>
                  <a:pt x="2207858" y="4415715"/>
                </a:cubicBezTo>
                <a:cubicBezTo>
                  <a:pt x="2207858" y="4303910"/>
                  <a:pt x="2117222" y="4213274"/>
                  <a:pt x="2005416" y="4213275"/>
                </a:cubicBezTo>
                <a:cubicBezTo>
                  <a:pt x="1893611" y="4213275"/>
                  <a:pt x="1802976" y="4122638"/>
                  <a:pt x="1802976" y="4010832"/>
                </a:cubicBezTo>
                <a:lnTo>
                  <a:pt x="1802976" y="3718900"/>
                </a:lnTo>
                <a:lnTo>
                  <a:pt x="1657008" y="3971721"/>
                </a:lnTo>
                <a:cubicBezTo>
                  <a:pt x="1601106" y="4068548"/>
                  <a:pt x="1477296" y="4101723"/>
                  <a:pt x="1380469" y="4045820"/>
                </a:cubicBezTo>
                <a:cubicBezTo>
                  <a:pt x="1283642" y="3989917"/>
                  <a:pt x="1159831" y="4023092"/>
                  <a:pt x="1103929" y="4119919"/>
                </a:cubicBezTo>
                <a:cubicBezTo>
                  <a:pt x="1159831" y="4023092"/>
                  <a:pt x="1126657" y="3899282"/>
                  <a:pt x="1029830" y="3843378"/>
                </a:cubicBezTo>
                <a:cubicBezTo>
                  <a:pt x="933004" y="3787476"/>
                  <a:pt x="899829" y="3663666"/>
                  <a:pt x="955731" y="3566839"/>
                </a:cubicBezTo>
                <a:lnTo>
                  <a:pt x="1101698" y="3314017"/>
                </a:lnTo>
                <a:lnTo>
                  <a:pt x="848876" y="3459984"/>
                </a:lnTo>
                <a:cubicBezTo>
                  <a:pt x="752050" y="3515887"/>
                  <a:pt x="628239" y="3482712"/>
                  <a:pt x="572336" y="3385885"/>
                </a:cubicBezTo>
                <a:cubicBezTo>
                  <a:pt x="516434" y="3289059"/>
                  <a:pt x="392624" y="3255884"/>
                  <a:pt x="295797" y="3311787"/>
                </a:cubicBezTo>
                <a:cubicBezTo>
                  <a:pt x="392624" y="3255884"/>
                  <a:pt x="425799" y="3132073"/>
                  <a:pt x="369895" y="3035247"/>
                </a:cubicBezTo>
                <a:cubicBezTo>
                  <a:pt x="313993" y="2938420"/>
                  <a:pt x="347168" y="2814609"/>
                  <a:pt x="443994" y="2758707"/>
                </a:cubicBezTo>
                <a:lnTo>
                  <a:pt x="696815" y="2612741"/>
                </a:lnTo>
                <a:lnTo>
                  <a:pt x="404883" y="2612741"/>
                </a:lnTo>
                <a:cubicBezTo>
                  <a:pt x="293077" y="2612741"/>
                  <a:pt x="202441" y="2522105"/>
                  <a:pt x="202441" y="2410299"/>
                </a:cubicBezTo>
                <a:cubicBezTo>
                  <a:pt x="202441" y="2298493"/>
                  <a:pt x="111806" y="2207858"/>
                  <a:pt x="0" y="2207858"/>
                </a:cubicBezTo>
                <a:cubicBezTo>
                  <a:pt x="111806" y="2207858"/>
                  <a:pt x="202441" y="2117222"/>
                  <a:pt x="202441" y="2005417"/>
                </a:cubicBezTo>
                <a:cubicBezTo>
                  <a:pt x="202441" y="1893611"/>
                  <a:pt x="293077" y="1802976"/>
                  <a:pt x="404883" y="1802976"/>
                </a:cubicBezTo>
                <a:lnTo>
                  <a:pt x="696815" y="1802975"/>
                </a:lnTo>
                <a:lnTo>
                  <a:pt x="443994" y="1657009"/>
                </a:lnTo>
                <a:cubicBezTo>
                  <a:pt x="347168" y="1601106"/>
                  <a:pt x="313993" y="1477296"/>
                  <a:pt x="369895" y="1380470"/>
                </a:cubicBezTo>
                <a:cubicBezTo>
                  <a:pt x="425799" y="1283643"/>
                  <a:pt x="392623" y="1159832"/>
                  <a:pt x="295797" y="1103929"/>
                </a:cubicBezTo>
                <a:cubicBezTo>
                  <a:pt x="392623" y="1159832"/>
                  <a:pt x="516434" y="1126658"/>
                  <a:pt x="572337" y="1029831"/>
                </a:cubicBezTo>
                <a:cubicBezTo>
                  <a:pt x="628240" y="933004"/>
                  <a:pt x="752050" y="899829"/>
                  <a:pt x="848876" y="955732"/>
                </a:cubicBezTo>
                <a:lnTo>
                  <a:pt x="1101698" y="1101699"/>
                </a:lnTo>
                <a:lnTo>
                  <a:pt x="955732" y="848877"/>
                </a:lnTo>
                <a:cubicBezTo>
                  <a:pt x="899829" y="752051"/>
                  <a:pt x="933004" y="628240"/>
                  <a:pt x="1029830" y="572338"/>
                </a:cubicBezTo>
                <a:cubicBezTo>
                  <a:pt x="1126657" y="516434"/>
                  <a:pt x="1159831" y="392624"/>
                  <a:pt x="1103929" y="295798"/>
                </a:cubicBezTo>
                <a:cubicBezTo>
                  <a:pt x="1159831" y="392624"/>
                  <a:pt x="1283641" y="425799"/>
                  <a:pt x="1380469" y="369896"/>
                </a:cubicBezTo>
                <a:cubicBezTo>
                  <a:pt x="1477294" y="313993"/>
                  <a:pt x="1601106" y="347168"/>
                  <a:pt x="1657008" y="443995"/>
                </a:cubicBezTo>
                <a:lnTo>
                  <a:pt x="1802975" y="696815"/>
                </a:lnTo>
                <a:lnTo>
                  <a:pt x="1802974" y="404883"/>
                </a:lnTo>
                <a:cubicBezTo>
                  <a:pt x="1802974" y="293078"/>
                  <a:pt x="1893611" y="202441"/>
                  <a:pt x="2005417" y="202441"/>
                </a:cubicBezTo>
                <a:cubicBezTo>
                  <a:pt x="2117222" y="202441"/>
                  <a:pt x="2207858" y="111807"/>
                  <a:pt x="2207857" y="0"/>
                </a:cubicBezTo>
                <a:cubicBezTo>
                  <a:pt x="2207858" y="111807"/>
                  <a:pt x="2298493" y="202441"/>
                  <a:pt x="2410299" y="202441"/>
                </a:cubicBezTo>
                <a:cubicBezTo>
                  <a:pt x="2522104" y="202441"/>
                  <a:pt x="2612739" y="293077"/>
                  <a:pt x="2612739" y="404883"/>
                </a:cubicBezTo>
                <a:lnTo>
                  <a:pt x="2612739" y="696816"/>
                </a:lnTo>
                <a:lnTo>
                  <a:pt x="2758707" y="443995"/>
                </a:lnTo>
                <a:cubicBezTo>
                  <a:pt x="2814609" y="347168"/>
                  <a:pt x="2938419" y="313993"/>
                  <a:pt x="3035246" y="369896"/>
                </a:cubicBezTo>
                <a:cubicBezTo>
                  <a:pt x="3132073" y="425799"/>
                  <a:pt x="3255884" y="392624"/>
                  <a:pt x="3311786" y="295797"/>
                </a:cubicBezTo>
                <a:cubicBezTo>
                  <a:pt x="3255884" y="392624"/>
                  <a:pt x="3289059" y="516434"/>
                  <a:pt x="3385885" y="572338"/>
                </a:cubicBezTo>
                <a:cubicBezTo>
                  <a:pt x="3482711" y="628240"/>
                  <a:pt x="3515886" y="752050"/>
                  <a:pt x="3459984" y="848877"/>
                </a:cubicBezTo>
                <a:lnTo>
                  <a:pt x="3314018" y="1101699"/>
                </a:lnTo>
                <a:lnTo>
                  <a:pt x="3566839" y="955732"/>
                </a:lnTo>
                <a:cubicBezTo>
                  <a:pt x="3663665" y="899829"/>
                  <a:pt x="3787476" y="933004"/>
                  <a:pt x="3843378" y="1029831"/>
                </a:cubicBezTo>
                <a:cubicBezTo>
                  <a:pt x="3899281" y="1126657"/>
                  <a:pt x="4023092" y="1159832"/>
                  <a:pt x="4119918" y="1103929"/>
                </a:cubicBezTo>
                <a:cubicBezTo>
                  <a:pt x="4023092" y="1159832"/>
                  <a:pt x="3989916" y="1283643"/>
                  <a:pt x="4045820" y="1380469"/>
                </a:cubicBezTo>
                <a:cubicBezTo>
                  <a:pt x="4101722" y="1477296"/>
                  <a:pt x="4068547" y="1601106"/>
                  <a:pt x="3971720" y="1657009"/>
                </a:cubicBezTo>
                <a:lnTo>
                  <a:pt x="3718900" y="1802976"/>
                </a:lnTo>
                <a:lnTo>
                  <a:pt x="4010832" y="1802975"/>
                </a:lnTo>
                <a:cubicBezTo>
                  <a:pt x="4122638" y="1802975"/>
                  <a:pt x="4213273" y="1893611"/>
                  <a:pt x="4213273" y="2005417"/>
                </a:cubicBezTo>
                <a:cubicBezTo>
                  <a:pt x="4213273" y="2117222"/>
                  <a:pt x="4303909" y="2207858"/>
                  <a:pt x="4415715" y="2207858"/>
                </a:cubicBezTo>
                <a:cubicBezTo>
                  <a:pt x="4303909" y="2207858"/>
                  <a:pt x="4213273" y="2298493"/>
                  <a:pt x="4213273" y="2410299"/>
                </a:cubicBezTo>
                <a:cubicBezTo>
                  <a:pt x="4213273" y="2522105"/>
                  <a:pt x="4122638" y="2612740"/>
                  <a:pt x="4010831" y="2612740"/>
                </a:cubicBezTo>
                <a:lnTo>
                  <a:pt x="3718900" y="2612741"/>
                </a:lnTo>
                <a:lnTo>
                  <a:pt x="3971720" y="2758707"/>
                </a:lnTo>
                <a:cubicBezTo>
                  <a:pt x="4068547" y="2814609"/>
                  <a:pt x="4101722" y="2938420"/>
                  <a:pt x="4045819" y="3035246"/>
                </a:cubicBezTo>
                <a:cubicBezTo>
                  <a:pt x="3989916" y="3132073"/>
                  <a:pt x="4023091" y="3255884"/>
                  <a:pt x="4119918" y="3311787"/>
                </a:cubicBezTo>
                <a:close/>
              </a:path>
            </a:pathLst>
          </a:custGeom>
          <a:gradFill flip="none" rotWithShape="1">
            <a:gsLst>
              <a:gs pos="0">
                <a:srgbClr val="415D83"/>
              </a:gs>
              <a:gs pos="55000">
                <a:srgbClr val="1A293B"/>
              </a:gs>
              <a:gs pos="66000">
                <a:srgbClr val="090E15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CC9900"/>
            </a:solidFill>
          </a:ln>
          <a:effectLst>
            <a:outerShdw blurRad="101600" dist="139700" dir="144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="" xmlns:a16="http://schemas.microsoft.com/office/drawing/2014/main" id="{8E41A4A4-90E6-4BFA-BF00-57FBF35BEEE3}"/>
              </a:ext>
            </a:extLst>
          </p:cNvPr>
          <p:cNvSpPr/>
          <p:nvPr/>
        </p:nvSpPr>
        <p:spPr>
          <a:xfrm>
            <a:off x="115562" y="-208000"/>
            <a:ext cx="12192000" cy="6858000"/>
          </a:xfrm>
          <a:custGeom>
            <a:avLst/>
            <a:gdLst>
              <a:gd name="connsiteX0" fmla="*/ 2888568 w 12192000"/>
              <a:gd name="connsiteY0" fmla="*/ 1221143 h 6858000"/>
              <a:gd name="connsiteX1" fmla="*/ 2686126 w 12192000"/>
              <a:gd name="connsiteY1" fmla="*/ 1423585 h 6858000"/>
              <a:gd name="connsiteX2" fmla="*/ 2483685 w 12192000"/>
              <a:gd name="connsiteY2" fmla="*/ 1626026 h 6858000"/>
              <a:gd name="connsiteX3" fmla="*/ 2483685 w 12192000"/>
              <a:gd name="connsiteY3" fmla="*/ 1917958 h 6858000"/>
              <a:gd name="connsiteX4" fmla="*/ 2337719 w 12192000"/>
              <a:gd name="connsiteY4" fmla="*/ 1665138 h 6858000"/>
              <a:gd name="connsiteX5" fmla="*/ 2061179 w 12192000"/>
              <a:gd name="connsiteY5" fmla="*/ 1591039 h 6858000"/>
              <a:gd name="connsiteX6" fmla="*/ 1784638 w 12192000"/>
              <a:gd name="connsiteY6" fmla="*/ 1516940 h 6858000"/>
              <a:gd name="connsiteX7" fmla="*/ 1710540 w 12192000"/>
              <a:gd name="connsiteY7" fmla="*/ 1793480 h 6858000"/>
              <a:gd name="connsiteX8" fmla="*/ 1636441 w 12192000"/>
              <a:gd name="connsiteY8" fmla="*/ 2070020 h 6858000"/>
              <a:gd name="connsiteX9" fmla="*/ 1782407 w 12192000"/>
              <a:gd name="connsiteY9" fmla="*/ 2322840 h 6858000"/>
              <a:gd name="connsiteX10" fmla="*/ 1529587 w 12192000"/>
              <a:gd name="connsiteY10" fmla="*/ 2176875 h 6858000"/>
              <a:gd name="connsiteX11" fmla="*/ 1253046 w 12192000"/>
              <a:gd name="connsiteY11" fmla="*/ 2250973 h 6858000"/>
              <a:gd name="connsiteX12" fmla="*/ 976506 w 12192000"/>
              <a:gd name="connsiteY12" fmla="*/ 2325072 h 6858000"/>
              <a:gd name="connsiteX13" fmla="*/ 1050605 w 12192000"/>
              <a:gd name="connsiteY13" fmla="*/ 2601611 h 6858000"/>
              <a:gd name="connsiteX14" fmla="*/ 1124704 w 12192000"/>
              <a:gd name="connsiteY14" fmla="*/ 2878151 h 6858000"/>
              <a:gd name="connsiteX15" fmla="*/ 1377525 w 12192000"/>
              <a:gd name="connsiteY15" fmla="*/ 3024117 h 6858000"/>
              <a:gd name="connsiteX16" fmla="*/ 1085592 w 12192000"/>
              <a:gd name="connsiteY16" fmla="*/ 3024118 h 6858000"/>
              <a:gd name="connsiteX17" fmla="*/ 883151 w 12192000"/>
              <a:gd name="connsiteY17" fmla="*/ 3226559 h 6858000"/>
              <a:gd name="connsiteX18" fmla="*/ 680709 w 12192000"/>
              <a:gd name="connsiteY18" fmla="*/ 3429001 h 6858000"/>
              <a:gd name="connsiteX19" fmla="*/ 883151 w 12192000"/>
              <a:gd name="connsiteY19" fmla="*/ 3631441 h 6858000"/>
              <a:gd name="connsiteX20" fmla="*/ 1085592 w 12192000"/>
              <a:gd name="connsiteY20" fmla="*/ 3833883 h 6858000"/>
              <a:gd name="connsiteX21" fmla="*/ 1377525 w 12192000"/>
              <a:gd name="connsiteY21" fmla="*/ 3833883 h 6858000"/>
              <a:gd name="connsiteX22" fmla="*/ 1124704 w 12192000"/>
              <a:gd name="connsiteY22" fmla="*/ 3979850 h 6858000"/>
              <a:gd name="connsiteX23" fmla="*/ 1050605 w 12192000"/>
              <a:gd name="connsiteY23" fmla="*/ 4256389 h 6858000"/>
              <a:gd name="connsiteX24" fmla="*/ 976506 w 12192000"/>
              <a:gd name="connsiteY24" fmla="*/ 4532930 h 6858000"/>
              <a:gd name="connsiteX25" fmla="*/ 1253046 w 12192000"/>
              <a:gd name="connsiteY25" fmla="*/ 4607028 h 6858000"/>
              <a:gd name="connsiteX26" fmla="*/ 1529586 w 12192000"/>
              <a:gd name="connsiteY26" fmla="*/ 4681127 h 6858000"/>
              <a:gd name="connsiteX27" fmla="*/ 1782407 w 12192000"/>
              <a:gd name="connsiteY27" fmla="*/ 4535161 h 6858000"/>
              <a:gd name="connsiteX28" fmla="*/ 1636441 w 12192000"/>
              <a:gd name="connsiteY28" fmla="*/ 4787982 h 6858000"/>
              <a:gd name="connsiteX29" fmla="*/ 1710540 w 12192000"/>
              <a:gd name="connsiteY29" fmla="*/ 5064521 h 6858000"/>
              <a:gd name="connsiteX30" fmla="*/ 1784639 w 12192000"/>
              <a:gd name="connsiteY30" fmla="*/ 5341061 h 6858000"/>
              <a:gd name="connsiteX31" fmla="*/ 2061179 w 12192000"/>
              <a:gd name="connsiteY31" fmla="*/ 5266963 h 6858000"/>
              <a:gd name="connsiteX32" fmla="*/ 2337718 w 12192000"/>
              <a:gd name="connsiteY32" fmla="*/ 5192864 h 6858000"/>
              <a:gd name="connsiteX33" fmla="*/ 2483685 w 12192000"/>
              <a:gd name="connsiteY33" fmla="*/ 4940043 h 6858000"/>
              <a:gd name="connsiteX34" fmla="*/ 2483685 w 12192000"/>
              <a:gd name="connsiteY34" fmla="*/ 5231976 h 6858000"/>
              <a:gd name="connsiteX35" fmla="*/ 2686126 w 12192000"/>
              <a:gd name="connsiteY35" fmla="*/ 5434417 h 6858000"/>
              <a:gd name="connsiteX36" fmla="*/ 2888567 w 12192000"/>
              <a:gd name="connsiteY36" fmla="*/ 5636858 h 6858000"/>
              <a:gd name="connsiteX37" fmla="*/ 3091009 w 12192000"/>
              <a:gd name="connsiteY37" fmla="*/ 5434417 h 6858000"/>
              <a:gd name="connsiteX38" fmla="*/ 3293450 w 12192000"/>
              <a:gd name="connsiteY38" fmla="*/ 5231976 h 6858000"/>
              <a:gd name="connsiteX39" fmla="*/ 3293450 w 12192000"/>
              <a:gd name="connsiteY39" fmla="*/ 4940043 h 6858000"/>
              <a:gd name="connsiteX40" fmla="*/ 3439416 w 12192000"/>
              <a:gd name="connsiteY40" fmla="*/ 5192864 h 6858000"/>
              <a:gd name="connsiteX41" fmla="*/ 3715956 w 12192000"/>
              <a:gd name="connsiteY41" fmla="*/ 5266963 h 6858000"/>
              <a:gd name="connsiteX42" fmla="*/ 3992496 w 12192000"/>
              <a:gd name="connsiteY42" fmla="*/ 5341061 h 6858000"/>
              <a:gd name="connsiteX43" fmla="*/ 4066595 w 12192000"/>
              <a:gd name="connsiteY43" fmla="*/ 5064521 h 6858000"/>
              <a:gd name="connsiteX44" fmla="*/ 4140693 w 12192000"/>
              <a:gd name="connsiteY44" fmla="*/ 4787981 h 6858000"/>
              <a:gd name="connsiteX45" fmla="*/ 3994727 w 12192000"/>
              <a:gd name="connsiteY45" fmla="*/ 4535160 h 6858000"/>
              <a:gd name="connsiteX46" fmla="*/ 4247548 w 12192000"/>
              <a:gd name="connsiteY46" fmla="*/ 4681127 h 6858000"/>
              <a:gd name="connsiteX47" fmla="*/ 4524088 w 12192000"/>
              <a:gd name="connsiteY47" fmla="*/ 4607028 h 6858000"/>
              <a:gd name="connsiteX48" fmla="*/ 4800628 w 12192000"/>
              <a:gd name="connsiteY48" fmla="*/ 4532929 h 6858000"/>
              <a:gd name="connsiteX49" fmla="*/ 4726530 w 12192000"/>
              <a:gd name="connsiteY49" fmla="*/ 4256390 h 6858000"/>
              <a:gd name="connsiteX50" fmla="*/ 4652431 w 12192000"/>
              <a:gd name="connsiteY50" fmla="*/ 3979850 h 6858000"/>
              <a:gd name="connsiteX51" fmla="*/ 4399609 w 12192000"/>
              <a:gd name="connsiteY51" fmla="*/ 3833883 h 6858000"/>
              <a:gd name="connsiteX52" fmla="*/ 4691542 w 12192000"/>
              <a:gd name="connsiteY52" fmla="*/ 3833883 h 6858000"/>
              <a:gd name="connsiteX53" fmla="*/ 4893984 w 12192000"/>
              <a:gd name="connsiteY53" fmla="*/ 3631442 h 6858000"/>
              <a:gd name="connsiteX54" fmla="*/ 5096425 w 12192000"/>
              <a:gd name="connsiteY54" fmla="*/ 3429000 h 6858000"/>
              <a:gd name="connsiteX55" fmla="*/ 4893984 w 12192000"/>
              <a:gd name="connsiteY55" fmla="*/ 3226559 h 6858000"/>
              <a:gd name="connsiteX56" fmla="*/ 4691542 w 12192000"/>
              <a:gd name="connsiteY56" fmla="*/ 3024118 h 6858000"/>
              <a:gd name="connsiteX57" fmla="*/ 4399609 w 12192000"/>
              <a:gd name="connsiteY57" fmla="*/ 3024117 h 6858000"/>
              <a:gd name="connsiteX58" fmla="*/ 4652430 w 12192000"/>
              <a:gd name="connsiteY58" fmla="*/ 2878151 h 6858000"/>
              <a:gd name="connsiteX59" fmla="*/ 4726530 w 12192000"/>
              <a:gd name="connsiteY59" fmla="*/ 2601612 h 6858000"/>
              <a:gd name="connsiteX60" fmla="*/ 4800627 w 12192000"/>
              <a:gd name="connsiteY60" fmla="*/ 2325072 h 6858000"/>
              <a:gd name="connsiteX61" fmla="*/ 4524088 w 12192000"/>
              <a:gd name="connsiteY61" fmla="*/ 2250974 h 6858000"/>
              <a:gd name="connsiteX62" fmla="*/ 4247548 w 12192000"/>
              <a:gd name="connsiteY62" fmla="*/ 2176875 h 6858000"/>
              <a:gd name="connsiteX63" fmla="*/ 3994728 w 12192000"/>
              <a:gd name="connsiteY63" fmla="*/ 2322841 h 6858000"/>
              <a:gd name="connsiteX64" fmla="*/ 4140693 w 12192000"/>
              <a:gd name="connsiteY64" fmla="*/ 2070019 h 6858000"/>
              <a:gd name="connsiteX65" fmla="*/ 4066594 w 12192000"/>
              <a:gd name="connsiteY65" fmla="*/ 1793480 h 6858000"/>
              <a:gd name="connsiteX66" fmla="*/ 3992496 w 12192000"/>
              <a:gd name="connsiteY66" fmla="*/ 1516940 h 6858000"/>
              <a:gd name="connsiteX67" fmla="*/ 3715956 w 12192000"/>
              <a:gd name="connsiteY67" fmla="*/ 1591039 h 6858000"/>
              <a:gd name="connsiteX68" fmla="*/ 3439417 w 12192000"/>
              <a:gd name="connsiteY68" fmla="*/ 1665138 h 6858000"/>
              <a:gd name="connsiteX69" fmla="*/ 3293450 w 12192000"/>
              <a:gd name="connsiteY69" fmla="*/ 1917958 h 6858000"/>
              <a:gd name="connsiteX70" fmla="*/ 3293450 w 12192000"/>
              <a:gd name="connsiteY70" fmla="*/ 1626026 h 6858000"/>
              <a:gd name="connsiteX71" fmla="*/ 3091009 w 12192000"/>
              <a:gd name="connsiteY71" fmla="*/ 1423585 h 6858000"/>
              <a:gd name="connsiteX72" fmla="*/ 2888568 w 12192000"/>
              <a:gd name="connsiteY72" fmla="*/ 1221143 h 6858000"/>
              <a:gd name="connsiteX73" fmla="*/ 0 w 12192000"/>
              <a:gd name="connsiteY73" fmla="*/ 0 h 6858000"/>
              <a:gd name="connsiteX74" fmla="*/ 12192000 w 12192000"/>
              <a:gd name="connsiteY74" fmla="*/ 0 h 6858000"/>
              <a:gd name="connsiteX75" fmla="*/ 12192000 w 12192000"/>
              <a:gd name="connsiteY75" fmla="*/ 6858000 h 6858000"/>
              <a:gd name="connsiteX76" fmla="*/ 0 w 12192000"/>
              <a:gd name="connsiteY7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2192000" h="6858000">
                <a:moveTo>
                  <a:pt x="2888568" y="1221143"/>
                </a:moveTo>
                <a:cubicBezTo>
                  <a:pt x="2888567" y="1332949"/>
                  <a:pt x="2797932" y="1423585"/>
                  <a:pt x="2686126" y="1423585"/>
                </a:cubicBezTo>
                <a:cubicBezTo>
                  <a:pt x="2574321" y="1423584"/>
                  <a:pt x="2483684" y="1514220"/>
                  <a:pt x="2483685" y="1626026"/>
                </a:cubicBezTo>
                <a:lnTo>
                  <a:pt x="2483685" y="1917958"/>
                </a:lnTo>
                <a:lnTo>
                  <a:pt x="2337719" y="1665138"/>
                </a:lnTo>
                <a:cubicBezTo>
                  <a:pt x="2281816" y="1568311"/>
                  <a:pt x="2158005" y="1535136"/>
                  <a:pt x="2061179" y="1591039"/>
                </a:cubicBezTo>
                <a:cubicBezTo>
                  <a:pt x="1964352" y="1646942"/>
                  <a:pt x="1840541" y="1613766"/>
                  <a:pt x="1784638" y="1516940"/>
                </a:cubicBezTo>
                <a:cubicBezTo>
                  <a:pt x="1840541" y="1613766"/>
                  <a:pt x="1807366" y="1737577"/>
                  <a:pt x="1710540" y="1793480"/>
                </a:cubicBezTo>
                <a:cubicBezTo>
                  <a:pt x="1613713" y="1849383"/>
                  <a:pt x="1580538" y="1973193"/>
                  <a:pt x="1636441" y="2070020"/>
                </a:cubicBezTo>
                <a:lnTo>
                  <a:pt x="1782407" y="2322840"/>
                </a:lnTo>
                <a:lnTo>
                  <a:pt x="1529587" y="2176875"/>
                </a:lnTo>
                <a:cubicBezTo>
                  <a:pt x="1432759" y="2120972"/>
                  <a:pt x="1308949" y="2154147"/>
                  <a:pt x="1253046" y="2250973"/>
                </a:cubicBezTo>
                <a:cubicBezTo>
                  <a:pt x="1197144" y="2347800"/>
                  <a:pt x="1073333" y="2380974"/>
                  <a:pt x="976506" y="2325072"/>
                </a:cubicBezTo>
                <a:cubicBezTo>
                  <a:pt x="1073333" y="2380974"/>
                  <a:pt x="1106508" y="2504786"/>
                  <a:pt x="1050605" y="2601611"/>
                </a:cubicBezTo>
                <a:cubicBezTo>
                  <a:pt x="994702" y="2698438"/>
                  <a:pt x="1027877" y="2822249"/>
                  <a:pt x="1124704" y="2878151"/>
                </a:cubicBezTo>
                <a:lnTo>
                  <a:pt x="1377525" y="3024117"/>
                </a:lnTo>
                <a:lnTo>
                  <a:pt x="1085592" y="3024118"/>
                </a:lnTo>
                <a:cubicBezTo>
                  <a:pt x="973786" y="3024118"/>
                  <a:pt x="883151" y="3114754"/>
                  <a:pt x="883151" y="3226559"/>
                </a:cubicBezTo>
                <a:cubicBezTo>
                  <a:pt x="883151" y="3338365"/>
                  <a:pt x="792515" y="3429000"/>
                  <a:pt x="680709" y="3429001"/>
                </a:cubicBezTo>
                <a:cubicBezTo>
                  <a:pt x="792515" y="3429000"/>
                  <a:pt x="883151" y="3519636"/>
                  <a:pt x="883151" y="3631441"/>
                </a:cubicBezTo>
                <a:cubicBezTo>
                  <a:pt x="883151" y="3743248"/>
                  <a:pt x="973786" y="3833883"/>
                  <a:pt x="1085592" y="3833883"/>
                </a:cubicBezTo>
                <a:lnTo>
                  <a:pt x="1377525" y="3833883"/>
                </a:lnTo>
                <a:lnTo>
                  <a:pt x="1124704" y="3979850"/>
                </a:lnTo>
                <a:cubicBezTo>
                  <a:pt x="1027877" y="4035753"/>
                  <a:pt x="994702" y="4159563"/>
                  <a:pt x="1050605" y="4256389"/>
                </a:cubicBezTo>
                <a:cubicBezTo>
                  <a:pt x="1106507" y="4353216"/>
                  <a:pt x="1073333" y="4477026"/>
                  <a:pt x="976506" y="4532930"/>
                </a:cubicBezTo>
                <a:cubicBezTo>
                  <a:pt x="1073333" y="4477026"/>
                  <a:pt x="1197143" y="4510201"/>
                  <a:pt x="1253046" y="4607028"/>
                </a:cubicBezTo>
                <a:cubicBezTo>
                  <a:pt x="1308949" y="4703854"/>
                  <a:pt x="1432760" y="4737030"/>
                  <a:pt x="1529586" y="4681127"/>
                </a:cubicBezTo>
                <a:lnTo>
                  <a:pt x="1782407" y="4535161"/>
                </a:lnTo>
                <a:lnTo>
                  <a:pt x="1636441" y="4787982"/>
                </a:lnTo>
                <a:cubicBezTo>
                  <a:pt x="1580538" y="4884808"/>
                  <a:pt x="1613713" y="5008619"/>
                  <a:pt x="1710540" y="5064521"/>
                </a:cubicBezTo>
                <a:cubicBezTo>
                  <a:pt x="1807366" y="5120425"/>
                  <a:pt x="1840541" y="5244235"/>
                  <a:pt x="1784639" y="5341061"/>
                </a:cubicBezTo>
                <a:cubicBezTo>
                  <a:pt x="1840541" y="5244235"/>
                  <a:pt x="1964352" y="5211060"/>
                  <a:pt x="2061179" y="5266963"/>
                </a:cubicBezTo>
                <a:cubicBezTo>
                  <a:pt x="2158005" y="5322865"/>
                  <a:pt x="2281816" y="5289690"/>
                  <a:pt x="2337718" y="5192864"/>
                </a:cubicBezTo>
                <a:lnTo>
                  <a:pt x="2483685" y="4940043"/>
                </a:lnTo>
                <a:lnTo>
                  <a:pt x="2483685" y="5231976"/>
                </a:lnTo>
                <a:cubicBezTo>
                  <a:pt x="2483685" y="5343781"/>
                  <a:pt x="2574320" y="5434417"/>
                  <a:pt x="2686126" y="5434417"/>
                </a:cubicBezTo>
                <a:cubicBezTo>
                  <a:pt x="2797932" y="5434416"/>
                  <a:pt x="2888568" y="5525053"/>
                  <a:pt x="2888567" y="5636858"/>
                </a:cubicBezTo>
                <a:cubicBezTo>
                  <a:pt x="2888568" y="5525053"/>
                  <a:pt x="2979203" y="5434416"/>
                  <a:pt x="3091009" y="5434417"/>
                </a:cubicBezTo>
                <a:cubicBezTo>
                  <a:pt x="3202814" y="5434416"/>
                  <a:pt x="3293449" y="5343781"/>
                  <a:pt x="3293450" y="5231976"/>
                </a:cubicBezTo>
                <a:lnTo>
                  <a:pt x="3293450" y="4940043"/>
                </a:lnTo>
                <a:lnTo>
                  <a:pt x="3439416" y="5192864"/>
                </a:lnTo>
                <a:cubicBezTo>
                  <a:pt x="3495319" y="5289690"/>
                  <a:pt x="3619130" y="5322865"/>
                  <a:pt x="3715956" y="5266963"/>
                </a:cubicBezTo>
                <a:cubicBezTo>
                  <a:pt x="3812782" y="5211060"/>
                  <a:pt x="3936593" y="5244235"/>
                  <a:pt x="3992496" y="5341061"/>
                </a:cubicBezTo>
                <a:cubicBezTo>
                  <a:pt x="3936593" y="5244235"/>
                  <a:pt x="3969768" y="5120424"/>
                  <a:pt x="4066595" y="5064521"/>
                </a:cubicBezTo>
                <a:cubicBezTo>
                  <a:pt x="4163421" y="5008619"/>
                  <a:pt x="4196596" y="4884808"/>
                  <a:pt x="4140693" y="4787981"/>
                </a:cubicBezTo>
                <a:lnTo>
                  <a:pt x="3994727" y="4535160"/>
                </a:lnTo>
                <a:lnTo>
                  <a:pt x="4247548" y="4681127"/>
                </a:lnTo>
                <a:cubicBezTo>
                  <a:pt x="4344374" y="4737030"/>
                  <a:pt x="4468185" y="4703854"/>
                  <a:pt x="4524088" y="4607028"/>
                </a:cubicBezTo>
                <a:cubicBezTo>
                  <a:pt x="4579990" y="4510201"/>
                  <a:pt x="4703801" y="4477026"/>
                  <a:pt x="4800628" y="4532929"/>
                </a:cubicBezTo>
                <a:cubicBezTo>
                  <a:pt x="4703801" y="4477026"/>
                  <a:pt x="4670627" y="4353215"/>
                  <a:pt x="4726530" y="4256390"/>
                </a:cubicBezTo>
                <a:cubicBezTo>
                  <a:pt x="4782433" y="4159563"/>
                  <a:pt x="4749257" y="4035752"/>
                  <a:pt x="4652431" y="3979850"/>
                </a:cubicBezTo>
                <a:lnTo>
                  <a:pt x="4399609" y="3833883"/>
                </a:lnTo>
                <a:lnTo>
                  <a:pt x="4691542" y="3833883"/>
                </a:lnTo>
                <a:cubicBezTo>
                  <a:pt x="4803348" y="3833882"/>
                  <a:pt x="4893984" y="3743247"/>
                  <a:pt x="4893984" y="3631442"/>
                </a:cubicBezTo>
                <a:cubicBezTo>
                  <a:pt x="4893984" y="3519636"/>
                  <a:pt x="4984620" y="3429001"/>
                  <a:pt x="5096425" y="3429000"/>
                </a:cubicBezTo>
                <a:cubicBezTo>
                  <a:pt x="4984620" y="3429001"/>
                  <a:pt x="4893984" y="3338365"/>
                  <a:pt x="4893984" y="3226559"/>
                </a:cubicBezTo>
                <a:cubicBezTo>
                  <a:pt x="4893984" y="3114753"/>
                  <a:pt x="4803348" y="3024118"/>
                  <a:pt x="4691542" y="3024118"/>
                </a:cubicBezTo>
                <a:lnTo>
                  <a:pt x="4399609" y="3024117"/>
                </a:lnTo>
                <a:lnTo>
                  <a:pt x="4652430" y="2878151"/>
                </a:lnTo>
                <a:cubicBezTo>
                  <a:pt x="4749257" y="2822248"/>
                  <a:pt x="4782432" y="2698437"/>
                  <a:pt x="4726530" y="2601612"/>
                </a:cubicBezTo>
                <a:cubicBezTo>
                  <a:pt x="4670627" y="2504785"/>
                  <a:pt x="4703801" y="2380974"/>
                  <a:pt x="4800627" y="2325072"/>
                </a:cubicBezTo>
                <a:cubicBezTo>
                  <a:pt x="4703801" y="2380974"/>
                  <a:pt x="4579991" y="2347800"/>
                  <a:pt x="4524088" y="2250974"/>
                </a:cubicBezTo>
                <a:cubicBezTo>
                  <a:pt x="4468186" y="2154147"/>
                  <a:pt x="4344374" y="2120971"/>
                  <a:pt x="4247548" y="2176875"/>
                </a:cubicBezTo>
                <a:lnTo>
                  <a:pt x="3994728" y="2322841"/>
                </a:lnTo>
                <a:lnTo>
                  <a:pt x="4140693" y="2070019"/>
                </a:lnTo>
                <a:cubicBezTo>
                  <a:pt x="4196596" y="1973193"/>
                  <a:pt x="4163422" y="1849383"/>
                  <a:pt x="4066594" y="1793480"/>
                </a:cubicBezTo>
                <a:cubicBezTo>
                  <a:pt x="3969768" y="1737577"/>
                  <a:pt x="3936593" y="1613766"/>
                  <a:pt x="3992496" y="1516940"/>
                </a:cubicBezTo>
                <a:cubicBezTo>
                  <a:pt x="3936593" y="1613766"/>
                  <a:pt x="3812782" y="1646941"/>
                  <a:pt x="3715956" y="1591039"/>
                </a:cubicBezTo>
                <a:cubicBezTo>
                  <a:pt x="3619130" y="1535136"/>
                  <a:pt x="3495319" y="1568311"/>
                  <a:pt x="3439417" y="1665138"/>
                </a:cubicBezTo>
                <a:lnTo>
                  <a:pt x="3293450" y="1917958"/>
                </a:lnTo>
                <a:lnTo>
                  <a:pt x="3293450" y="1626026"/>
                </a:lnTo>
                <a:cubicBezTo>
                  <a:pt x="3293450" y="1514220"/>
                  <a:pt x="3202814" y="1423585"/>
                  <a:pt x="3091009" y="1423585"/>
                </a:cubicBezTo>
                <a:cubicBezTo>
                  <a:pt x="2979203" y="1423585"/>
                  <a:pt x="2888567" y="1332949"/>
                  <a:pt x="2888568" y="1221143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16000">
                <a:srgbClr val="364B64"/>
              </a:gs>
              <a:gs pos="100000">
                <a:srgbClr val="131F2D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09FBDCA4-2155-4137-A2B6-F5CEA774F58E}"/>
              </a:ext>
            </a:extLst>
          </p:cNvPr>
          <p:cNvSpPr txBox="1"/>
          <p:nvPr/>
        </p:nvSpPr>
        <p:spPr>
          <a:xfrm>
            <a:off x="5308600" y="2469913"/>
            <a:ext cx="42382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عِلْمُ المساحة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DE6B8D6E-7EB1-4368-B390-6762C4AB244A}"/>
              </a:ext>
            </a:extLst>
          </p:cNvPr>
          <p:cNvSpPr txBox="1"/>
          <p:nvPr/>
        </p:nvSpPr>
        <p:spPr>
          <a:xfrm>
            <a:off x="4431317" y="3658843"/>
            <a:ext cx="6798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800" dirty="0">
              <a:solidFill>
                <a:srgbClr val="CC990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7EF148E4-1C6F-4C6C-92C8-D455B04A655E}"/>
              </a:ext>
            </a:extLst>
          </p:cNvPr>
          <p:cNvCxnSpPr/>
          <p:nvPr/>
        </p:nvCxnSpPr>
        <p:spPr>
          <a:xfrm>
            <a:off x="5903329" y="3498835"/>
            <a:ext cx="3643532" cy="0"/>
          </a:xfrm>
          <a:prstGeom prst="line">
            <a:avLst/>
          </a:prstGeom>
          <a:ln>
            <a:solidFill>
              <a:srgbClr val="CC9900">
                <a:alpha val="66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tar: 5 Points 1">
            <a:extLst>
              <a:ext uri="{FF2B5EF4-FFF2-40B4-BE49-F238E27FC236}">
                <a16:creationId xmlns="" xmlns:a16="http://schemas.microsoft.com/office/drawing/2014/main" id="{CAC8A27C-F447-4662-9606-490C765FD71F}"/>
              </a:ext>
            </a:extLst>
          </p:cNvPr>
          <p:cNvSpPr/>
          <p:nvPr/>
        </p:nvSpPr>
        <p:spPr>
          <a:xfrm>
            <a:off x="2705686" y="2900960"/>
            <a:ext cx="365760" cy="365760"/>
          </a:xfrm>
          <a:prstGeom prst="star5">
            <a:avLst/>
          </a:prstGeom>
          <a:solidFill>
            <a:schemeClr val="bg1"/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tar: 5 Points 10">
            <a:extLst>
              <a:ext uri="{FF2B5EF4-FFF2-40B4-BE49-F238E27FC236}">
                <a16:creationId xmlns="" xmlns:a16="http://schemas.microsoft.com/office/drawing/2014/main" id="{1E48E799-A93B-4B28-9558-1ED4F5DA8C4C}"/>
              </a:ext>
            </a:extLst>
          </p:cNvPr>
          <p:cNvSpPr/>
          <p:nvPr/>
        </p:nvSpPr>
        <p:spPr>
          <a:xfrm>
            <a:off x="3294182" y="4239914"/>
            <a:ext cx="365760" cy="365760"/>
          </a:xfrm>
          <a:prstGeom prst="star5">
            <a:avLst/>
          </a:prstGeom>
          <a:solidFill>
            <a:schemeClr val="bg1">
              <a:alpha val="66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tar: 5 Points 11">
            <a:extLst>
              <a:ext uri="{FF2B5EF4-FFF2-40B4-BE49-F238E27FC236}">
                <a16:creationId xmlns="" xmlns:a16="http://schemas.microsoft.com/office/drawing/2014/main" id="{B3A26600-59DB-4950-9224-3E6ABD51BEA8}"/>
              </a:ext>
            </a:extLst>
          </p:cNvPr>
          <p:cNvSpPr/>
          <p:nvPr/>
        </p:nvSpPr>
        <p:spPr>
          <a:xfrm>
            <a:off x="1362018" y="3083840"/>
            <a:ext cx="274320" cy="274320"/>
          </a:xfrm>
          <a:prstGeom prst="star5">
            <a:avLst/>
          </a:prstGeom>
          <a:solidFill>
            <a:schemeClr val="bg1">
              <a:alpha val="74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tar: 5 Points 13">
            <a:extLst>
              <a:ext uri="{FF2B5EF4-FFF2-40B4-BE49-F238E27FC236}">
                <a16:creationId xmlns="" xmlns:a16="http://schemas.microsoft.com/office/drawing/2014/main" id="{C6067F55-AC28-433C-811B-679484E0FE9A}"/>
              </a:ext>
            </a:extLst>
          </p:cNvPr>
          <p:cNvSpPr/>
          <p:nvPr/>
        </p:nvSpPr>
        <p:spPr>
          <a:xfrm>
            <a:off x="2245937" y="2293704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tar: 5 Points 14">
            <a:extLst>
              <a:ext uri="{FF2B5EF4-FFF2-40B4-BE49-F238E27FC236}">
                <a16:creationId xmlns="" xmlns:a16="http://schemas.microsoft.com/office/drawing/2014/main" id="{0E1E0491-8142-44E4-8230-C21D1256868E}"/>
              </a:ext>
            </a:extLst>
          </p:cNvPr>
          <p:cNvSpPr/>
          <p:nvPr/>
        </p:nvSpPr>
        <p:spPr>
          <a:xfrm>
            <a:off x="2046645" y="4345242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tar: 5 Points 15">
            <a:extLst>
              <a:ext uri="{FF2B5EF4-FFF2-40B4-BE49-F238E27FC236}">
                <a16:creationId xmlns="" xmlns:a16="http://schemas.microsoft.com/office/drawing/2014/main" id="{A5C11212-D8F1-484C-B638-6EFFF0C205F3}"/>
              </a:ext>
            </a:extLst>
          </p:cNvPr>
          <p:cNvSpPr/>
          <p:nvPr/>
        </p:nvSpPr>
        <p:spPr>
          <a:xfrm>
            <a:off x="1847353" y="3498835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tar: 5 Points 16">
            <a:extLst>
              <a:ext uri="{FF2B5EF4-FFF2-40B4-BE49-F238E27FC236}">
                <a16:creationId xmlns="" xmlns:a16="http://schemas.microsoft.com/office/drawing/2014/main" id="{0D18764C-3230-4B72-A295-9E6362C97C14}"/>
              </a:ext>
            </a:extLst>
          </p:cNvPr>
          <p:cNvSpPr/>
          <p:nvPr/>
        </p:nvSpPr>
        <p:spPr>
          <a:xfrm>
            <a:off x="3322115" y="3257341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tar: 5 Points 17">
            <a:extLst>
              <a:ext uri="{FF2B5EF4-FFF2-40B4-BE49-F238E27FC236}">
                <a16:creationId xmlns="" xmlns:a16="http://schemas.microsoft.com/office/drawing/2014/main" id="{A0A7EA76-ADBD-4A2D-82C5-8B1F5C37EF08}"/>
              </a:ext>
            </a:extLst>
          </p:cNvPr>
          <p:cNvSpPr/>
          <p:nvPr/>
        </p:nvSpPr>
        <p:spPr>
          <a:xfrm>
            <a:off x="3263498" y="2439069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tar: 5 Points 18">
            <a:extLst>
              <a:ext uri="{FF2B5EF4-FFF2-40B4-BE49-F238E27FC236}">
                <a16:creationId xmlns="" xmlns:a16="http://schemas.microsoft.com/office/drawing/2014/main" id="{FB188357-878C-455F-AB21-8B8CAB967B3C}"/>
              </a:ext>
            </a:extLst>
          </p:cNvPr>
          <p:cNvSpPr/>
          <p:nvPr/>
        </p:nvSpPr>
        <p:spPr>
          <a:xfrm>
            <a:off x="3781656" y="3576203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956A6EBF-4740-435C-96F1-EBCE9DFBEA61}"/>
              </a:ext>
            </a:extLst>
          </p:cNvPr>
          <p:cNvSpPr txBox="1"/>
          <p:nvPr/>
        </p:nvSpPr>
        <p:spPr>
          <a:xfrm>
            <a:off x="2696511" y="6446211"/>
            <a:ext cx="67989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400" dirty="0">
              <a:solidFill>
                <a:schemeClr val="bg1">
                  <a:lumMod val="6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324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2.59259E-6 L 0.12578 -0.26759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89" y="-13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680"/>
                            </p:stCondLst>
                            <p:childTnLst>
                              <p:par>
                                <p:cTn id="13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7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/>
      <p:bldP spid="10" grpId="0"/>
      <p:bldP spid="2" grpId="0" animBg="1"/>
      <p:bldP spid="2" grpId="1" animBg="1"/>
      <p:bldP spid="11" grpId="0" animBg="1"/>
      <p:bldP spid="11" grpId="1" animBg="1"/>
      <p:bldP spid="12" grpId="0" animBg="1"/>
      <p:bldP spid="12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الخامسة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5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356" y="3605770"/>
            <a:ext cx="772583" cy="5466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713563" y="325688"/>
            <a:ext cx="1110517" cy="2390770"/>
            <a:chOff x="1043554" y="386988"/>
            <a:chExt cx="1110517" cy="2390770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043554" y="386988"/>
              <a:ext cx="461665" cy="212603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92D050"/>
                  </a:solidFill>
                  <a:latin typeface="Oswald" panose="02000503000000000000" pitchFamily="2" charset="0"/>
                </a:rPr>
                <a:t>الخرائط و التقنيات </a:t>
              </a:r>
              <a:r>
                <a:rPr lang="ar-SY" b="1" dirty="0" smtClean="0">
                  <a:solidFill>
                    <a:srgbClr val="92D050"/>
                  </a:solidFill>
                  <a:latin typeface="Oswald" panose="02000503000000000000" pitchFamily="2" charset="0"/>
                </a:rPr>
                <a:t>الحديثة</a:t>
              </a:r>
              <a:endParaRPr lang="ar-SY" b="1" dirty="0">
                <a:solidFill>
                  <a:srgbClr val="92D050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61628" y="4117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عِلْمُ المساحة</a:t>
              </a:r>
            </a:p>
          </p:txBody>
        </p:sp>
      </p:grpSp>
      <p:grpSp>
        <p:nvGrpSpPr>
          <p:cNvPr id="29" name="مجموعة 28"/>
          <p:cNvGrpSpPr/>
          <p:nvPr/>
        </p:nvGrpSpPr>
        <p:grpSpPr>
          <a:xfrm>
            <a:off x="3586427" y="753435"/>
            <a:ext cx="7206410" cy="1566630"/>
            <a:chOff x="236376" y="2497026"/>
            <a:chExt cx="7206410" cy="1566630"/>
          </a:xfrm>
        </p:grpSpPr>
        <p:sp>
          <p:nvSpPr>
            <p:cNvPr id="30" name="Rectangle: Rounded Corners 55">
              <a:extLst>
                <a:ext uri="{FF2B5EF4-FFF2-40B4-BE49-F238E27FC236}">
                  <a16:creationId xmlns="" xmlns:a16="http://schemas.microsoft.com/office/drawing/2014/main" id="{F93BDE63-397B-4F88-A038-B4DB5D29D1E3}"/>
                </a:ext>
              </a:extLst>
            </p:cNvPr>
            <p:cNvSpPr/>
            <p:nvPr/>
          </p:nvSpPr>
          <p:spPr>
            <a:xfrm rot="21206600">
              <a:off x="236376" y="3065495"/>
              <a:ext cx="7111548" cy="998161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: Rounded Corners 11">
              <a:extLst>
                <a:ext uri="{FF2B5EF4-FFF2-40B4-BE49-F238E27FC236}">
                  <a16:creationId xmlns="" xmlns:a16="http://schemas.microsoft.com/office/drawing/2014/main" id="{C5314C39-718F-4EF4-B899-81AD4E67B794}"/>
                </a:ext>
              </a:extLst>
            </p:cNvPr>
            <p:cNvSpPr/>
            <p:nvPr/>
          </p:nvSpPr>
          <p:spPr>
            <a:xfrm>
              <a:off x="340109" y="2497026"/>
              <a:ext cx="7102677" cy="120205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12">
              <a:extLst>
                <a:ext uri="{FF2B5EF4-FFF2-40B4-BE49-F238E27FC236}">
                  <a16:creationId xmlns="" xmlns:a16="http://schemas.microsoft.com/office/drawing/2014/main" id="{D9BB8FBE-3A15-41DF-A971-C6B1344CC41E}"/>
                </a:ext>
              </a:extLst>
            </p:cNvPr>
            <p:cNvSpPr/>
            <p:nvPr/>
          </p:nvSpPr>
          <p:spPr>
            <a:xfrm>
              <a:off x="414606" y="2684562"/>
              <a:ext cx="773723" cy="773723"/>
            </a:xfrm>
            <a:prstGeom prst="ellipse">
              <a:avLst/>
            </a:prstGeom>
            <a:solidFill>
              <a:srgbClr val="7030A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13">
              <a:extLst>
                <a:ext uri="{FF2B5EF4-FFF2-40B4-BE49-F238E27FC236}">
                  <a16:creationId xmlns="" xmlns:a16="http://schemas.microsoft.com/office/drawing/2014/main" id="{9B50B0E4-3874-4315-B52D-97FE28F90C35}"/>
                </a:ext>
              </a:extLst>
            </p:cNvPr>
            <p:cNvSpPr txBox="1"/>
            <p:nvPr/>
          </p:nvSpPr>
          <p:spPr>
            <a:xfrm>
              <a:off x="414606" y="2840590"/>
              <a:ext cx="7174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34" name="TextBox 14">
              <a:extLst>
                <a:ext uri="{FF2B5EF4-FFF2-40B4-BE49-F238E27FC236}">
                  <a16:creationId xmlns="" xmlns:a16="http://schemas.microsoft.com/office/drawing/2014/main" id="{40C65480-F523-4700-9DA6-2EFE74DF157B}"/>
                </a:ext>
              </a:extLst>
            </p:cNvPr>
            <p:cNvSpPr txBox="1"/>
            <p:nvPr/>
          </p:nvSpPr>
          <p:spPr>
            <a:xfrm>
              <a:off x="914912" y="2507326"/>
              <a:ext cx="634517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1- المساحة الأرضية :</a:t>
              </a:r>
              <a:endParaRPr lang="ar-SY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r"/>
              <a:r>
                <a:rPr lang="ar-SY" b="1" dirty="0" smtClean="0">
                  <a:latin typeface="Verdana" panose="020B0604030504040204" pitchFamily="34" charset="0"/>
                  <a:ea typeface="Verdana" panose="020B0604030504040204" pitchFamily="34" charset="0"/>
                </a:rPr>
                <a:t>و فيها تُجمع المعلومات المساحية بالقياس المباشر على سطح الأرض , و يُطلق عليها المساحة التقليدية.</a:t>
              </a:r>
              <a:endParaRPr lang="en-US" b="1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35" name="Oval 66">
              <a:extLst>
                <a:ext uri="{FF2B5EF4-FFF2-40B4-BE49-F238E27FC236}">
                  <a16:creationId xmlns="" xmlns:a16="http://schemas.microsoft.com/office/drawing/2014/main" id="{6F135369-9300-4DA5-9E3A-B78384EBAA86}"/>
                </a:ext>
              </a:extLst>
            </p:cNvPr>
            <p:cNvSpPr/>
            <p:nvPr/>
          </p:nvSpPr>
          <p:spPr>
            <a:xfrm>
              <a:off x="7260086" y="2879747"/>
              <a:ext cx="95582" cy="9558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381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مجموعة 35"/>
          <p:cNvGrpSpPr/>
          <p:nvPr/>
        </p:nvGrpSpPr>
        <p:grpSpPr>
          <a:xfrm>
            <a:off x="2751960" y="2180883"/>
            <a:ext cx="8133558" cy="1971489"/>
            <a:chOff x="236376" y="2495217"/>
            <a:chExt cx="7206410" cy="1568439"/>
          </a:xfrm>
        </p:grpSpPr>
        <p:sp>
          <p:nvSpPr>
            <p:cNvPr id="37" name="Rectangle: Rounded Corners 55">
              <a:extLst>
                <a:ext uri="{FF2B5EF4-FFF2-40B4-BE49-F238E27FC236}">
                  <a16:creationId xmlns="" xmlns:a16="http://schemas.microsoft.com/office/drawing/2014/main" id="{F93BDE63-397B-4F88-A038-B4DB5D29D1E3}"/>
                </a:ext>
              </a:extLst>
            </p:cNvPr>
            <p:cNvSpPr/>
            <p:nvPr/>
          </p:nvSpPr>
          <p:spPr>
            <a:xfrm rot="21206600">
              <a:off x="236376" y="3065495"/>
              <a:ext cx="7111548" cy="998161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: Rounded Corners 11">
              <a:extLst>
                <a:ext uri="{FF2B5EF4-FFF2-40B4-BE49-F238E27FC236}">
                  <a16:creationId xmlns="" xmlns:a16="http://schemas.microsoft.com/office/drawing/2014/main" id="{C5314C39-718F-4EF4-B899-81AD4E67B794}"/>
                </a:ext>
              </a:extLst>
            </p:cNvPr>
            <p:cNvSpPr/>
            <p:nvPr/>
          </p:nvSpPr>
          <p:spPr>
            <a:xfrm>
              <a:off x="340109" y="2497026"/>
              <a:ext cx="7102677" cy="120205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12">
              <a:extLst>
                <a:ext uri="{FF2B5EF4-FFF2-40B4-BE49-F238E27FC236}">
                  <a16:creationId xmlns="" xmlns:a16="http://schemas.microsoft.com/office/drawing/2014/main" id="{D9BB8FBE-3A15-41DF-A971-C6B1344CC41E}"/>
                </a:ext>
              </a:extLst>
            </p:cNvPr>
            <p:cNvSpPr/>
            <p:nvPr/>
          </p:nvSpPr>
          <p:spPr>
            <a:xfrm>
              <a:off x="414606" y="2684562"/>
              <a:ext cx="773723" cy="773723"/>
            </a:xfrm>
            <a:prstGeom prst="ellipse">
              <a:avLst/>
            </a:prstGeom>
            <a:solidFill>
              <a:srgbClr val="7030A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13">
              <a:extLst>
                <a:ext uri="{FF2B5EF4-FFF2-40B4-BE49-F238E27FC236}">
                  <a16:creationId xmlns="" xmlns:a16="http://schemas.microsoft.com/office/drawing/2014/main" id="{9B50B0E4-3874-4315-B52D-97FE28F90C35}"/>
                </a:ext>
              </a:extLst>
            </p:cNvPr>
            <p:cNvSpPr txBox="1"/>
            <p:nvPr/>
          </p:nvSpPr>
          <p:spPr>
            <a:xfrm>
              <a:off x="414606" y="2840590"/>
              <a:ext cx="7174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41" name="TextBox 14">
              <a:extLst>
                <a:ext uri="{FF2B5EF4-FFF2-40B4-BE49-F238E27FC236}">
                  <a16:creationId xmlns="" xmlns:a16="http://schemas.microsoft.com/office/drawing/2014/main" id="{40C65480-F523-4700-9DA6-2EFE74DF157B}"/>
                </a:ext>
              </a:extLst>
            </p:cNvPr>
            <p:cNvSpPr txBox="1"/>
            <p:nvPr/>
          </p:nvSpPr>
          <p:spPr>
            <a:xfrm>
              <a:off x="932952" y="2495217"/>
              <a:ext cx="6295584" cy="12702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2- المساحة المِلاحية:</a:t>
              </a:r>
            </a:p>
            <a:p>
              <a:pPr algn="r"/>
              <a:r>
                <a:rPr lang="ar-SY" b="1" dirty="0" smtClean="0">
                  <a:latin typeface="Verdana" panose="020B0604030504040204" pitchFamily="34" charset="0"/>
                  <a:ea typeface="Verdana" panose="020B0604030504040204" pitchFamily="34" charset="0"/>
                </a:rPr>
                <a:t>تتناول القياس و الوصف للخصائص الطبيعية للأجزاء القابلة للملاحة البحرية, مثل: المحيطات و البحار و السواحل و البحيرات و الأنهار , إضافة إلى دراسة التغيرات المتوقعة على مدار الزمن , على أن يكون الغرض الأساس من ذلك هو سلامة الملاحة البحرية , و دعم التنمية الاقتصادية و الأمن و البحث العلمي و حماية البيئة.</a:t>
              </a:r>
              <a:endParaRPr lang="en-US" b="1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42" name="Oval 66">
              <a:extLst>
                <a:ext uri="{FF2B5EF4-FFF2-40B4-BE49-F238E27FC236}">
                  <a16:creationId xmlns="" xmlns:a16="http://schemas.microsoft.com/office/drawing/2014/main" id="{6F135369-9300-4DA5-9E3A-B78384EBAA86}"/>
                </a:ext>
              </a:extLst>
            </p:cNvPr>
            <p:cNvSpPr/>
            <p:nvPr/>
          </p:nvSpPr>
          <p:spPr>
            <a:xfrm>
              <a:off x="7260086" y="2879747"/>
              <a:ext cx="95582" cy="9558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381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مجموعة 25"/>
          <p:cNvGrpSpPr/>
          <p:nvPr/>
        </p:nvGrpSpPr>
        <p:grpSpPr>
          <a:xfrm>
            <a:off x="3619627" y="4152373"/>
            <a:ext cx="7206410" cy="1566630"/>
            <a:chOff x="236376" y="2497026"/>
            <a:chExt cx="7206410" cy="1566630"/>
          </a:xfrm>
        </p:grpSpPr>
        <p:sp>
          <p:nvSpPr>
            <p:cNvPr id="27" name="Rectangle: Rounded Corners 55">
              <a:extLst>
                <a:ext uri="{FF2B5EF4-FFF2-40B4-BE49-F238E27FC236}">
                  <a16:creationId xmlns="" xmlns:a16="http://schemas.microsoft.com/office/drawing/2014/main" id="{F93BDE63-397B-4F88-A038-B4DB5D29D1E3}"/>
                </a:ext>
              </a:extLst>
            </p:cNvPr>
            <p:cNvSpPr/>
            <p:nvPr/>
          </p:nvSpPr>
          <p:spPr>
            <a:xfrm rot="21206600">
              <a:off x="236376" y="3065495"/>
              <a:ext cx="7111548" cy="998161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: Rounded Corners 11">
              <a:extLst>
                <a:ext uri="{FF2B5EF4-FFF2-40B4-BE49-F238E27FC236}">
                  <a16:creationId xmlns="" xmlns:a16="http://schemas.microsoft.com/office/drawing/2014/main" id="{C5314C39-718F-4EF4-B899-81AD4E67B794}"/>
                </a:ext>
              </a:extLst>
            </p:cNvPr>
            <p:cNvSpPr/>
            <p:nvPr/>
          </p:nvSpPr>
          <p:spPr>
            <a:xfrm>
              <a:off x="340109" y="2497026"/>
              <a:ext cx="7102677" cy="120205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12">
              <a:extLst>
                <a:ext uri="{FF2B5EF4-FFF2-40B4-BE49-F238E27FC236}">
                  <a16:creationId xmlns="" xmlns:a16="http://schemas.microsoft.com/office/drawing/2014/main" id="{D9BB8FBE-3A15-41DF-A971-C6B1344CC41E}"/>
                </a:ext>
              </a:extLst>
            </p:cNvPr>
            <p:cNvSpPr/>
            <p:nvPr/>
          </p:nvSpPr>
          <p:spPr>
            <a:xfrm>
              <a:off x="414606" y="2684562"/>
              <a:ext cx="773723" cy="773723"/>
            </a:xfrm>
            <a:prstGeom prst="ellipse">
              <a:avLst/>
            </a:prstGeom>
            <a:solidFill>
              <a:srgbClr val="7030A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TextBox 13">
              <a:extLst>
                <a:ext uri="{FF2B5EF4-FFF2-40B4-BE49-F238E27FC236}">
                  <a16:creationId xmlns="" xmlns:a16="http://schemas.microsoft.com/office/drawing/2014/main" id="{9B50B0E4-3874-4315-B52D-97FE28F90C35}"/>
                </a:ext>
              </a:extLst>
            </p:cNvPr>
            <p:cNvSpPr txBox="1"/>
            <p:nvPr/>
          </p:nvSpPr>
          <p:spPr>
            <a:xfrm>
              <a:off x="414606" y="2840590"/>
              <a:ext cx="7174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45" name="TextBox 14">
              <a:extLst>
                <a:ext uri="{FF2B5EF4-FFF2-40B4-BE49-F238E27FC236}">
                  <a16:creationId xmlns="" xmlns:a16="http://schemas.microsoft.com/office/drawing/2014/main" id="{40C65480-F523-4700-9DA6-2EFE74DF157B}"/>
                </a:ext>
              </a:extLst>
            </p:cNvPr>
            <p:cNvSpPr txBox="1"/>
            <p:nvPr/>
          </p:nvSpPr>
          <p:spPr>
            <a:xfrm>
              <a:off x="914912" y="2507326"/>
              <a:ext cx="634517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3- المساحة الفَلَكيّة:</a:t>
              </a:r>
              <a:endParaRPr lang="ar-SY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r"/>
              <a:r>
                <a:rPr lang="ar-SY" b="1" dirty="0" smtClean="0">
                  <a:latin typeface="Verdana" panose="020B0604030504040204" pitchFamily="34" charset="0"/>
                  <a:ea typeface="Verdana" panose="020B0604030504040204" pitchFamily="34" charset="0"/>
                </a:rPr>
                <a:t>و تكون لمعرفة الحسابات الفلكية , لتحديد الزمن و المواقع على سطح الكرة الأرضية , مثل: معرفة الشّهور , و أوقات الصلاة , و تحديد القِبْلة.</a:t>
              </a:r>
              <a:endParaRPr lang="en-US" b="1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46" name="Oval 66">
              <a:extLst>
                <a:ext uri="{FF2B5EF4-FFF2-40B4-BE49-F238E27FC236}">
                  <a16:creationId xmlns="" xmlns:a16="http://schemas.microsoft.com/office/drawing/2014/main" id="{6F135369-9300-4DA5-9E3A-B78384EBAA86}"/>
                </a:ext>
              </a:extLst>
            </p:cNvPr>
            <p:cNvSpPr/>
            <p:nvPr/>
          </p:nvSpPr>
          <p:spPr>
            <a:xfrm>
              <a:off x="7260086" y="2879747"/>
              <a:ext cx="95582" cy="9558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381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05880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969674" y="308955"/>
            <a:ext cx="872406" cy="3157434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الخامسة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5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528" y="3543300"/>
            <a:ext cx="905800" cy="640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811765" y="281458"/>
            <a:ext cx="1151224" cy="2565526"/>
            <a:chOff x="1066346" y="181057"/>
            <a:chExt cx="1151224" cy="2565526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066346" y="181057"/>
              <a:ext cx="461665" cy="2565526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92D050"/>
                  </a:solidFill>
                  <a:latin typeface="Oswald" panose="02000503000000000000" pitchFamily="2" charset="0"/>
                </a:rPr>
                <a:t>الخرائط و التقنيات </a:t>
              </a:r>
              <a:r>
                <a:rPr lang="ar-SY" b="1" dirty="0" smtClean="0">
                  <a:solidFill>
                    <a:srgbClr val="92D050"/>
                  </a:solidFill>
                  <a:latin typeface="Oswald" panose="02000503000000000000" pitchFamily="2" charset="0"/>
                </a:rPr>
                <a:t>الحديثة</a:t>
              </a:r>
              <a:endParaRPr lang="ar-SY" b="1" dirty="0">
                <a:solidFill>
                  <a:srgbClr val="92D050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725127" y="335570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عِلْمُ المساحة</a:t>
              </a:r>
            </a:p>
          </p:txBody>
        </p:sp>
      </p:grpSp>
      <p:grpSp>
        <p:nvGrpSpPr>
          <p:cNvPr id="41" name="Group 84">
            <a:extLst>
              <a:ext uri="{FF2B5EF4-FFF2-40B4-BE49-F238E27FC236}">
                <a16:creationId xmlns="" xmlns:a16="http://schemas.microsoft.com/office/drawing/2014/main" id="{706834C1-82D1-497D-8C56-9F86A9E84F86}"/>
              </a:ext>
            </a:extLst>
          </p:cNvPr>
          <p:cNvGrpSpPr/>
          <p:nvPr/>
        </p:nvGrpSpPr>
        <p:grpSpPr>
          <a:xfrm>
            <a:off x="8833916" y="396"/>
            <a:ext cx="1586404" cy="637097"/>
            <a:chOff x="676027" y="2568995"/>
            <a:chExt cx="1586404" cy="637097"/>
          </a:xfrm>
        </p:grpSpPr>
        <p:sp>
          <p:nvSpPr>
            <p:cNvPr id="42" name="Rectangle 39">
              <a:extLst>
                <a:ext uri="{FF2B5EF4-FFF2-40B4-BE49-F238E27FC236}">
                  <a16:creationId xmlns="" xmlns:a16="http://schemas.microsoft.com/office/drawing/2014/main" id="{99014343-0912-40CE-B895-BD4566B81FC4}"/>
                </a:ext>
              </a:extLst>
            </p:cNvPr>
            <p:cNvSpPr/>
            <p:nvPr/>
          </p:nvSpPr>
          <p:spPr>
            <a:xfrm flipH="1">
              <a:off x="951707" y="2583328"/>
              <a:ext cx="1310724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3" name="Group 57">
              <a:extLst>
                <a:ext uri="{FF2B5EF4-FFF2-40B4-BE49-F238E27FC236}">
                  <a16:creationId xmlns="" xmlns:a16="http://schemas.microsoft.com/office/drawing/2014/main" id="{F5CA8972-C449-4130-83CC-A6F56C9AA01E}"/>
                </a:ext>
              </a:extLst>
            </p:cNvPr>
            <p:cNvGrpSpPr/>
            <p:nvPr/>
          </p:nvGrpSpPr>
          <p:grpSpPr>
            <a:xfrm>
              <a:off x="676027" y="2568995"/>
              <a:ext cx="537103" cy="534197"/>
              <a:chOff x="11049987" y="1270856"/>
              <a:chExt cx="537103" cy="534197"/>
            </a:xfrm>
          </p:grpSpPr>
          <p:sp>
            <p:nvSpPr>
              <p:cNvPr id="45" name="Teardrop 58">
                <a:extLst>
                  <a:ext uri="{FF2B5EF4-FFF2-40B4-BE49-F238E27FC236}">
                    <a16:creationId xmlns="" xmlns:a16="http://schemas.microsoft.com/office/drawing/2014/main" id="{D26EBC7D-7990-493D-B051-9A00B10CED2A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Oval 59">
                <a:extLst>
                  <a:ext uri="{FF2B5EF4-FFF2-40B4-BE49-F238E27FC236}">
                    <a16:creationId xmlns="" xmlns:a16="http://schemas.microsoft.com/office/drawing/2014/main" id="{999149D9-C008-42D7-BD94-86997ED39A60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chemeClr val="accent2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TextBox 75">
              <a:extLst>
                <a:ext uri="{FF2B5EF4-FFF2-40B4-BE49-F238E27FC236}">
                  <a16:creationId xmlns="" xmlns:a16="http://schemas.microsoft.com/office/drawing/2014/main" id="{D5DD5411-44CA-4DF8-A259-53D0BDF41CDE}"/>
                </a:ext>
              </a:extLst>
            </p:cNvPr>
            <p:cNvSpPr txBox="1"/>
            <p:nvPr/>
          </p:nvSpPr>
          <p:spPr>
            <a:xfrm>
              <a:off x="1074868" y="2663877"/>
              <a:ext cx="11334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نشاط 2</a:t>
              </a:r>
              <a:endParaRPr lang="ar-SY" sz="24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54" name="Group 85">
            <a:extLst>
              <a:ext uri="{FF2B5EF4-FFF2-40B4-BE49-F238E27FC236}">
                <a16:creationId xmlns="" xmlns:a16="http://schemas.microsoft.com/office/drawing/2014/main" id="{D6ED553C-21E6-427B-B99A-F502605D79B0}"/>
              </a:ext>
            </a:extLst>
          </p:cNvPr>
          <p:cNvGrpSpPr/>
          <p:nvPr/>
        </p:nvGrpSpPr>
        <p:grpSpPr>
          <a:xfrm flipH="1">
            <a:off x="4384894" y="1524278"/>
            <a:ext cx="6403619" cy="677698"/>
            <a:chOff x="6819482" y="2432396"/>
            <a:chExt cx="6403616" cy="677698"/>
          </a:xfrm>
        </p:grpSpPr>
        <p:sp>
          <p:nvSpPr>
            <p:cNvPr id="55" name="Rectangle: Top Corners Rounded 47">
              <a:extLst>
                <a:ext uri="{FF2B5EF4-FFF2-40B4-BE49-F238E27FC236}">
                  <a16:creationId xmlns="" xmlns:a16="http://schemas.microsoft.com/office/drawing/2014/main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9917286" y="-195718"/>
              <a:ext cx="677697" cy="5933926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Isosceles Triangle 48">
              <a:extLst>
                <a:ext uri="{FF2B5EF4-FFF2-40B4-BE49-F238E27FC236}">
                  <a16:creationId xmlns="" xmlns:a16="http://schemas.microsoft.com/office/drawing/2014/main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6990608" y="2513470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TextBox 77">
              <a:extLst>
                <a:ext uri="{FF2B5EF4-FFF2-40B4-BE49-F238E27FC236}">
                  <a16:creationId xmlns="" xmlns:a16="http://schemas.microsoft.com/office/drawing/2014/main" id="{4130D395-E325-40CB-B1B9-ACAC5CCBC41D}"/>
                </a:ext>
              </a:extLst>
            </p:cNvPr>
            <p:cNvSpPr txBox="1"/>
            <p:nvPr/>
          </p:nvSpPr>
          <p:spPr>
            <a:xfrm>
              <a:off x="7390406" y="2463763"/>
              <a:ext cx="54012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</a:rPr>
                <a:t>ما مهام المسح البحري الذي تُجريه الهيئة العامة للمساحة من خلال زيارة موقعها الالكتروني؟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53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10592597" y="3274668"/>
            <a:ext cx="457024" cy="400243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41">
            <a:extLst>
              <a:ext uri="{FF2B5EF4-FFF2-40B4-BE49-F238E27FC236}">
                <a16:creationId xmlns="" xmlns:a16="http://schemas.microsoft.com/office/drawing/2014/main" id="{D77AD07B-92C3-4D10-AA4E-4B9370461E59}"/>
              </a:ext>
            </a:extLst>
          </p:cNvPr>
          <p:cNvSpPr txBox="1"/>
          <p:nvPr/>
        </p:nvSpPr>
        <p:spPr>
          <a:xfrm>
            <a:off x="10604923" y="3268671"/>
            <a:ext cx="3701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latin typeface="Century Gothic" panose="020B0502020202020204" pitchFamily="34" charset="0"/>
              </a:rPr>
              <a:t>*</a:t>
            </a:r>
            <a:endParaRPr lang="ar-SY" sz="2000" b="1" dirty="0">
              <a:latin typeface="Century Gothic" panose="020B0502020202020204" pitchFamily="34" charset="0"/>
            </a:endParaRPr>
          </a:p>
        </p:txBody>
      </p:sp>
      <p:grpSp>
        <p:nvGrpSpPr>
          <p:cNvPr id="96" name="Group 40">
            <a:extLst>
              <a:ext uri="{FF2B5EF4-FFF2-40B4-BE49-F238E27FC236}">
                <a16:creationId xmlns="" xmlns:a16="http://schemas.microsoft.com/office/drawing/2014/main" id="{F578329C-F7B7-4B66-8AD7-39DE15291513}"/>
              </a:ext>
            </a:extLst>
          </p:cNvPr>
          <p:cNvGrpSpPr/>
          <p:nvPr/>
        </p:nvGrpSpPr>
        <p:grpSpPr>
          <a:xfrm>
            <a:off x="3543301" y="3050895"/>
            <a:ext cx="6653078" cy="923330"/>
            <a:chOff x="2236673" y="56335"/>
            <a:chExt cx="6842256" cy="923330"/>
          </a:xfrm>
        </p:grpSpPr>
        <p:sp>
          <p:nvSpPr>
            <p:cNvPr id="97" name="TextBox 38">
              <a:extLst>
                <a:ext uri="{FF2B5EF4-FFF2-40B4-BE49-F238E27FC236}">
                  <a16:creationId xmlns="" xmlns:a16="http://schemas.microsoft.com/office/drawing/2014/main" id="{C56BD813-7639-438F-997F-783D4436C62E}"/>
                </a:ext>
              </a:extLst>
            </p:cNvPr>
            <p:cNvSpPr txBox="1"/>
            <p:nvPr/>
          </p:nvSpPr>
          <p:spPr>
            <a:xfrm>
              <a:off x="2236673" y="56335"/>
              <a:ext cx="6842256" cy="923330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إنتاج ونشر الخرائط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الملاحية الورقية </a:t>
              </a:r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و الإلكترونية ذات مقاييس رسم مطابقة لمواصفات </a:t>
              </a:r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ومعايير</a:t>
              </a:r>
              <a:r>
                <a:rPr lang="ar-SY" b="1" dirty="0" smtClean="0">
                  <a:solidFill>
                    <a:srgbClr val="000080"/>
                  </a:solidFill>
                  <a:latin typeface="Dubai-Bold"/>
                </a:rPr>
                <a:t> </a:t>
              </a:r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المنظمة </a:t>
              </a:r>
              <a:r>
                <a:rPr lang="ar-SY" b="1" dirty="0">
                  <a:solidFill>
                    <a:schemeClr val="bg1"/>
                  </a:solidFill>
                  <a:latin typeface="Dubai-Bold"/>
                </a:rPr>
                <a:t>الدولية للمسح البحري وإصدار جداول المد والجزر وجمع بيئات علمية بحرية لغرض تدعيم</a:t>
              </a:r>
              <a:r>
                <a:rPr lang="ar-SY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 </a:t>
              </a:r>
              <a:r>
                <a:rPr lang="ar-SY" b="1" dirty="0">
                  <a:solidFill>
                    <a:schemeClr val="bg1"/>
                  </a:solidFill>
                  <a:latin typeface="Dubai-Bold"/>
                </a:rPr>
                <a:t>معلومات عن نظام الملاحة الإلكترونية والبحوث </a:t>
              </a:r>
              <a:r>
                <a:rPr lang="ar-SY" b="1" dirty="0" smtClean="0">
                  <a:solidFill>
                    <a:schemeClr val="bg1"/>
                  </a:solidFill>
                  <a:latin typeface="Dubai-Bold"/>
                </a:rPr>
                <a:t>العلمية</a:t>
              </a:r>
              <a:endParaRPr lang="ar-SY" dirty="0">
                <a:solidFill>
                  <a:schemeClr val="bg1"/>
                </a:solidFill>
              </a:endParaRPr>
            </a:p>
          </p:txBody>
        </p:sp>
        <p:sp>
          <p:nvSpPr>
            <p:cNvPr id="98" name="TextBox 39">
              <a:extLst>
                <a:ext uri="{FF2B5EF4-FFF2-40B4-BE49-F238E27FC236}">
                  <a16:creationId xmlns="" xmlns:a16="http://schemas.microsoft.com/office/drawing/2014/main" id="{7BCE94D0-C881-4B4F-AADC-6E671255A0FD}"/>
                </a:ext>
              </a:extLst>
            </p:cNvPr>
            <p:cNvSpPr txBox="1"/>
            <p:nvPr/>
          </p:nvSpPr>
          <p:spPr>
            <a:xfrm>
              <a:off x="7502500" y="518054"/>
              <a:ext cx="1445785" cy="788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4265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53" grpId="0" animBg="1"/>
      <p:bldP spid="5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946662" y="331967"/>
            <a:ext cx="854835" cy="3093841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الخامسة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5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388" y="3540348"/>
            <a:ext cx="784267" cy="5548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802579" y="336861"/>
            <a:ext cx="1137327" cy="2443213"/>
            <a:chOff x="1067543" y="258346"/>
            <a:chExt cx="1137327" cy="2443213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067543" y="258346"/>
              <a:ext cx="461665" cy="2280545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92D050"/>
                  </a:solidFill>
                  <a:latin typeface="Oswald" panose="02000503000000000000" pitchFamily="2" charset="0"/>
                </a:rPr>
                <a:t>الخرائط و التقنيات </a:t>
              </a:r>
              <a:r>
                <a:rPr lang="ar-SY" b="1" dirty="0" smtClean="0">
                  <a:solidFill>
                    <a:srgbClr val="92D050"/>
                  </a:solidFill>
                  <a:latin typeface="Oswald" panose="02000503000000000000" pitchFamily="2" charset="0"/>
                </a:rPr>
                <a:t>الحديثة</a:t>
              </a:r>
              <a:endParaRPr lang="ar-SY" b="1" dirty="0">
                <a:solidFill>
                  <a:srgbClr val="92D050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712427" y="335570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عِلْمُ المساحة</a:t>
              </a:r>
            </a:p>
          </p:txBody>
        </p:sp>
      </p:grpSp>
      <p:sp>
        <p:nvSpPr>
          <p:cNvPr id="60" name="Rectangle: Rounded Corners 5">
            <a:extLst>
              <a:ext uri="{FF2B5EF4-FFF2-40B4-BE49-F238E27FC236}">
                <a16:creationId xmlns="" xmlns:a16="http://schemas.microsoft.com/office/drawing/2014/main" id="{AC896EFE-4A9E-43AC-B16E-73A23D735A69}"/>
              </a:ext>
            </a:extLst>
          </p:cNvPr>
          <p:cNvSpPr/>
          <p:nvPr/>
        </p:nvSpPr>
        <p:spPr>
          <a:xfrm>
            <a:off x="8445500" y="908072"/>
            <a:ext cx="2249582" cy="524097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TextBox 8">
            <a:extLst>
              <a:ext uri="{FF2B5EF4-FFF2-40B4-BE49-F238E27FC236}">
                <a16:creationId xmlns="" xmlns:a16="http://schemas.microsoft.com/office/drawing/2014/main" id="{E8A79AC4-22C0-4005-8459-89D25376CB68}"/>
              </a:ext>
            </a:extLst>
          </p:cNvPr>
          <p:cNvSpPr txBox="1"/>
          <p:nvPr/>
        </p:nvSpPr>
        <p:spPr>
          <a:xfrm>
            <a:off x="8445500" y="970065"/>
            <a:ext cx="21295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 smtClean="0">
                <a:solidFill>
                  <a:srgbClr val="FFFF00"/>
                </a:solidFill>
              </a:rPr>
              <a:t>من أجهزة المساحة ؟</a:t>
            </a:r>
            <a:endParaRPr lang="ar-SY" sz="2000" b="1" dirty="0">
              <a:solidFill>
                <a:srgbClr val="FFFF00"/>
              </a:solidFill>
            </a:endParaRPr>
          </a:p>
        </p:txBody>
      </p:sp>
      <p:pic>
        <p:nvPicPr>
          <p:cNvPr id="33" name="Graphic 71">
            <a:extLst>
              <a:ext uri="{FF2B5EF4-FFF2-40B4-BE49-F238E27FC236}">
                <a16:creationId xmlns:a16="http://schemas.microsoft.com/office/drawing/2014/main" xmlns="" id="{5AAA282A-9CAD-4E62-AB9B-42CF3CC020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630" b="98519" l="3890" r="9542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5541" y="2022640"/>
            <a:ext cx="3822700" cy="1180926"/>
          </a:xfrm>
          <a:prstGeom prst="roundRect">
            <a:avLst>
              <a:gd name="adj" fmla="val 19358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4" name="Graphic 71">
            <a:extLst>
              <a:ext uri="{FF2B5EF4-FFF2-40B4-BE49-F238E27FC236}">
                <a16:creationId xmlns:a16="http://schemas.microsoft.com/office/drawing/2014/main" xmlns="" id="{5AAA282A-9CAD-4E62-AB9B-42CF3CC020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563" b="96875" l="2143" r="971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1416" y="3548305"/>
            <a:ext cx="3822700" cy="1165012"/>
          </a:xfrm>
          <a:prstGeom prst="roundRect">
            <a:avLst>
              <a:gd name="adj" fmla="val 17315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5" name="Graphic 71">
            <a:extLst>
              <a:ext uri="{FF2B5EF4-FFF2-40B4-BE49-F238E27FC236}">
                <a16:creationId xmlns:a16="http://schemas.microsoft.com/office/drawing/2014/main" xmlns="" id="{5AAA282A-9CAD-4E62-AB9B-42CF3CC020A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6154" l="2387" r="9880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5534" y="5058056"/>
            <a:ext cx="3806214" cy="1180926"/>
          </a:xfrm>
          <a:prstGeom prst="roundRect">
            <a:avLst>
              <a:gd name="adj" fmla="val 2042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796228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60" grpId="0" animBg="1"/>
      <p:bldP spid="6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="" xmlns:a16="http://schemas.microsoft.com/office/drawing/2014/main" id="{B70A3C3A-EA86-496E-B7D2-02AEE86217BE}"/>
              </a:ext>
            </a:extLst>
          </p:cNvPr>
          <p:cNvSpPr/>
          <p:nvPr/>
        </p:nvSpPr>
        <p:spPr>
          <a:xfrm rot="19193033">
            <a:off x="566967" y="4371014"/>
            <a:ext cx="1314942" cy="1786598"/>
          </a:xfrm>
          <a:custGeom>
            <a:avLst/>
            <a:gdLst>
              <a:gd name="connsiteX0" fmla="*/ 1286250 w 2404177"/>
              <a:gd name="connsiteY0" fmla="*/ 0 h 3266531"/>
              <a:gd name="connsiteX1" fmla="*/ 1270348 w 2404177"/>
              <a:gd name="connsiteY1" fmla="*/ 7726 h 3266531"/>
              <a:gd name="connsiteX2" fmla="*/ 412652 w 2404177"/>
              <a:gd name="connsiteY2" fmla="*/ 1461177 h 3266531"/>
              <a:gd name="connsiteX3" fmla="*/ 2051539 w 2404177"/>
              <a:gd name="connsiteY3" fmla="*/ 3114131 h 3266531"/>
              <a:gd name="connsiteX4" fmla="*/ 2381832 w 2404177"/>
              <a:gd name="connsiteY4" fmla="*/ 3080549 h 3266531"/>
              <a:gd name="connsiteX5" fmla="*/ 2404177 w 2404177"/>
              <a:gd name="connsiteY5" fmla="*/ 3074754 h 3266531"/>
              <a:gd name="connsiteX6" fmla="*/ 2276816 w 2404177"/>
              <a:gd name="connsiteY6" fmla="*/ 3136634 h 3266531"/>
              <a:gd name="connsiteX7" fmla="*/ 1638887 w 2404177"/>
              <a:gd name="connsiteY7" fmla="*/ 3266531 h 3266531"/>
              <a:gd name="connsiteX8" fmla="*/ 0 w 2404177"/>
              <a:gd name="connsiteY8" fmla="*/ 1613577 h 3266531"/>
              <a:gd name="connsiteX9" fmla="*/ 1151532 w 2404177"/>
              <a:gd name="connsiteY9" fmla="*/ 34937 h 3266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04177" h="3266531">
                <a:moveTo>
                  <a:pt x="1286250" y="0"/>
                </a:moveTo>
                <a:lnTo>
                  <a:pt x="1270348" y="7726"/>
                </a:lnTo>
                <a:cubicBezTo>
                  <a:pt x="759466" y="287636"/>
                  <a:pt x="412652" y="833558"/>
                  <a:pt x="412652" y="1461177"/>
                </a:cubicBezTo>
                <a:cubicBezTo>
                  <a:pt x="412652" y="2374078"/>
                  <a:pt x="1146407" y="3114131"/>
                  <a:pt x="2051539" y="3114131"/>
                </a:cubicBezTo>
                <a:cubicBezTo>
                  <a:pt x="2164681" y="3114131"/>
                  <a:pt x="2275144" y="3102568"/>
                  <a:pt x="2381832" y="3080549"/>
                </a:cubicBezTo>
                <a:lnTo>
                  <a:pt x="2404177" y="3074754"/>
                </a:lnTo>
                <a:lnTo>
                  <a:pt x="2276816" y="3136634"/>
                </a:lnTo>
                <a:cubicBezTo>
                  <a:pt x="2080742" y="3220278"/>
                  <a:pt x="1865170" y="3266531"/>
                  <a:pt x="1638887" y="3266531"/>
                </a:cubicBezTo>
                <a:cubicBezTo>
                  <a:pt x="733755" y="3266531"/>
                  <a:pt x="0" y="2526478"/>
                  <a:pt x="0" y="1613577"/>
                </a:cubicBezTo>
                <a:cubicBezTo>
                  <a:pt x="0" y="871845"/>
                  <a:pt x="484393" y="244220"/>
                  <a:pt x="1151532" y="34937"/>
                </a:cubicBezTo>
                <a:close/>
              </a:path>
            </a:pathLst>
          </a:custGeom>
          <a:gradFill flip="none" rotWithShape="1">
            <a:gsLst>
              <a:gs pos="72000">
                <a:srgbClr val="FFFFFF"/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="" xmlns:a16="http://schemas.microsoft.com/office/drawing/2014/main" id="{6B3B2C6E-BD37-4B63-A35B-B5068B32B0C4}"/>
              </a:ext>
            </a:extLst>
          </p:cNvPr>
          <p:cNvSpPr/>
          <p:nvPr/>
        </p:nvSpPr>
        <p:spPr>
          <a:xfrm rot="14400000">
            <a:off x="680709" y="1221143"/>
            <a:ext cx="4415715" cy="4415715"/>
          </a:xfrm>
          <a:custGeom>
            <a:avLst/>
            <a:gdLst>
              <a:gd name="connsiteX0" fmla="*/ 3743108 w 4415715"/>
              <a:gd name="connsiteY0" fmla="*/ 3094235 h 4415715"/>
              <a:gd name="connsiteX1" fmla="*/ 3683611 w 4415715"/>
              <a:gd name="connsiteY1" fmla="*/ 2872192 h 4415715"/>
              <a:gd name="connsiteX2" fmla="*/ 3624116 w 4415715"/>
              <a:gd name="connsiteY2" fmla="*/ 2650151 h 4415715"/>
              <a:gd name="connsiteX3" fmla="*/ 3421119 w 4415715"/>
              <a:gd name="connsiteY3" fmla="*/ 2532950 h 4415715"/>
              <a:gd name="connsiteX4" fmla="*/ 3655519 w 4415715"/>
              <a:gd name="connsiteY4" fmla="*/ 2532950 h 4415715"/>
              <a:gd name="connsiteX5" fmla="*/ 3818066 w 4415715"/>
              <a:gd name="connsiteY5" fmla="*/ 2370404 h 4415715"/>
              <a:gd name="connsiteX6" fmla="*/ 3980612 w 4415715"/>
              <a:gd name="connsiteY6" fmla="*/ 2207858 h 4415715"/>
              <a:gd name="connsiteX7" fmla="*/ 3818066 w 4415715"/>
              <a:gd name="connsiteY7" fmla="*/ 2045312 h 4415715"/>
              <a:gd name="connsiteX8" fmla="*/ 3655520 w 4415715"/>
              <a:gd name="connsiteY8" fmla="*/ 1882766 h 4415715"/>
              <a:gd name="connsiteX9" fmla="*/ 3421119 w 4415715"/>
              <a:gd name="connsiteY9" fmla="*/ 1882766 h 4415715"/>
              <a:gd name="connsiteX10" fmla="*/ 3624116 w 4415715"/>
              <a:gd name="connsiteY10" fmla="*/ 1765565 h 4415715"/>
              <a:gd name="connsiteX11" fmla="*/ 3683612 w 4415715"/>
              <a:gd name="connsiteY11" fmla="*/ 1543522 h 4415715"/>
              <a:gd name="connsiteX12" fmla="*/ 3743108 w 4415715"/>
              <a:gd name="connsiteY12" fmla="*/ 1321481 h 4415715"/>
              <a:gd name="connsiteX13" fmla="*/ 3521066 w 4415715"/>
              <a:gd name="connsiteY13" fmla="*/ 1261985 h 4415715"/>
              <a:gd name="connsiteX14" fmla="*/ 3299024 w 4415715"/>
              <a:gd name="connsiteY14" fmla="*/ 1202489 h 4415715"/>
              <a:gd name="connsiteX15" fmla="*/ 3096027 w 4415715"/>
              <a:gd name="connsiteY15" fmla="*/ 1319689 h 4415715"/>
              <a:gd name="connsiteX16" fmla="*/ 3213227 w 4415715"/>
              <a:gd name="connsiteY16" fmla="*/ 1116692 h 4415715"/>
              <a:gd name="connsiteX17" fmla="*/ 3153731 w 4415715"/>
              <a:gd name="connsiteY17" fmla="*/ 894650 h 4415715"/>
              <a:gd name="connsiteX18" fmla="*/ 3094235 w 4415715"/>
              <a:gd name="connsiteY18" fmla="*/ 672607 h 4415715"/>
              <a:gd name="connsiteX19" fmla="*/ 2872193 w 4415715"/>
              <a:gd name="connsiteY19" fmla="*/ 732104 h 4415715"/>
              <a:gd name="connsiteX20" fmla="*/ 2650151 w 4415715"/>
              <a:gd name="connsiteY20" fmla="*/ 791600 h 4415715"/>
              <a:gd name="connsiteX21" fmla="*/ 2532950 w 4415715"/>
              <a:gd name="connsiteY21" fmla="*/ 994597 h 4415715"/>
              <a:gd name="connsiteX22" fmla="*/ 2532950 w 4415715"/>
              <a:gd name="connsiteY22" fmla="*/ 760196 h 4415715"/>
              <a:gd name="connsiteX23" fmla="*/ 2370405 w 4415715"/>
              <a:gd name="connsiteY23" fmla="*/ 597650 h 4415715"/>
              <a:gd name="connsiteX24" fmla="*/ 2207858 w 4415715"/>
              <a:gd name="connsiteY24" fmla="*/ 435103 h 4415715"/>
              <a:gd name="connsiteX25" fmla="*/ 2045313 w 4415715"/>
              <a:gd name="connsiteY25" fmla="*/ 597649 h 4415715"/>
              <a:gd name="connsiteX26" fmla="*/ 1882766 w 4415715"/>
              <a:gd name="connsiteY26" fmla="*/ 760195 h 4415715"/>
              <a:gd name="connsiteX27" fmla="*/ 1882766 w 4415715"/>
              <a:gd name="connsiteY27" fmla="*/ 994597 h 4415715"/>
              <a:gd name="connsiteX28" fmla="*/ 1765565 w 4415715"/>
              <a:gd name="connsiteY28" fmla="*/ 791600 h 4415715"/>
              <a:gd name="connsiteX29" fmla="*/ 1543523 w 4415715"/>
              <a:gd name="connsiteY29" fmla="*/ 732104 h 4415715"/>
              <a:gd name="connsiteX30" fmla="*/ 1321481 w 4415715"/>
              <a:gd name="connsiteY30" fmla="*/ 672608 h 4415715"/>
              <a:gd name="connsiteX31" fmla="*/ 1261985 w 4415715"/>
              <a:gd name="connsiteY31" fmla="*/ 894650 h 4415715"/>
              <a:gd name="connsiteX32" fmla="*/ 1202489 w 4415715"/>
              <a:gd name="connsiteY32" fmla="*/ 1116692 h 4415715"/>
              <a:gd name="connsiteX33" fmla="*/ 1319690 w 4415715"/>
              <a:gd name="connsiteY33" fmla="*/ 1319690 h 4415715"/>
              <a:gd name="connsiteX34" fmla="*/ 1116692 w 4415715"/>
              <a:gd name="connsiteY34" fmla="*/ 1202489 h 4415715"/>
              <a:gd name="connsiteX35" fmla="*/ 894650 w 4415715"/>
              <a:gd name="connsiteY35" fmla="*/ 1261985 h 4415715"/>
              <a:gd name="connsiteX36" fmla="*/ 672608 w 4415715"/>
              <a:gd name="connsiteY36" fmla="*/ 1321480 h 4415715"/>
              <a:gd name="connsiteX37" fmla="*/ 732104 w 4415715"/>
              <a:gd name="connsiteY37" fmla="*/ 1543523 h 4415715"/>
              <a:gd name="connsiteX38" fmla="*/ 791600 w 4415715"/>
              <a:gd name="connsiteY38" fmla="*/ 1765565 h 4415715"/>
              <a:gd name="connsiteX39" fmla="*/ 994598 w 4415715"/>
              <a:gd name="connsiteY39" fmla="*/ 1882765 h 4415715"/>
              <a:gd name="connsiteX40" fmla="*/ 760196 w 4415715"/>
              <a:gd name="connsiteY40" fmla="*/ 1882766 h 4415715"/>
              <a:gd name="connsiteX41" fmla="*/ 597650 w 4415715"/>
              <a:gd name="connsiteY41" fmla="*/ 2045312 h 4415715"/>
              <a:gd name="connsiteX42" fmla="*/ 435104 w 4415715"/>
              <a:gd name="connsiteY42" fmla="*/ 2207858 h 4415715"/>
              <a:gd name="connsiteX43" fmla="*/ 597651 w 4415715"/>
              <a:gd name="connsiteY43" fmla="*/ 2370404 h 4415715"/>
              <a:gd name="connsiteX44" fmla="*/ 760197 w 4415715"/>
              <a:gd name="connsiteY44" fmla="*/ 2532950 h 4415715"/>
              <a:gd name="connsiteX45" fmla="*/ 994597 w 4415715"/>
              <a:gd name="connsiteY45" fmla="*/ 2532950 h 4415715"/>
              <a:gd name="connsiteX46" fmla="*/ 791600 w 4415715"/>
              <a:gd name="connsiteY46" fmla="*/ 2650151 h 4415715"/>
              <a:gd name="connsiteX47" fmla="*/ 732104 w 4415715"/>
              <a:gd name="connsiteY47" fmla="*/ 2872193 h 4415715"/>
              <a:gd name="connsiteX48" fmla="*/ 672608 w 4415715"/>
              <a:gd name="connsiteY48" fmla="*/ 3094235 h 4415715"/>
              <a:gd name="connsiteX49" fmla="*/ 894650 w 4415715"/>
              <a:gd name="connsiteY49" fmla="*/ 3153731 h 4415715"/>
              <a:gd name="connsiteX50" fmla="*/ 1116692 w 4415715"/>
              <a:gd name="connsiteY50" fmla="*/ 3213226 h 4415715"/>
              <a:gd name="connsiteX51" fmla="*/ 1319690 w 4415715"/>
              <a:gd name="connsiteY51" fmla="*/ 3096026 h 4415715"/>
              <a:gd name="connsiteX52" fmla="*/ 1202489 w 4415715"/>
              <a:gd name="connsiteY52" fmla="*/ 3299024 h 4415715"/>
              <a:gd name="connsiteX53" fmla="*/ 1261985 w 4415715"/>
              <a:gd name="connsiteY53" fmla="*/ 3521065 h 4415715"/>
              <a:gd name="connsiteX54" fmla="*/ 1321481 w 4415715"/>
              <a:gd name="connsiteY54" fmla="*/ 3743108 h 4415715"/>
              <a:gd name="connsiteX55" fmla="*/ 1543523 w 4415715"/>
              <a:gd name="connsiteY55" fmla="*/ 3683611 h 4415715"/>
              <a:gd name="connsiteX56" fmla="*/ 1765565 w 4415715"/>
              <a:gd name="connsiteY56" fmla="*/ 3624115 h 4415715"/>
              <a:gd name="connsiteX57" fmla="*/ 1882766 w 4415715"/>
              <a:gd name="connsiteY57" fmla="*/ 3421118 h 4415715"/>
              <a:gd name="connsiteX58" fmla="*/ 1882767 w 4415715"/>
              <a:gd name="connsiteY58" fmla="*/ 3655519 h 4415715"/>
              <a:gd name="connsiteX59" fmla="*/ 2045312 w 4415715"/>
              <a:gd name="connsiteY59" fmla="*/ 3818066 h 4415715"/>
              <a:gd name="connsiteX60" fmla="*/ 2207858 w 4415715"/>
              <a:gd name="connsiteY60" fmla="*/ 3980611 h 4415715"/>
              <a:gd name="connsiteX61" fmla="*/ 2370404 w 4415715"/>
              <a:gd name="connsiteY61" fmla="*/ 3818066 h 4415715"/>
              <a:gd name="connsiteX62" fmla="*/ 2532950 w 4415715"/>
              <a:gd name="connsiteY62" fmla="*/ 3655519 h 4415715"/>
              <a:gd name="connsiteX63" fmla="*/ 2532950 w 4415715"/>
              <a:gd name="connsiteY63" fmla="*/ 3421119 h 4415715"/>
              <a:gd name="connsiteX64" fmla="*/ 2650151 w 4415715"/>
              <a:gd name="connsiteY64" fmla="*/ 3624116 h 4415715"/>
              <a:gd name="connsiteX65" fmla="*/ 2872193 w 4415715"/>
              <a:gd name="connsiteY65" fmla="*/ 3683611 h 4415715"/>
              <a:gd name="connsiteX66" fmla="*/ 3094235 w 4415715"/>
              <a:gd name="connsiteY66" fmla="*/ 3743107 h 4415715"/>
              <a:gd name="connsiteX67" fmla="*/ 3153731 w 4415715"/>
              <a:gd name="connsiteY67" fmla="*/ 3521065 h 4415715"/>
              <a:gd name="connsiteX68" fmla="*/ 3213226 w 4415715"/>
              <a:gd name="connsiteY68" fmla="*/ 3299023 h 4415715"/>
              <a:gd name="connsiteX69" fmla="*/ 3096027 w 4415715"/>
              <a:gd name="connsiteY69" fmla="*/ 3096026 h 4415715"/>
              <a:gd name="connsiteX70" fmla="*/ 3299024 w 4415715"/>
              <a:gd name="connsiteY70" fmla="*/ 3213226 h 4415715"/>
              <a:gd name="connsiteX71" fmla="*/ 3521065 w 4415715"/>
              <a:gd name="connsiteY71" fmla="*/ 3153731 h 4415715"/>
              <a:gd name="connsiteX72" fmla="*/ 3743108 w 4415715"/>
              <a:gd name="connsiteY72" fmla="*/ 3094235 h 4415715"/>
              <a:gd name="connsiteX73" fmla="*/ 4119918 w 4415715"/>
              <a:gd name="connsiteY73" fmla="*/ 3311787 h 4415715"/>
              <a:gd name="connsiteX74" fmla="*/ 3843377 w 4415715"/>
              <a:gd name="connsiteY74" fmla="*/ 3385885 h 4415715"/>
              <a:gd name="connsiteX75" fmla="*/ 3566838 w 4415715"/>
              <a:gd name="connsiteY75" fmla="*/ 3459984 h 4415715"/>
              <a:gd name="connsiteX76" fmla="*/ 3314017 w 4415715"/>
              <a:gd name="connsiteY76" fmla="*/ 3314018 h 4415715"/>
              <a:gd name="connsiteX77" fmla="*/ 3459983 w 4415715"/>
              <a:gd name="connsiteY77" fmla="*/ 3566839 h 4415715"/>
              <a:gd name="connsiteX78" fmla="*/ 3385884 w 4415715"/>
              <a:gd name="connsiteY78" fmla="*/ 3843378 h 4415715"/>
              <a:gd name="connsiteX79" fmla="*/ 3311786 w 4415715"/>
              <a:gd name="connsiteY79" fmla="*/ 4119918 h 4415715"/>
              <a:gd name="connsiteX80" fmla="*/ 3035246 w 4415715"/>
              <a:gd name="connsiteY80" fmla="*/ 4045820 h 4415715"/>
              <a:gd name="connsiteX81" fmla="*/ 2758707 w 4415715"/>
              <a:gd name="connsiteY81" fmla="*/ 3971721 h 4415715"/>
              <a:gd name="connsiteX82" fmla="*/ 2612739 w 4415715"/>
              <a:gd name="connsiteY82" fmla="*/ 3718901 h 4415715"/>
              <a:gd name="connsiteX83" fmla="*/ 2612739 w 4415715"/>
              <a:gd name="connsiteY83" fmla="*/ 4010832 h 4415715"/>
              <a:gd name="connsiteX84" fmla="*/ 2410298 w 4415715"/>
              <a:gd name="connsiteY84" fmla="*/ 4213274 h 4415715"/>
              <a:gd name="connsiteX85" fmla="*/ 2207858 w 4415715"/>
              <a:gd name="connsiteY85" fmla="*/ 4415715 h 4415715"/>
              <a:gd name="connsiteX86" fmla="*/ 2005416 w 4415715"/>
              <a:gd name="connsiteY86" fmla="*/ 4213275 h 4415715"/>
              <a:gd name="connsiteX87" fmla="*/ 1802976 w 4415715"/>
              <a:gd name="connsiteY87" fmla="*/ 4010832 h 4415715"/>
              <a:gd name="connsiteX88" fmla="*/ 1802976 w 4415715"/>
              <a:gd name="connsiteY88" fmla="*/ 3718900 h 4415715"/>
              <a:gd name="connsiteX89" fmla="*/ 1657008 w 4415715"/>
              <a:gd name="connsiteY89" fmla="*/ 3971721 h 4415715"/>
              <a:gd name="connsiteX90" fmla="*/ 1380469 w 4415715"/>
              <a:gd name="connsiteY90" fmla="*/ 4045820 h 4415715"/>
              <a:gd name="connsiteX91" fmla="*/ 1103929 w 4415715"/>
              <a:gd name="connsiteY91" fmla="*/ 4119919 h 4415715"/>
              <a:gd name="connsiteX92" fmla="*/ 1029830 w 4415715"/>
              <a:gd name="connsiteY92" fmla="*/ 3843378 h 4415715"/>
              <a:gd name="connsiteX93" fmla="*/ 955731 w 4415715"/>
              <a:gd name="connsiteY93" fmla="*/ 3566839 h 4415715"/>
              <a:gd name="connsiteX94" fmla="*/ 1101698 w 4415715"/>
              <a:gd name="connsiteY94" fmla="*/ 3314017 h 4415715"/>
              <a:gd name="connsiteX95" fmla="*/ 848876 w 4415715"/>
              <a:gd name="connsiteY95" fmla="*/ 3459984 h 4415715"/>
              <a:gd name="connsiteX96" fmla="*/ 572336 w 4415715"/>
              <a:gd name="connsiteY96" fmla="*/ 3385885 h 4415715"/>
              <a:gd name="connsiteX97" fmla="*/ 295797 w 4415715"/>
              <a:gd name="connsiteY97" fmla="*/ 3311787 h 4415715"/>
              <a:gd name="connsiteX98" fmla="*/ 369895 w 4415715"/>
              <a:gd name="connsiteY98" fmla="*/ 3035247 h 4415715"/>
              <a:gd name="connsiteX99" fmla="*/ 443994 w 4415715"/>
              <a:gd name="connsiteY99" fmla="*/ 2758707 h 4415715"/>
              <a:gd name="connsiteX100" fmla="*/ 696815 w 4415715"/>
              <a:gd name="connsiteY100" fmla="*/ 2612741 h 4415715"/>
              <a:gd name="connsiteX101" fmla="*/ 404883 w 4415715"/>
              <a:gd name="connsiteY101" fmla="*/ 2612741 h 4415715"/>
              <a:gd name="connsiteX102" fmla="*/ 202441 w 4415715"/>
              <a:gd name="connsiteY102" fmla="*/ 2410299 h 4415715"/>
              <a:gd name="connsiteX103" fmla="*/ 0 w 4415715"/>
              <a:gd name="connsiteY103" fmla="*/ 2207858 h 4415715"/>
              <a:gd name="connsiteX104" fmla="*/ 202441 w 4415715"/>
              <a:gd name="connsiteY104" fmla="*/ 2005417 h 4415715"/>
              <a:gd name="connsiteX105" fmla="*/ 404883 w 4415715"/>
              <a:gd name="connsiteY105" fmla="*/ 1802976 h 4415715"/>
              <a:gd name="connsiteX106" fmla="*/ 696815 w 4415715"/>
              <a:gd name="connsiteY106" fmla="*/ 1802975 h 4415715"/>
              <a:gd name="connsiteX107" fmla="*/ 443994 w 4415715"/>
              <a:gd name="connsiteY107" fmla="*/ 1657009 h 4415715"/>
              <a:gd name="connsiteX108" fmla="*/ 369895 w 4415715"/>
              <a:gd name="connsiteY108" fmla="*/ 1380470 h 4415715"/>
              <a:gd name="connsiteX109" fmla="*/ 295797 w 4415715"/>
              <a:gd name="connsiteY109" fmla="*/ 1103929 h 4415715"/>
              <a:gd name="connsiteX110" fmla="*/ 572337 w 4415715"/>
              <a:gd name="connsiteY110" fmla="*/ 1029831 h 4415715"/>
              <a:gd name="connsiteX111" fmla="*/ 848876 w 4415715"/>
              <a:gd name="connsiteY111" fmla="*/ 955732 h 4415715"/>
              <a:gd name="connsiteX112" fmla="*/ 1101698 w 4415715"/>
              <a:gd name="connsiteY112" fmla="*/ 1101699 h 4415715"/>
              <a:gd name="connsiteX113" fmla="*/ 955732 w 4415715"/>
              <a:gd name="connsiteY113" fmla="*/ 848877 h 4415715"/>
              <a:gd name="connsiteX114" fmla="*/ 1029830 w 4415715"/>
              <a:gd name="connsiteY114" fmla="*/ 572338 h 4415715"/>
              <a:gd name="connsiteX115" fmla="*/ 1103929 w 4415715"/>
              <a:gd name="connsiteY115" fmla="*/ 295798 h 4415715"/>
              <a:gd name="connsiteX116" fmla="*/ 1380469 w 4415715"/>
              <a:gd name="connsiteY116" fmla="*/ 369896 h 4415715"/>
              <a:gd name="connsiteX117" fmla="*/ 1657008 w 4415715"/>
              <a:gd name="connsiteY117" fmla="*/ 443995 h 4415715"/>
              <a:gd name="connsiteX118" fmla="*/ 1802975 w 4415715"/>
              <a:gd name="connsiteY118" fmla="*/ 696815 h 4415715"/>
              <a:gd name="connsiteX119" fmla="*/ 1802974 w 4415715"/>
              <a:gd name="connsiteY119" fmla="*/ 404883 h 4415715"/>
              <a:gd name="connsiteX120" fmla="*/ 2005417 w 4415715"/>
              <a:gd name="connsiteY120" fmla="*/ 202441 h 4415715"/>
              <a:gd name="connsiteX121" fmla="*/ 2207857 w 4415715"/>
              <a:gd name="connsiteY121" fmla="*/ 0 h 4415715"/>
              <a:gd name="connsiteX122" fmla="*/ 2410299 w 4415715"/>
              <a:gd name="connsiteY122" fmla="*/ 202441 h 4415715"/>
              <a:gd name="connsiteX123" fmla="*/ 2612739 w 4415715"/>
              <a:gd name="connsiteY123" fmla="*/ 404883 h 4415715"/>
              <a:gd name="connsiteX124" fmla="*/ 2612739 w 4415715"/>
              <a:gd name="connsiteY124" fmla="*/ 696816 h 4415715"/>
              <a:gd name="connsiteX125" fmla="*/ 2758707 w 4415715"/>
              <a:gd name="connsiteY125" fmla="*/ 443995 h 4415715"/>
              <a:gd name="connsiteX126" fmla="*/ 3035246 w 4415715"/>
              <a:gd name="connsiteY126" fmla="*/ 369896 h 4415715"/>
              <a:gd name="connsiteX127" fmla="*/ 3311786 w 4415715"/>
              <a:gd name="connsiteY127" fmla="*/ 295797 h 4415715"/>
              <a:gd name="connsiteX128" fmla="*/ 3385885 w 4415715"/>
              <a:gd name="connsiteY128" fmla="*/ 572338 h 4415715"/>
              <a:gd name="connsiteX129" fmla="*/ 3459984 w 4415715"/>
              <a:gd name="connsiteY129" fmla="*/ 848877 h 4415715"/>
              <a:gd name="connsiteX130" fmla="*/ 3314018 w 4415715"/>
              <a:gd name="connsiteY130" fmla="*/ 1101699 h 4415715"/>
              <a:gd name="connsiteX131" fmla="*/ 3566839 w 4415715"/>
              <a:gd name="connsiteY131" fmla="*/ 955732 h 4415715"/>
              <a:gd name="connsiteX132" fmla="*/ 3843378 w 4415715"/>
              <a:gd name="connsiteY132" fmla="*/ 1029831 h 4415715"/>
              <a:gd name="connsiteX133" fmla="*/ 4119918 w 4415715"/>
              <a:gd name="connsiteY133" fmla="*/ 1103929 h 4415715"/>
              <a:gd name="connsiteX134" fmla="*/ 4045820 w 4415715"/>
              <a:gd name="connsiteY134" fmla="*/ 1380469 h 4415715"/>
              <a:gd name="connsiteX135" fmla="*/ 3971720 w 4415715"/>
              <a:gd name="connsiteY135" fmla="*/ 1657009 h 4415715"/>
              <a:gd name="connsiteX136" fmla="*/ 3718900 w 4415715"/>
              <a:gd name="connsiteY136" fmla="*/ 1802976 h 4415715"/>
              <a:gd name="connsiteX137" fmla="*/ 4010832 w 4415715"/>
              <a:gd name="connsiteY137" fmla="*/ 1802975 h 4415715"/>
              <a:gd name="connsiteX138" fmla="*/ 4213273 w 4415715"/>
              <a:gd name="connsiteY138" fmla="*/ 2005417 h 4415715"/>
              <a:gd name="connsiteX139" fmla="*/ 4415715 w 4415715"/>
              <a:gd name="connsiteY139" fmla="*/ 2207858 h 4415715"/>
              <a:gd name="connsiteX140" fmla="*/ 4213273 w 4415715"/>
              <a:gd name="connsiteY140" fmla="*/ 2410299 h 4415715"/>
              <a:gd name="connsiteX141" fmla="*/ 4010831 w 4415715"/>
              <a:gd name="connsiteY141" fmla="*/ 2612740 h 4415715"/>
              <a:gd name="connsiteX142" fmla="*/ 3718900 w 4415715"/>
              <a:gd name="connsiteY142" fmla="*/ 2612741 h 4415715"/>
              <a:gd name="connsiteX143" fmla="*/ 3971720 w 4415715"/>
              <a:gd name="connsiteY143" fmla="*/ 2758707 h 4415715"/>
              <a:gd name="connsiteX144" fmla="*/ 4045819 w 4415715"/>
              <a:gd name="connsiteY144" fmla="*/ 3035246 h 4415715"/>
              <a:gd name="connsiteX145" fmla="*/ 4119918 w 4415715"/>
              <a:gd name="connsiteY145" fmla="*/ 3311787 h 4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4415715" h="4415715">
                <a:moveTo>
                  <a:pt x="3743108" y="3094235"/>
                </a:moveTo>
                <a:cubicBezTo>
                  <a:pt x="3665363" y="3049349"/>
                  <a:pt x="3638726" y="2949938"/>
                  <a:pt x="3683611" y="2872192"/>
                </a:cubicBezTo>
                <a:cubicBezTo>
                  <a:pt x="3728498" y="2794448"/>
                  <a:pt x="3701861" y="2695036"/>
                  <a:pt x="3624116" y="2650151"/>
                </a:cubicBezTo>
                <a:lnTo>
                  <a:pt x="3421119" y="2532950"/>
                </a:lnTo>
                <a:lnTo>
                  <a:pt x="3655519" y="2532950"/>
                </a:lnTo>
                <a:cubicBezTo>
                  <a:pt x="3745292" y="2532950"/>
                  <a:pt x="3818066" y="2460176"/>
                  <a:pt x="3818066" y="2370404"/>
                </a:cubicBezTo>
                <a:cubicBezTo>
                  <a:pt x="3818065" y="2280632"/>
                  <a:pt x="3890840" y="2207858"/>
                  <a:pt x="3980612" y="2207858"/>
                </a:cubicBezTo>
                <a:cubicBezTo>
                  <a:pt x="3890840" y="2207858"/>
                  <a:pt x="3818066" y="2135084"/>
                  <a:pt x="3818066" y="2045312"/>
                </a:cubicBezTo>
                <a:cubicBezTo>
                  <a:pt x="3818066" y="1955540"/>
                  <a:pt x="3745292" y="1882766"/>
                  <a:pt x="3655520" y="1882766"/>
                </a:cubicBezTo>
                <a:lnTo>
                  <a:pt x="3421119" y="1882766"/>
                </a:lnTo>
                <a:lnTo>
                  <a:pt x="3624116" y="1765565"/>
                </a:lnTo>
                <a:cubicBezTo>
                  <a:pt x="3701861" y="1720679"/>
                  <a:pt x="3728498" y="1621268"/>
                  <a:pt x="3683612" y="1543522"/>
                </a:cubicBezTo>
                <a:cubicBezTo>
                  <a:pt x="3638726" y="1465778"/>
                  <a:pt x="3665364" y="1366367"/>
                  <a:pt x="3743108" y="1321481"/>
                </a:cubicBezTo>
                <a:cubicBezTo>
                  <a:pt x="3665364" y="1366367"/>
                  <a:pt x="3565952" y="1339729"/>
                  <a:pt x="3521066" y="1261985"/>
                </a:cubicBezTo>
                <a:cubicBezTo>
                  <a:pt x="3476181" y="1184239"/>
                  <a:pt x="3376769" y="1157603"/>
                  <a:pt x="3299024" y="1202489"/>
                </a:cubicBezTo>
                <a:lnTo>
                  <a:pt x="3096027" y="1319689"/>
                </a:lnTo>
                <a:lnTo>
                  <a:pt x="3213227" y="1116692"/>
                </a:lnTo>
                <a:cubicBezTo>
                  <a:pt x="3258113" y="1038947"/>
                  <a:pt x="3231476" y="939536"/>
                  <a:pt x="3153731" y="894650"/>
                </a:cubicBezTo>
                <a:cubicBezTo>
                  <a:pt x="3075986" y="849764"/>
                  <a:pt x="3049349" y="750353"/>
                  <a:pt x="3094235" y="672607"/>
                </a:cubicBezTo>
                <a:cubicBezTo>
                  <a:pt x="3049349" y="750353"/>
                  <a:pt x="2949938" y="776990"/>
                  <a:pt x="2872193" y="732104"/>
                </a:cubicBezTo>
                <a:cubicBezTo>
                  <a:pt x="2794448" y="687218"/>
                  <a:pt x="2695037" y="713855"/>
                  <a:pt x="2650151" y="791600"/>
                </a:cubicBezTo>
                <a:lnTo>
                  <a:pt x="2532950" y="994597"/>
                </a:lnTo>
                <a:lnTo>
                  <a:pt x="2532950" y="760196"/>
                </a:lnTo>
                <a:cubicBezTo>
                  <a:pt x="2532950" y="670423"/>
                  <a:pt x="2460176" y="597649"/>
                  <a:pt x="2370405" y="597650"/>
                </a:cubicBezTo>
                <a:cubicBezTo>
                  <a:pt x="2280632" y="597650"/>
                  <a:pt x="2207858" y="524876"/>
                  <a:pt x="2207858" y="435103"/>
                </a:cubicBezTo>
                <a:cubicBezTo>
                  <a:pt x="2207858" y="524876"/>
                  <a:pt x="2135084" y="597649"/>
                  <a:pt x="2045313" y="597649"/>
                </a:cubicBezTo>
                <a:cubicBezTo>
                  <a:pt x="1955540" y="597649"/>
                  <a:pt x="1882766" y="670424"/>
                  <a:pt x="1882766" y="760195"/>
                </a:cubicBezTo>
                <a:lnTo>
                  <a:pt x="1882766" y="994597"/>
                </a:lnTo>
                <a:lnTo>
                  <a:pt x="1765565" y="791600"/>
                </a:lnTo>
                <a:cubicBezTo>
                  <a:pt x="1720679" y="713855"/>
                  <a:pt x="1621268" y="687218"/>
                  <a:pt x="1543523" y="732104"/>
                </a:cubicBezTo>
                <a:cubicBezTo>
                  <a:pt x="1465778" y="776990"/>
                  <a:pt x="1366367" y="750353"/>
                  <a:pt x="1321481" y="672608"/>
                </a:cubicBezTo>
                <a:cubicBezTo>
                  <a:pt x="1366367" y="750353"/>
                  <a:pt x="1339730" y="849764"/>
                  <a:pt x="1261985" y="894650"/>
                </a:cubicBezTo>
                <a:cubicBezTo>
                  <a:pt x="1184240" y="939536"/>
                  <a:pt x="1157604" y="1038948"/>
                  <a:pt x="1202489" y="1116692"/>
                </a:cubicBezTo>
                <a:lnTo>
                  <a:pt x="1319690" y="1319690"/>
                </a:lnTo>
                <a:lnTo>
                  <a:pt x="1116692" y="1202489"/>
                </a:lnTo>
                <a:cubicBezTo>
                  <a:pt x="1038948" y="1157603"/>
                  <a:pt x="939537" y="1184240"/>
                  <a:pt x="894650" y="1261985"/>
                </a:cubicBezTo>
                <a:cubicBezTo>
                  <a:pt x="849764" y="1339730"/>
                  <a:pt x="750353" y="1366367"/>
                  <a:pt x="672608" y="1321480"/>
                </a:cubicBezTo>
                <a:cubicBezTo>
                  <a:pt x="750353" y="1366367"/>
                  <a:pt x="776990" y="1465778"/>
                  <a:pt x="732104" y="1543523"/>
                </a:cubicBezTo>
                <a:cubicBezTo>
                  <a:pt x="687218" y="1621268"/>
                  <a:pt x="713856" y="1720679"/>
                  <a:pt x="791600" y="1765565"/>
                </a:cubicBezTo>
                <a:lnTo>
                  <a:pt x="994598" y="1882765"/>
                </a:lnTo>
                <a:lnTo>
                  <a:pt x="760196" y="1882766"/>
                </a:lnTo>
                <a:cubicBezTo>
                  <a:pt x="670424" y="1882766"/>
                  <a:pt x="597650" y="1955540"/>
                  <a:pt x="597650" y="2045312"/>
                </a:cubicBezTo>
                <a:cubicBezTo>
                  <a:pt x="597650" y="2135084"/>
                  <a:pt x="524876" y="2207858"/>
                  <a:pt x="435104" y="2207858"/>
                </a:cubicBezTo>
                <a:cubicBezTo>
                  <a:pt x="524876" y="2207858"/>
                  <a:pt x="597650" y="2280632"/>
                  <a:pt x="597651" y="2370404"/>
                </a:cubicBezTo>
                <a:cubicBezTo>
                  <a:pt x="597650" y="2460176"/>
                  <a:pt x="670424" y="2532950"/>
                  <a:pt x="760197" y="2532950"/>
                </a:cubicBezTo>
                <a:lnTo>
                  <a:pt x="994597" y="2532950"/>
                </a:lnTo>
                <a:lnTo>
                  <a:pt x="791600" y="2650151"/>
                </a:lnTo>
                <a:cubicBezTo>
                  <a:pt x="713855" y="2695036"/>
                  <a:pt x="687218" y="2794448"/>
                  <a:pt x="732104" y="2872193"/>
                </a:cubicBezTo>
                <a:cubicBezTo>
                  <a:pt x="776991" y="2949937"/>
                  <a:pt x="750354" y="3049348"/>
                  <a:pt x="672608" y="3094235"/>
                </a:cubicBezTo>
                <a:cubicBezTo>
                  <a:pt x="750354" y="3049348"/>
                  <a:pt x="849765" y="3075986"/>
                  <a:pt x="894650" y="3153731"/>
                </a:cubicBezTo>
                <a:cubicBezTo>
                  <a:pt x="939536" y="3231476"/>
                  <a:pt x="1038947" y="3258113"/>
                  <a:pt x="1116692" y="3213226"/>
                </a:cubicBezTo>
                <a:lnTo>
                  <a:pt x="1319690" y="3096026"/>
                </a:lnTo>
                <a:lnTo>
                  <a:pt x="1202489" y="3299024"/>
                </a:lnTo>
                <a:cubicBezTo>
                  <a:pt x="1157603" y="3376769"/>
                  <a:pt x="1184240" y="3476180"/>
                  <a:pt x="1261985" y="3521065"/>
                </a:cubicBezTo>
                <a:cubicBezTo>
                  <a:pt x="1339730" y="3565952"/>
                  <a:pt x="1366367" y="3665363"/>
                  <a:pt x="1321481" y="3743108"/>
                </a:cubicBezTo>
                <a:cubicBezTo>
                  <a:pt x="1366367" y="3665363"/>
                  <a:pt x="1465778" y="3638726"/>
                  <a:pt x="1543523" y="3683611"/>
                </a:cubicBezTo>
                <a:cubicBezTo>
                  <a:pt x="1621268" y="3728498"/>
                  <a:pt x="1720679" y="3701861"/>
                  <a:pt x="1765565" y="3624115"/>
                </a:cubicBezTo>
                <a:lnTo>
                  <a:pt x="1882766" y="3421118"/>
                </a:lnTo>
                <a:lnTo>
                  <a:pt x="1882767" y="3655519"/>
                </a:lnTo>
                <a:cubicBezTo>
                  <a:pt x="1882766" y="3745291"/>
                  <a:pt x="1955540" y="3818066"/>
                  <a:pt x="2045312" y="3818066"/>
                </a:cubicBezTo>
                <a:cubicBezTo>
                  <a:pt x="2135084" y="3818066"/>
                  <a:pt x="2207858" y="3890839"/>
                  <a:pt x="2207858" y="3980611"/>
                </a:cubicBezTo>
                <a:cubicBezTo>
                  <a:pt x="2207858" y="3890839"/>
                  <a:pt x="2280632" y="3818066"/>
                  <a:pt x="2370404" y="3818066"/>
                </a:cubicBezTo>
                <a:cubicBezTo>
                  <a:pt x="2460176" y="3818066"/>
                  <a:pt x="2532951" y="3745291"/>
                  <a:pt x="2532950" y="3655519"/>
                </a:cubicBezTo>
                <a:lnTo>
                  <a:pt x="2532950" y="3421119"/>
                </a:lnTo>
                <a:lnTo>
                  <a:pt x="2650151" y="3624116"/>
                </a:lnTo>
                <a:cubicBezTo>
                  <a:pt x="2695037" y="3701861"/>
                  <a:pt x="2794448" y="3728498"/>
                  <a:pt x="2872193" y="3683611"/>
                </a:cubicBezTo>
                <a:cubicBezTo>
                  <a:pt x="2949938" y="3638726"/>
                  <a:pt x="3049349" y="3665363"/>
                  <a:pt x="3094235" y="3743107"/>
                </a:cubicBezTo>
                <a:cubicBezTo>
                  <a:pt x="3049349" y="3665363"/>
                  <a:pt x="3075986" y="3565952"/>
                  <a:pt x="3153731" y="3521065"/>
                </a:cubicBezTo>
                <a:cubicBezTo>
                  <a:pt x="3231476" y="3476180"/>
                  <a:pt x="3258113" y="3376768"/>
                  <a:pt x="3213226" y="3299023"/>
                </a:cubicBezTo>
                <a:lnTo>
                  <a:pt x="3096027" y="3096026"/>
                </a:lnTo>
                <a:lnTo>
                  <a:pt x="3299024" y="3213226"/>
                </a:lnTo>
                <a:cubicBezTo>
                  <a:pt x="3376769" y="3258113"/>
                  <a:pt x="3476180" y="3231475"/>
                  <a:pt x="3521065" y="3153731"/>
                </a:cubicBezTo>
                <a:cubicBezTo>
                  <a:pt x="3565952" y="3075986"/>
                  <a:pt x="3665363" y="3049349"/>
                  <a:pt x="3743108" y="3094235"/>
                </a:cubicBezTo>
                <a:close/>
                <a:moveTo>
                  <a:pt x="4119918" y="3311787"/>
                </a:moveTo>
                <a:cubicBezTo>
                  <a:pt x="4023091" y="3255884"/>
                  <a:pt x="3899281" y="3289059"/>
                  <a:pt x="3843377" y="3385885"/>
                </a:cubicBezTo>
                <a:cubicBezTo>
                  <a:pt x="3787475" y="3482711"/>
                  <a:pt x="3663665" y="3515887"/>
                  <a:pt x="3566838" y="3459984"/>
                </a:cubicBezTo>
                <a:lnTo>
                  <a:pt x="3314017" y="3314018"/>
                </a:lnTo>
                <a:lnTo>
                  <a:pt x="3459983" y="3566839"/>
                </a:lnTo>
                <a:cubicBezTo>
                  <a:pt x="3515886" y="3663665"/>
                  <a:pt x="3482711" y="3787476"/>
                  <a:pt x="3385884" y="3843378"/>
                </a:cubicBezTo>
                <a:cubicBezTo>
                  <a:pt x="3289059" y="3899282"/>
                  <a:pt x="3255884" y="4023092"/>
                  <a:pt x="3311786" y="4119918"/>
                </a:cubicBezTo>
                <a:cubicBezTo>
                  <a:pt x="3255884" y="4023092"/>
                  <a:pt x="3132072" y="3989917"/>
                  <a:pt x="3035246" y="4045820"/>
                </a:cubicBezTo>
                <a:cubicBezTo>
                  <a:pt x="2938419" y="4101723"/>
                  <a:pt x="2814609" y="4068548"/>
                  <a:pt x="2758707" y="3971721"/>
                </a:cubicBezTo>
                <a:lnTo>
                  <a:pt x="2612739" y="3718901"/>
                </a:lnTo>
                <a:lnTo>
                  <a:pt x="2612739" y="4010832"/>
                </a:lnTo>
                <a:cubicBezTo>
                  <a:pt x="2612741" y="4122638"/>
                  <a:pt x="2522104" y="4213275"/>
                  <a:pt x="2410298" y="4213274"/>
                </a:cubicBezTo>
                <a:cubicBezTo>
                  <a:pt x="2298493" y="4213275"/>
                  <a:pt x="2207858" y="4303910"/>
                  <a:pt x="2207858" y="4415715"/>
                </a:cubicBezTo>
                <a:cubicBezTo>
                  <a:pt x="2207858" y="4303910"/>
                  <a:pt x="2117222" y="4213274"/>
                  <a:pt x="2005416" y="4213275"/>
                </a:cubicBezTo>
                <a:cubicBezTo>
                  <a:pt x="1893611" y="4213275"/>
                  <a:pt x="1802976" y="4122638"/>
                  <a:pt x="1802976" y="4010832"/>
                </a:cubicBezTo>
                <a:lnTo>
                  <a:pt x="1802976" y="3718900"/>
                </a:lnTo>
                <a:lnTo>
                  <a:pt x="1657008" y="3971721"/>
                </a:lnTo>
                <a:cubicBezTo>
                  <a:pt x="1601106" y="4068548"/>
                  <a:pt x="1477296" y="4101723"/>
                  <a:pt x="1380469" y="4045820"/>
                </a:cubicBezTo>
                <a:cubicBezTo>
                  <a:pt x="1283642" y="3989917"/>
                  <a:pt x="1159831" y="4023092"/>
                  <a:pt x="1103929" y="4119919"/>
                </a:cubicBezTo>
                <a:cubicBezTo>
                  <a:pt x="1159831" y="4023092"/>
                  <a:pt x="1126657" y="3899282"/>
                  <a:pt x="1029830" y="3843378"/>
                </a:cubicBezTo>
                <a:cubicBezTo>
                  <a:pt x="933004" y="3787476"/>
                  <a:pt x="899829" y="3663666"/>
                  <a:pt x="955731" y="3566839"/>
                </a:cubicBezTo>
                <a:lnTo>
                  <a:pt x="1101698" y="3314017"/>
                </a:lnTo>
                <a:lnTo>
                  <a:pt x="848876" y="3459984"/>
                </a:lnTo>
                <a:cubicBezTo>
                  <a:pt x="752050" y="3515887"/>
                  <a:pt x="628239" y="3482712"/>
                  <a:pt x="572336" y="3385885"/>
                </a:cubicBezTo>
                <a:cubicBezTo>
                  <a:pt x="516434" y="3289059"/>
                  <a:pt x="392624" y="3255884"/>
                  <a:pt x="295797" y="3311787"/>
                </a:cubicBezTo>
                <a:cubicBezTo>
                  <a:pt x="392624" y="3255884"/>
                  <a:pt x="425799" y="3132073"/>
                  <a:pt x="369895" y="3035247"/>
                </a:cubicBezTo>
                <a:cubicBezTo>
                  <a:pt x="313993" y="2938420"/>
                  <a:pt x="347168" y="2814609"/>
                  <a:pt x="443994" y="2758707"/>
                </a:cubicBezTo>
                <a:lnTo>
                  <a:pt x="696815" y="2612741"/>
                </a:lnTo>
                <a:lnTo>
                  <a:pt x="404883" y="2612741"/>
                </a:lnTo>
                <a:cubicBezTo>
                  <a:pt x="293077" y="2612741"/>
                  <a:pt x="202441" y="2522105"/>
                  <a:pt x="202441" y="2410299"/>
                </a:cubicBezTo>
                <a:cubicBezTo>
                  <a:pt x="202441" y="2298493"/>
                  <a:pt x="111806" y="2207858"/>
                  <a:pt x="0" y="2207858"/>
                </a:cubicBezTo>
                <a:cubicBezTo>
                  <a:pt x="111806" y="2207858"/>
                  <a:pt x="202441" y="2117222"/>
                  <a:pt x="202441" y="2005417"/>
                </a:cubicBezTo>
                <a:cubicBezTo>
                  <a:pt x="202441" y="1893611"/>
                  <a:pt x="293077" y="1802976"/>
                  <a:pt x="404883" y="1802976"/>
                </a:cubicBezTo>
                <a:lnTo>
                  <a:pt x="696815" y="1802975"/>
                </a:lnTo>
                <a:lnTo>
                  <a:pt x="443994" y="1657009"/>
                </a:lnTo>
                <a:cubicBezTo>
                  <a:pt x="347168" y="1601106"/>
                  <a:pt x="313993" y="1477296"/>
                  <a:pt x="369895" y="1380470"/>
                </a:cubicBezTo>
                <a:cubicBezTo>
                  <a:pt x="425799" y="1283643"/>
                  <a:pt x="392623" y="1159832"/>
                  <a:pt x="295797" y="1103929"/>
                </a:cubicBezTo>
                <a:cubicBezTo>
                  <a:pt x="392623" y="1159832"/>
                  <a:pt x="516434" y="1126658"/>
                  <a:pt x="572337" y="1029831"/>
                </a:cubicBezTo>
                <a:cubicBezTo>
                  <a:pt x="628240" y="933004"/>
                  <a:pt x="752050" y="899829"/>
                  <a:pt x="848876" y="955732"/>
                </a:cubicBezTo>
                <a:lnTo>
                  <a:pt x="1101698" y="1101699"/>
                </a:lnTo>
                <a:lnTo>
                  <a:pt x="955732" y="848877"/>
                </a:lnTo>
                <a:cubicBezTo>
                  <a:pt x="899829" y="752051"/>
                  <a:pt x="933004" y="628240"/>
                  <a:pt x="1029830" y="572338"/>
                </a:cubicBezTo>
                <a:cubicBezTo>
                  <a:pt x="1126657" y="516434"/>
                  <a:pt x="1159831" y="392624"/>
                  <a:pt x="1103929" y="295798"/>
                </a:cubicBezTo>
                <a:cubicBezTo>
                  <a:pt x="1159831" y="392624"/>
                  <a:pt x="1283641" y="425799"/>
                  <a:pt x="1380469" y="369896"/>
                </a:cubicBezTo>
                <a:cubicBezTo>
                  <a:pt x="1477294" y="313993"/>
                  <a:pt x="1601106" y="347168"/>
                  <a:pt x="1657008" y="443995"/>
                </a:cubicBezTo>
                <a:lnTo>
                  <a:pt x="1802975" y="696815"/>
                </a:lnTo>
                <a:lnTo>
                  <a:pt x="1802974" y="404883"/>
                </a:lnTo>
                <a:cubicBezTo>
                  <a:pt x="1802974" y="293078"/>
                  <a:pt x="1893611" y="202441"/>
                  <a:pt x="2005417" y="202441"/>
                </a:cubicBezTo>
                <a:cubicBezTo>
                  <a:pt x="2117222" y="202441"/>
                  <a:pt x="2207858" y="111807"/>
                  <a:pt x="2207857" y="0"/>
                </a:cubicBezTo>
                <a:cubicBezTo>
                  <a:pt x="2207858" y="111807"/>
                  <a:pt x="2298493" y="202441"/>
                  <a:pt x="2410299" y="202441"/>
                </a:cubicBezTo>
                <a:cubicBezTo>
                  <a:pt x="2522104" y="202441"/>
                  <a:pt x="2612739" y="293077"/>
                  <a:pt x="2612739" y="404883"/>
                </a:cubicBezTo>
                <a:lnTo>
                  <a:pt x="2612739" y="696816"/>
                </a:lnTo>
                <a:lnTo>
                  <a:pt x="2758707" y="443995"/>
                </a:lnTo>
                <a:cubicBezTo>
                  <a:pt x="2814609" y="347168"/>
                  <a:pt x="2938419" y="313993"/>
                  <a:pt x="3035246" y="369896"/>
                </a:cubicBezTo>
                <a:cubicBezTo>
                  <a:pt x="3132073" y="425799"/>
                  <a:pt x="3255884" y="392624"/>
                  <a:pt x="3311786" y="295797"/>
                </a:cubicBezTo>
                <a:cubicBezTo>
                  <a:pt x="3255884" y="392624"/>
                  <a:pt x="3289059" y="516434"/>
                  <a:pt x="3385885" y="572338"/>
                </a:cubicBezTo>
                <a:cubicBezTo>
                  <a:pt x="3482711" y="628240"/>
                  <a:pt x="3515886" y="752050"/>
                  <a:pt x="3459984" y="848877"/>
                </a:cubicBezTo>
                <a:lnTo>
                  <a:pt x="3314018" y="1101699"/>
                </a:lnTo>
                <a:lnTo>
                  <a:pt x="3566839" y="955732"/>
                </a:lnTo>
                <a:cubicBezTo>
                  <a:pt x="3663665" y="899829"/>
                  <a:pt x="3787476" y="933004"/>
                  <a:pt x="3843378" y="1029831"/>
                </a:cubicBezTo>
                <a:cubicBezTo>
                  <a:pt x="3899281" y="1126657"/>
                  <a:pt x="4023092" y="1159832"/>
                  <a:pt x="4119918" y="1103929"/>
                </a:cubicBezTo>
                <a:cubicBezTo>
                  <a:pt x="4023092" y="1159832"/>
                  <a:pt x="3989916" y="1283643"/>
                  <a:pt x="4045820" y="1380469"/>
                </a:cubicBezTo>
                <a:cubicBezTo>
                  <a:pt x="4101722" y="1477296"/>
                  <a:pt x="4068547" y="1601106"/>
                  <a:pt x="3971720" y="1657009"/>
                </a:cubicBezTo>
                <a:lnTo>
                  <a:pt x="3718900" y="1802976"/>
                </a:lnTo>
                <a:lnTo>
                  <a:pt x="4010832" y="1802975"/>
                </a:lnTo>
                <a:cubicBezTo>
                  <a:pt x="4122638" y="1802975"/>
                  <a:pt x="4213273" y="1893611"/>
                  <a:pt x="4213273" y="2005417"/>
                </a:cubicBezTo>
                <a:cubicBezTo>
                  <a:pt x="4213273" y="2117222"/>
                  <a:pt x="4303909" y="2207858"/>
                  <a:pt x="4415715" y="2207858"/>
                </a:cubicBezTo>
                <a:cubicBezTo>
                  <a:pt x="4303909" y="2207858"/>
                  <a:pt x="4213273" y="2298493"/>
                  <a:pt x="4213273" y="2410299"/>
                </a:cubicBezTo>
                <a:cubicBezTo>
                  <a:pt x="4213273" y="2522105"/>
                  <a:pt x="4122638" y="2612740"/>
                  <a:pt x="4010831" y="2612740"/>
                </a:cubicBezTo>
                <a:lnTo>
                  <a:pt x="3718900" y="2612741"/>
                </a:lnTo>
                <a:lnTo>
                  <a:pt x="3971720" y="2758707"/>
                </a:lnTo>
                <a:cubicBezTo>
                  <a:pt x="4068547" y="2814609"/>
                  <a:pt x="4101722" y="2938420"/>
                  <a:pt x="4045819" y="3035246"/>
                </a:cubicBezTo>
                <a:cubicBezTo>
                  <a:pt x="3989916" y="3132073"/>
                  <a:pt x="4023091" y="3255884"/>
                  <a:pt x="4119918" y="3311787"/>
                </a:cubicBezTo>
                <a:close/>
              </a:path>
            </a:pathLst>
          </a:custGeom>
          <a:gradFill flip="none" rotWithShape="1">
            <a:gsLst>
              <a:gs pos="0">
                <a:srgbClr val="415D83"/>
              </a:gs>
              <a:gs pos="55000">
                <a:srgbClr val="1A293B"/>
              </a:gs>
              <a:gs pos="66000">
                <a:srgbClr val="090E15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CC9900"/>
            </a:solidFill>
          </a:ln>
          <a:effectLst>
            <a:outerShdw blurRad="101600" dist="139700" dir="144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="" xmlns:a16="http://schemas.microsoft.com/office/drawing/2014/main" id="{8E41A4A4-90E6-4BFA-BF00-57FBF35BEEE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2888568 w 12192000"/>
              <a:gd name="connsiteY0" fmla="*/ 1221143 h 6858000"/>
              <a:gd name="connsiteX1" fmla="*/ 2686126 w 12192000"/>
              <a:gd name="connsiteY1" fmla="*/ 1423585 h 6858000"/>
              <a:gd name="connsiteX2" fmla="*/ 2483685 w 12192000"/>
              <a:gd name="connsiteY2" fmla="*/ 1626026 h 6858000"/>
              <a:gd name="connsiteX3" fmla="*/ 2483685 w 12192000"/>
              <a:gd name="connsiteY3" fmla="*/ 1917958 h 6858000"/>
              <a:gd name="connsiteX4" fmla="*/ 2337719 w 12192000"/>
              <a:gd name="connsiteY4" fmla="*/ 1665138 h 6858000"/>
              <a:gd name="connsiteX5" fmla="*/ 2061179 w 12192000"/>
              <a:gd name="connsiteY5" fmla="*/ 1591039 h 6858000"/>
              <a:gd name="connsiteX6" fmla="*/ 1784638 w 12192000"/>
              <a:gd name="connsiteY6" fmla="*/ 1516940 h 6858000"/>
              <a:gd name="connsiteX7" fmla="*/ 1710540 w 12192000"/>
              <a:gd name="connsiteY7" fmla="*/ 1793480 h 6858000"/>
              <a:gd name="connsiteX8" fmla="*/ 1636441 w 12192000"/>
              <a:gd name="connsiteY8" fmla="*/ 2070020 h 6858000"/>
              <a:gd name="connsiteX9" fmla="*/ 1782407 w 12192000"/>
              <a:gd name="connsiteY9" fmla="*/ 2322840 h 6858000"/>
              <a:gd name="connsiteX10" fmla="*/ 1529587 w 12192000"/>
              <a:gd name="connsiteY10" fmla="*/ 2176875 h 6858000"/>
              <a:gd name="connsiteX11" fmla="*/ 1253046 w 12192000"/>
              <a:gd name="connsiteY11" fmla="*/ 2250973 h 6858000"/>
              <a:gd name="connsiteX12" fmla="*/ 976506 w 12192000"/>
              <a:gd name="connsiteY12" fmla="*/ 2325072 h 6858000"/>
              <a:gd name="connsiteX13" fmla="*/ 1050605 w 12192000"/>
              <a:gd name="connsiteY13" fmla="*/ 2601611 h 6858000"/>
              <a:gd name="connsiteX14" fmla="*/ 1124704 w 12192000"/>
              <a:gd name="connsiteY14" fmla="*/ 2878151 h 6858000"/>
              <a:gd name="connsiteX15" fmla="*/ 1377525 w 12192000"/>
              <a:gd name="connsiteY15" fmla="*/ 3024117 h 6858000"/>
              <a:gd name="connsiteX16" fmla="*/ 1085592 w 12192000"/>
              <a:gd name="connsiteY16" fmla="*/ 3024118 h 6858000"/>
              <a:gd name="connsiteX17" fmla="*/ 883151 w 12192000"/>
              <a:gd name="connsiteY17" fmla="*/ 3226559 h 6858000"/>
              <a:gd name="connsiteX18" fmla="*/ 680709 w 12192000"/>
              <a:gd name="connsiteY18" fmla="*/ 3429001 h 6858000"/>
              <a:gd name="connsiteX19" fmla="*/ 883151 w 12192000"/>
              <a:gd name="connsiteY19" fmla="*/ 3631441 h 6858000"/>
              <a:gd name="connsiteX20" fmla="*/ 1085592 w 12192000"/>
              <a:gd name="connsiteY20" fmla="*/ 3833883 h 6858000"/>
              <a:gd name="connsiteX21" fmla="*/ 1377525 w 12192000"/>
              <a:gd name="connsiteY21" fmla="*/ 3833883 h 6858000"/>
              <a:gd name="connsiteX22" fmla="*/ 1124704 w 12192000"/>
              <a:gd name="connsiteY22" fmla="*/ 3979850 h 6858000"/>
              <a:gd name="connsiteX23" fmla="*/ 1050605 w 12192000"/>
              <a:gd name="connsiteY23" fmla="*/ 4256389 h 6858000"/>
              <a:gd name="connsiteX24" fmla="*/ 976506 w 12192000"/>
              <a:gd name="connsiteY24" fmla="*/ 4532930 h 6858000"/>
              <a:gd name="connsiteX25" fmla="*/ 1253046 w 12192000"/>
              <a:gd name="connsiteY25" fmla="*/ 4607028 h 6858000"/>
              <a:gd name="connsiteX26" fmla="*/ 1529586 w 12192000"/>
              <a:gd name="connsiteY26" fmla="*/ 4681127 h 6858000"/>
              <a:gd name="connsiteX27" fmla="*/ 1782407 w 12192000"/>
              <a:gd name="connsiteY27" fmla="*/ 4535161 h 6858000"/>
              <a:gd name="connsiteX28" fmla="*/ 1636441 w 12192000"/>
              <a:gd name="connsiteY28" fmla="*/ 4787982 h 6858000"/>
              <a:gd name="connsiteX29" fmla="*/ 1710540 w 12192000"/>
              <a:gd name="connsiteY29" fmla="*/ 5064521 h 6858000"/>
              <a:gd name="connsiteX30" fmla="*/ 1784639 w 12192000"/>
              <a:gd name="connsiteY30" fmla="*/ 5341061 h 6858000"/>
              <a:gd name="connsiteX31" fmla="*/ 2061179 w 12192000"/>
              <a:gd name="connsiteY31" fmla="*/ 5266963 h 6858000"/>
              <a:gd name="connsiteX32" fmla="*/ 2337718 w 12192000"/>
              <a:gd name="connsiteY32" fmla="*/ 5192864 h 6858000"/>
              <a:gd name="connsiteX33" fmla="*/ 2483685 w 12192000"/>
              <a:gd name="connsiteY33" fmla="*/ 4940043 h 6858000"/>
              <a:gd name="connsiteX34" fmla="*/ 2483685 w 12192000"/>
              <a:gd name="connsiteY34" fmla="*/ 5231976 h 6858000"/>
              <a:gd name="connsiteX35" fmla="*/ 2686126 w 12192000"/>
              <a:gd name="connsiteY35" fmla="*/ 5434417 h 6858000"/>
              <a:gd name="connsiteX36" fmla="*/ 2888567 w 12192000"/>
              <a:gd name="connsiteY36" fmla="*/ 5636858 h 6858000"/>
              <a:gd name="connsiteX37" fmla="*/ 3091009 w 12192000"/>
              <a:gd name="connsiteY37" fmla="*/ 5434417 h 6858000"/>
              <a:gd name="connsiteX38" fmla="*/ 3293450 w 12192000"/>
              <a:gd name="connsiteY38" fmla="*/ 5231976 h 6858000"/>
              <a:gd name="connsiteX39" fmla="*/ 3293450 w 12192000"/>
              <a:gd name="connsiteY39" fmla="*/ 4940043 h 6858000"/>
              <a:gd name="connsiteX40" fmla="*/ 3439416 w 12192000"/>
              <a:gd name="connsiteY40" fmla="*/ 5192864 h 6858000"/>
              <a:gd name="connsiteX41" fmla="*/ 3715956 w 12192000"/>
              <a:gd name="connsiteY41" fmla="*/ 5266963 h 6858000"/>
              <a:gd name="connsiteX42" fmla="*/ 3992496 w 12192000"/>
              <a:gd name="connsiteY42" fmla="*/ 5341061 h 6858000"/>
              <a:gd name="connsiteX43" fmla="*/ 4066595 w 12192000"/>
              <a:gd name="connsiteY43" fmla="*/ 5064521 h 6858000"/>
              <a:gd name="connsiteX44" fmla="*/ 4140693 w 12192000"/>
              <a:gd name="connsiteY44" fmla="*/ 4787981 h 6858000"/>
              <a:gd name="connsiteX45" fmla="*/ 3994727 w 12192000"/>
              <a:gd name="connsiteY45" fmla="*/ 4535160 h 6858000"/>
              <a:gd name="connsiteX46" fmla="*/ 4247548 w 12192000"/>
              <a:gd name="connsiteY46" fmla="*/ 4681127 h 6858000"/>
              <a:gd name="connsiteX47" fmla="*/ 4524088 w 12192000"/>
              <a:gd name="connsiteY47" fmla="*/ 4607028 h 6858000"/>
              <a:gd name="connsiteX48" fmla="*/ 4800628 w 12192000"/>
              <a:gd name="connsiteY48" fmla="*/ 4532929 h 6858000"/>
              <a:gd name="connsiteX49" fmla="*/ 4726530 w 12192000"/>
              <a:gd name="connsiteY49" fmla="*/ 4256390 h 6858000"/>
              <a:gd name="connsiteX50" fmla="*/ 4652431 w 12192000"/>
              <a:gd name="connsiteY50" fmla="*/ 3979850 h 6858000"/>
              <a:gd name="connsiteX51" fmla="*/ 4399609 w 12192000"/>
              <a:gd name="connsiteY51" fmla="*/ 3833883 h 6858000"/>
              <a:gd name="connsiteX52" fmla="*/ 4691542 w 12192000"/>
              <a:gd name="connsiteY52" fmla="*/ 3833883 h 6858000"/>
              <a:gd name="connsiteX53" fmla="*/ 4893984 w 12192000"/>
              <a:gd name="connsiteY53" fmla="*/ 3631442 h 6858000"/>
              <a:gd name="connsiteX54" fmla="*/ 5096425 w 12192000"/>
              <a:gd name="connsiteY54" fmla="*/ 3429000 h 6858000"/>
              <a:gd name="connsiteX55" fmla="*/ 4893984 w 12192000"/>
              <a:gd name="connsiteY55" fmla="*/ 3226559 h 6858000"/>
              <a:gd name="connsiteX56" fmla="*/ 4691542 w 12192000"/>
              <a:gd name="connsiteY56" fmla="*/ 3024118 h 6858000"/>
              <a:gd name="connsiteX57" fmla="*/ 4399609 w 12192000"/>
              <a:gd name="connsiteY57" fmla="*/ 3024117 h 6858000"/>
              <a:gd name="connsiteX58" fmla="*/ 4652430 w 12192000"/>
              <a:gd name="connsiteY58" fmla="*/ 2878151 h 6858000"/>
              <a:gd name="connsiteX59" fmla="*/ 4726530 w 12192000"/>
              <a:gd name="connsiteY59" fmla="*/ 2601612 h 6858000"/>
              <a:gd name="connsiteX60" fmla="*/ 4800627 w 12192000"/>
              <a:gd name="connsiteY60" fmla="*/ 2325072 h 6858000"/>
              <a:gd name="connsiteX61" fmla="*/ 4524088 w 12192000"/>
              <a:gd name="connsiteY61" fmla="*/ 2250974 h 6858000"/>
              <a:gd name="connsiteX62" fmla="*/ 4247548 w 12192000"/>
              <a:gd name="connsiteY62" fmla="*/ 2176875 h 6858000"/>
              <a:gd name="connsiteX63" fmla="*/ 3994728 w 12192000"/>
              <a:gd name="connsiteY63" fmla="*/ 2322841 h 6858000"/>
              <a:gd name="connsiteX64" fmla="*/ 4140693 w 12192000"/>
              <a:gd name="connsiteY64" fmla="*/ 2070019 h 6858000"/>
              <a:gd name="connsiteX65" fmla="*/ 4066594 w 12192000"/>
              <a:gd name="connsiteY65" fmla="*/ 1793480 h 6858000"/>
              <a:gd name="connsiteX66" fmla="*/ 3992496 w 12192000"/>
              <a:gd name="connsiteY66" fmla="*/ 1516940 h 6858000"/>
              <a:gd name="connsiteX67" fmla="*/ 3715956 w 12192000"/>
              <a:gd name="connsiteY67" fmla="*/ 1591039 h 6858000"/>
              <a:gd name="connsiteX68" fmla="*/ 3439417 w 12192000"/>
              <a:gd name="connsiteY68" fmla="*/ 1665138 h 6858000"/>
              <a:gd name="connsiteX69" fmla="*/ 3293450 w 12192000"/>
              <a:gd name="connsiteY69" fmla="*/ 1917958 h 6858000"/>
              <a:gd name="connsiteX70" fmla="*/ 3293450 w 12192000"/>
              <a:gd name="connsiteY70" fmla="*/ 1626026 h 6858000"/>
              <a:gd name="connsiteX71" fmla="*/ 3091009 w 12192000"/>
              <a:gd name="connsiteY71" fmla="*/ 1423585 h 6858000"/>
              <a:gd name="connsiteX72" fmla="*/ 2888568 w 12192000"/>
              <a:gd name="connsiteY72" fmla="*/ 1221143 h 6858000"/>
              <a:gd name="connsiteX73" fmla="*/ 0 w 12192000"/>
              <a:gd name="connsiteY73" fmla="*/ 0 h 6858000"/>
              <a:gd name="connsiteX74" fmla="*/ 12192000 w 12192000"/>
              <a:gd name="connsiteY74" fmla="*/ 0 h 6858000"/>
              <a:gd name="connsiteX75" fmla="*/ 12192000 w 12192000"/>
              <a:gd name="connsiteY75" fmla="*/ 6858000 h 6858000"/>
              <a:gd name="connsiteX76" fmla="*/ 0 w 12192000"/>
              <a:gd name="connsiteY7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2192000" h="6858000">
                <a:moveTo>
                  <a:pt x="2888568" y="1221143"/>
                </a:moveTo>
                <a:cubicBezTo>
                  <a:pt x="2888567" y="1332949"/>
                  <a:pt x="2797932" y="1423585"/>
                  <a:pt x="2686126" y="1423585"/>
                </a:cubicBezTo>
                <a:cubicBezTo>
                  <a:pt x="2574321" y="1423584"/>
                  <a:pt x="2483684" y="1514220"/>
                  <a:pt x="2483685" y="1626026"/>
                </a:cubicBezTo>
                <a:lnTo>
                  <a:pt x="2483685" y="1917958"/>
                </a:lnTo>
                <a:lnTo>
                  <a:pt x="2337719" y="1665138"/>
                </a:lnTo>
                <a:cubicBezTo>
                  <a:pt x="2281816" y="1568311"/>
                  <a:pt x="2158005" y="1535136"/>
                  <a:pt x="2061179" y="1591039"/>
                </a:cubicBezTo>
                <a:cubicBezTo>
                  <a:pt x="1964352" y="1646942"/>
                  <a:pt x="1840541" y="1613766"/>
                  <a:pt x="1784638" y="1516940"/>
                </a:cubicBezTo>
                <a:cubicBezTo>
                  <a:pt x="1840541" y="1613766"/>
                  <a:pt x="1807366" y="1737577"/>
                  <a:pt x="1710540" y="1793480"/>
                </a:cubicBezTo>
                <a:cubicBezTo>
                  <a:pt x="1613713" y="1849383"/>
                  <a:pt x="1580538" y="1973193"/>
                  <a:pt x="1636441" y="2070020"/>
                </a:cubicBezTo>
                <a:lnTo>
                  <a:pt x="1782407" y="2322840"/>
                </a:lnTo>
                <a:lnTo>
                  <a:pt x="1529587" y="2176875"/>
                </a:lnTo>
                <a:cubicBezTo>
                  <a:pt x="1432759" y="2120972"/>
                  <a:pt x="1308949" y="2154147"/>
                  <a:pt x="1253046" y="2250973"/>
                </a:cubicBezTo>
                <a:cubicBezTo>
                  <a:pt x="1197144" y="2347800"/>
                  <a:pt x="1073333" y="2380974"/>
                  <a:pt x="976506" y="2325072"/>
                </a:cubicBezTo>
                <a:cubicBezTo>
                  <a:pt x="1073333" y="2380974"/>
                  <a:pt x="1106508" y="2504786"/>
                  <a:pt x="1050605" y="2601611"/>
                </a:cubicBezTo>
                <a:cubicBezTo>
                  <a:pt x="994702" y="2698438"/>
                  <a:pt x="1027877" y="2822249"/>
                  <a:pt x="1124704" y="2878151"/>
                </a:cubicBezTo>
                <a:lnTo>
                  <a:pt x="1377525" y="3024117"/>
                </a:lnTo>
                <a:lnTo>
                  <a:pt x="1085592" y="3024118"/>
                </a:lnTo>
                <a:cubicBezTo>
                  <a:pt x="973786" y="3024118"/>
                  <a:pt x="883151" y="3114754"/>
                  <a:pt x="883151" y="3226559"/>
                </a:cubicBezTo>
                <a:cubicBezTo>
                  <a:pt x="883151" y="3338365"/>
                  <a:pt x="792515" y="3429000"/>
                  <a:pt x="680709" y="3429001"/>
                </a:cubicBezTo>
                <a:cubicBezTo>
                  <a:pt x="792515" y="3429000"/>
                  <a:pt x="883151" y="3519636"/>
                  <a:pt x="883151" y="3631441"/>
                </a:cubicBezTo>
                <a:cubicBezTo>
                  <a:pt x="883151" y="3743248"/>
                  <a:pt x="973786" y="3833883"/>
                  <a:pt x="1085592" y="3833883"/>
                </a:cubicBezTo>
                <a:lnTo>
                  <a:pt x="1377525" y="3833883"/>
                </a:lnTo>
                <a:lnTo>
                  <a:pt x="1124704" y="3979850"/>
                </a:lnTo>
                <a:cubicBezTo>
                  <a:pt x="1027877" y="4035753"/>
                  <a:pt x="994702" y="4159563"/>
                  <a:pt x="1050605" y="4256389"/>
                </a:cubicBezTo>
                <a:cubicBezTo>
                  <a:pt x="1106507" y="4353216"/>
                  <a:pt x="1073333" y="4477026"/>
                  <a:pt x="976506" y="4532930"/>
                </a:cubicBezTo>
                <a:cubicBezTo>
                  <a:pt x="1073333" y="4477026"/>
                  <a:pt x="1197143" y="4510201"/>
                  <a:pt x="1253046" y="4607028"/>
                </a:cubicBezTo>
                <a:cubicBezTo>
                  <a:pt x="1308949" y="4703854"/>
                  <a:pt x="1432760" y="4737030"/>
                  <a:pt x="1529586" y="4681127"/>
                </a:cubicBezTo>
                <a:lnTo>
                  <a:pt x="1782407" y="4535161"/>
                </a:lnTo>
                <a:lnTo>
                  <a:pt x="1636441" y="4787982"/>
                </a:lnTo>
                <a:cubicBezTo>
                  <a:pt x="1580538" y="4884808"/>
                  <a:pt x="1613713" y="5008619"/>
                  <a:pt x="1710540" y="5064521"/>
                </a:cubicBezTo>
                <a:cubicBezTo>
                  <a:pt x="1807366" y="5120425"/>
                  <a:pt x="1840541" y="5244235"/>
                  <a:pt x="1784639" y="5341061"/>
                </a:cubicBezTo>
                <a:cubicBezTo>
                  <a:pt x="1840541" y="5244235"/>
                  <a:pt x="1964352" y="5211060"/>
                  <a:pt x="2061179" y="5266963"/>
                </a:cubicBezTo>
                <a:cubicBezTo>
                  <a:pt x="2158005" y="5322865"/>
                  <a:pt x="2281816" y="5289690"/>
                  <a:pt x="2337718" y="5192864"/>
                </a:cubicBezTo>
                <a:lnTo>
                  <a:pt x="2483685" y="4940043"/>
                </a:lnTo>
                <a:lnTo>
                  <a:pt x="2483685" y="5231976"/>
                </a:lnTo>
                <a:cubicBezTo>
                  <a:pt x="2483685" y="5343781"/>
                  <a:pt x="2574320" y="5434417"/>
                  <a:pt x="2686126" y="5434417"/>
                </a:cubicBezTo>
                <a:cubicBezTo>
                  <a:pt x="2797932" y="5434416"/>
                  <a:pt x="2888568" y="5525053"/>
                  <a:pt x="2888567" y="5636858"/>
                </a:cubicBezTo>
                <a:cubicBezTo>
                  <a:pt x="2888568" y="5525053"/>
                  <a:pt x="2979203" y="5434416"/>
                  <a:pt x="3091009" y="5434417"/>
                </a:cubicBezTo>
                <a:cubicBezTo>
                  <a:pt x="3202814" y="5434416"/>
                  <a:pt x="3293449" y="5343781"/>
                  <a:pt x="3293450" y="5231976"/>
                </a:cubicBezTo>
                <a:lnTo>
                  <a:pt x="3293450" y="4940043"/>
                </a:lnTo>
                <a:lnTo>
                  <a:pt x="3439416" y="5192864"/>
                </a:lnTo>
                <a:cubicBezTo>
                  <a:pt x="3495319" y="5289690"/>
                  <a:pt x="3619130" y="5322865"/>
                  <a:pt x="3715956" y="5266963"/>
                </a:cubicBezTo>
                <a:cubicBezTo>
                  <a:pt x="3812782" y="5211060"/>
                  <a:pt x="3936593" y="5244235"/>
                  <a:pt x="3992496" y="5341061"/>
                </a:cubicBezTo>
                <a:cubicBezTo>
                  <a:pt x="3936593" y="5244235"/>
                  <a:pt x="3969768" y="5120424"/>
                  <a:pt x="4066595" y="5064521"/>
                </a:cubicBezTo>
                <a:cubicBezTo>
                  <a:pt x="4163421" y="5008619"/>
                  <a:pt x="4196596" y="4884808"/>
                  <a:pt x="4140693" y="4787981"/>
                </a:cubicBezTo>
                <a:lnTo>
                  <a:pt x="3994727" y="4535160"/>
                </a:lnTo>
                <a:lnTo>
                  <a:pt x="4247548" y="4681127"/>
                </a:lnTo>
                <a:cubicBezTo>
                  <a:pt x="4344374" y="4737030"/>
                  <a:pt x="4468185" y="4703854"/>
                  <a:pt x="4524088" y="4607028"/>
                </a:cubicBezTo>
                <a:cubicBezTo>
                  <a:pt x="4579990" y="4510201"/>
                  <a:pt x="4703801" y="4477026"/>
                  <a:pt x="4800628" y="4532929"/>
                </a:cubicBezTo>
                <a:cubicBezTo>
                  <a:pt x="4703801" y="4477026"/>
                  <a:pt x="4670627" y="4353215"/>
                  <a:pt x="4726530" y="4256390"/>
                </a:cubicBezTo>
                <a:cubicBezTo>
                  <a:pt x="4782433" y="4159563"/>
                  <a:pt x="4749257" y="4035752"/>
                  <a:pt x="4652431" y="3979850"/>
                </a:cubicBezTo>
                <a:lnTo>
                  <a:pt x="4399609" y="3833883"/>
                </a:lnTo>
                <a:lnTo>
                  <a:pt x="4691542" y="3833883"/>
                </a:lnTo>
                <a:cubicBezTo>
                  <a:pt x="4803348" y="3833882"/>
                  <a:pt x="4893984" y="3743247"/>
                  <a:pt x="4893984" y="3631442"/>
                </a:cubicBezTo>
                <a:cubicBezTo>
                  <a:pt x="4893984" y="3519636"/>
                  <a:pt x="4984620" y="3429001"/>
                  <a:pt x="5096425" y="3429000"/>
                </a:cubicBezTo>
                <a:cubicBezTo>
                  <a:pt x="4984620" y="3429001"/>
                  <a:pt x="4893984" y="3338365"/>
                  <a:pt x="4893984" y="3226559"/>
                </a:cubicBezTo>
                <a:cubicBezTo>
                  <a:pt x="4893984" y="3114753"/>
                  <a:pt x="4803348" y="3024118"/>
                  <a:pt x="4691542" y="3024118"/>
                </a:cubicBezTo>
                <a:lnTo>
                  <a:pt x="4399609" y="3024117"/>
                </a:lnTo>
                <a:lnTo>
                  <a:pt x="4652430" y="2878151"/>
                </a:lnTo>
                <a:cubicBezTo>
                  <a:pt x="4749257" y="2822248"/>
                  <a:pt x="4782432" y="2698437"/>
                  <a:pt x="4726530" y="2601612"/>
                </a:cubicBezTo>
                <a:cubicBezTo>
                  <a:pt x="4670627" y="2504785"/>
                  <a:pt x="4703801" y="2380974"/>
                  <a:pt x="4800627" y="2325072"/>
                </a:cubicBezTo>
                <a:cubicBezTo>
                  <a:pt x="4703801" y="2380974"/>
                  <a:pt x="4579991" y="2347800"/>
                  <a:pt x="4524088" y="2250974"/>
                </a:cubicBezTo>
                <a:cubicBezTo>
                  <a:pt x="4468186" y="2154147"/>
                  <a:pt x="4344374" y="2120971"/>
                  <a:pt x="4247548" y="2176875"/>
                </a:cubicBezTo>
                <a:lnTo>
                  <a:pt x="3994728" y="2322841"/>
                </a:lnTo>
                <a:lnTo>
                  <a:pt x="4140693" y="2070019"/>
                </a:lnTo>
                <a:cubicBezTo>
                  <a:pt x="4196596" y="1973193"/>
                  <a:pt x="4163422" y="1849383"/>
                  <a:pt x="4066594" y="1793480"/>
                </a:cubicBezTo>
                <a:cubicBezTo>
                  <a:pt x="3969768" y="1737577"/>
                  <a:pt x="3936593" y="1613766"/>
                  <a:pt x="3992496" y="1516940"/>
                </a:cubicBezTo>
                <a:cubicBezTo>
                  <a:pt x="3936593" y="1613766"/>
                  <a:pt x="3812782" y="1646941"/>
                  <a:pt x="3715956" y="1591039"/>
                </a:cubicBezTo>
                <a:cubicBezTo>
                  <a:pt x="3619130" y="1535136"/>
                  <a:pt x="3495319" y="1568311"/>
                  <a:pt x="3439417" y="1665138"/>
                </a:cubicBezTo>
                <a:lnTo>
                  <a:pt x="3293450" y="1917958"/>
                </a:lnTo>
                <a:lnTo>
                  <a:pt x="3293450" y="1626026"/>
                </a:lnTo>
                <a:cubicBezTo>
                  <a:pt x="3293450" y="1514220"/>
                  <a:pt x="3202814" y="1423585"/>
                  <a:pt x="3091009" y="1423585"/>
                </a:cubicBezTo>
                <a:cubicBezTo>
                  <a:pt x="2979203" y="1423585"/>
                  <a:pt x="2888567" y="1332949"/>
                  <a:pt x="2888568" y="1221143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16000">
                <a:srgbClr val="364B64"/>
              </a:gs>
              <a:gs pos="100000">
                <a:srgbClr val="131F2D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09FBDCA4-2155-4137-A2B6-F5CEA774F58E}"/>
              </a:ext>
            </a:extLst>
          </p:cNvPr>
          <p:cNvSpPr txBox="1"/>
          <p:nvPr/>
        </p:nvSpPr>
        <p:spPr>
          <a:xfrm>
            <a:off x="5308600" y="2693349"/>
            <a:ext cx="42382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انتهى الدّرس</a:t>
            </a:r>
            <a:endParaRPr lang="ar-SY" sz="3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DE6B8D6E-7EB1-4368-B390-6762C4AB244A}"/>
              </a:ext>
            </a:extLst>
          </p:cNvPr>
          <p:cNvSpPr txBox="1"/>
          <p:nvPr/>
        </p:nvSpPr>
        <p:spPr>
          <a:xfrm>
            <a:off x="4431317" y="3658843"/>
            <a:ext cx="6798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800" dirty="0">
              <a:solidFill>
                <a:srgbClr val="CC990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7EF148E4-1C6F-4C6C-92C8-D455B04A655E}"/>
              </a:ext>
            </a:extLst>
          </p:cNvPr>
          <p:cNvCxnSpPr/>
          <p:nvPr/>
        </p:nvCxnSpPr>
        <p:spPr>
          <a:xfrm>
            <a:off x="5903329" y="3498835"/>
            <a:ext cx="3643532" cy="0"/>
          </a:xfrm>
          <a:prstGeom prst="line">
            <a:avLst/>
          </a:prstGeom>
          <a:ln>
            <a:solidFill>
              <a:srgbClr val="CC9900">
                <a:alpha val="66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tar: 5 Points 1">
            <a:extLst>
              <a:ext uri="{FF2B5EF4-FFF2-40B4-BE49-F238E27FC236}">
                <a16:creationId xmlns="" xmlns:a16="http://schemas.microsoft.com/office/drawing/2014/main" id="{CAC8A27C-F447-4662-9606-490C765FD71F}"/>
              </a:ext>
            </a:extLst>
          </p:cNvPr>
          <p:cNvSpPr/>
          <p:nvPr/>
        </p:nvSpPr>
        <p:spPr>
          <a:xfrm>
            <a:off x="2705686" y="2900960"/>
            <a:ext cx="365760" cy="365760"/>
          </a:xfrm>
          <a:prstGeom prst="star5">
            <a:avLst/>
          </a:prstGeom>
          <a:solidFill>
            <a:schemeClr val="bg1"/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tar: 5 Points 10">
            <a:extLst>
              <a:ext uri="{FF2B5EF4-FFF2-40B4-BE49-F238E27FC236}">
                <a16:creationId xmlns="" xmlns:a16="http://schemas.microsoft.com/office/drawing/2014/main" id="{1E48E799-A93B-4B28-9558-1ED4F5DA8C4C}"/>
              </a:ext>
            </a:extLst>
          </p:cNvPr>
          <p:cNvSpPr/>
          <p:nvPr/>
        </p:nvSpPr>
        <p:spPr>
          <a:xfrm>
            <a:off x="3294182" y="4239914"/>
            <a:ext cx="365760" cy="365760"/>
          </a:xfrm>
          <a:prstGeom prst="star5">
            <a:avLst/>
          </a:prstGeom>
          <a:solidFill>
            <a:schemeClr val="bg1">
              <a:alpha val="66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tar: 5 Points 11">
            <a:extLst>
              <a:ext uri="{FF2B5EF4-FFF2-40B4-BE49-F238E27FC236}">
                <a16:creationId xmlns="" xmlns:a16="http://schemas.microsoft.com/office/drawing/2014/main" id="{B3A26600-59DB-4950-9224-3E6ABD51BEA8}"/>
              </a:ext>
            </a:extLst>
          </p:cNvPr>
          <p:cNvSpPr/>
          <p:nvPr/>
        </p:nvSpPr>
        <p:spPr>
          <a:xfrm>
            <a:off x="1362018" y="3083840"/>
            <a:ext cx="274320" cy="274320"/>
          </a:xfrm>
          <a:prstGeom prst="star5">
            <a:avLst/>
          </a:prstGeom>
          <a:solidFill>
            <a:schemeClr val="bg1">
              <a:alpha val="74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tar: 5 Points 13">
            <a:extLst>
              <a:ext uri="{FF2B5EF4-FFF2-40B4-BE49-F238E27FC236}">
                <a16:creationId xmlns="" xmlns:a16="http://schemas.microsoft.com/office/drawing/2014/main" id="{C6067F55-AC28-433C-811B-679484E0FE9A}"/>
              </a:ext>
            </a:extLst>
          </p:cNvPr>
          <p:cNvSpPr/>
          <p:nvPr/>
        </p:nvSpPr>
        <p:spPr>
          <a:xfrm>
            <a:off x="2245937" y="2293704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tar: 5 Points 14">
            <a:extLst>
              <a:ext uri="{FF2B5EF4-FFF2-40B4-BE49-F238E27FC236}">
                <a16:creationId xmlns="" xmlns:a16="http://schemas.microsoft.com/office/drawing/2014/main" id="{0E1E0491-8142-44E4-8230-C21D1256868E}"/>
              </a:ext>
            </a:extLst>
          </p:cNvPr>
          <p:cNvSpPr/>
          <p:nvPr/>
        </p:nvSpPr>
        <p:spPr>
          <a:xfrm>
            <a:off x="2046645" y="4345242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tar: 5 Points 15">
            <a:extLst>
              <a:ext uri="{FF2B5EF4-FFF2-40B4-BE49-F238E27FC236}">
                <a16:creationId xmlns="" xmlns:a16="http://schemas.microsoft.com/office/drawing/2014/main" id="{A5C11212-D8F1-484C-B638-6EFFF0C205F3}"/>
              </a:ext>
            </a:extLst>
          </p:cNvPr>
          <p:cNvSpPr/>
          <p:nvPr/>
        </p:nvSpPr>
        <p:spPr>
          <a:xfrm>
            <a:off x="1847353" y="3498835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tar: 5 Points 16">
            <a:extLst>
              <a:ext uri="{FF2B5EF4-FFF2-40B4-BE49-F238E27FC236}">
                <a16:creationId xmlns="" xmlns:a16="http://schemas.microsoft.com/office/drawing/2014/main" id="{0D18764C-3230-4B72-A295-9E6362C97C14}"/>
              </a:ext>
            </a:extLst>
          </p:cNvPr>
          <p:cNvSpPr/>
          <p:nvPr/>
        </p:nvSpPr>
        <p:spPr>
          <a:xfrm>
            <a:off x="3322115" y="3257341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tar: 5 Points 17">
            <a:extLst>
              <a:ext uri="{FF2B5EF4-FFF2-40B4-BE49-F238E27FC236}">
                <a16:creationId xmlns="" xmlns:a16="http://schemas.microsoft.com/office/drawing/2014/main" id="{A0A7EA76-ADBD-4A2D-82C5-8B1F5C37EF08}"/>
              </a:ext>
            </a:extLst>
          </p:cNvPr>
          <p:cNvSpPr/>
          <p:nvPr/>
        </p:nvSpPr>
        <p:spPr>
          <a:xfrm>
            <a:off x="3263498" y="2439069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tar: 5 Points 18">
            <a:extLst>
              <a:ext uri="{FF2B5EF4-FFF2-40B4-BE49-F238E27FC236}">
                <a16:creationId xmlns="" xmlns:a16="http://schemas.microsoft.com/office/drawing/2014/main" id="{FB188357-878C-455F-AB21-8B8CAB967B3C}"/>
              </a:ext>
            </a:extLst>
          </p:cNvPr>
          <p:cNvSpPr/>
          <p:nvPr/>
        </p:nvSpPr>
        <p:spPr>
          <a:xfrm>
            <a:off x="3781656" y="3576203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956A6EBF-4740-435C-96F1-EBCE9DFBEA61}"/>
              </a:ext>
            </a:extLst>
          </p:cNvPr>
          <p:cNvSpPr txBox="1"/>
          <p:nvPr/>
        </p:nvSpPr>
        <p:spPr>
          <a:xfrm>
            <a:off x="2696511" y="6446211"/>
            <a:ext cx="67989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400" dirty="0">
              <a:solidFill>
                <a:schemeClr val="bg1">
                  <a:lumMod val="6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988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2.59259E-6 L 0.12578 -0.26759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89" y="-13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650"/>
                            </p:stCondLst>
                            <p:childTnLst>
                              <p:par>
                                <p:cTn id="13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7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/>
      <p:bldP spid="10" grpId="0"/>
      <p:bldP spid="2" grpId="0" animBg="1"/>
      <p:bldP spid="2" grpId="1" animBg="1"/>
      <p:bldP spid="11" grpId="0" animBg="1"/>
      <p:bldP spid="11" grpId="1" animBg="1"/>
      <p:bldP spid="12" grpId="0" animBg="1"/>
      <p:bldP spid="12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946662" y="331967"/>
            <a:ext cx="854835" cy="3093841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الخامسة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5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388" y="3540348"/>
            <a:ext cx="784267" cy="5548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834019" y="368301"/>
            <a:ext cx="1074446" cy="2443213"/>
            <a:chOff x="1130424" y="258346"/>
            <a:chExt cx="1074446" cy="2443213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30424" y="258346"/>
              <a:ext cx="461665" cy="2280545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92D050"/>
                  </a:solidFill>
                  <a:latin typeface="Oswald" panose="02000503000000000000" pitchFamily="2" charset="0"/>
                </a:rPr>
                <a:t>الخرائط و التقنيات </a:t>
              </a:r>
              <a:r>
                <a:rPr lang="ar-SY" b="1" dirty="0" smtClean="0">
                  <a:solidFill>
                    <a:srgbClr val="92D050"/>
                  </a:solidFill>
                  <a:latin typeface="Oswald" panose="02000503000000000000" pitchFamily="2" charset="0"/>
                </a:rPr>
                <a:t>الحديثة</a:t>
              </a:r>
              <a:endParaRPr lang="ar-SY" b="1" dirty="0">
                <a:solidFill>
                  <a:srgbClr val="92D050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712427" y="335570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عِلْمُ المساحة</a:t>
              </a:r>
            </a:p>
          </p:txBody>
        </p:sp>
      </p:grpSp>
      <p:grpSp>
        <p:nvGrpSpPr>
          <p:cNvPr id="23" name="مجموعة 22"/>
          <p:cNvGrpSpPr/>
          <p:nvPr/>
        </p:nvGrpSpPr>
        <p:grpSpPr>
          <a:xfrm>
            <a:off x="3754968" y="1514059"/>
            <a:ext cx="7206410" cy="1566630"/>
            <a:chOff x="236376" y="2497026"/>
            <a:chExt cx="7206410" cy="1566630"/>
          </a:xfrm>
        </p:grpSpPr>
        <p:sp>
          <p:nvSpPr>
            <p:cNvPr id="24" name="Rectangle: Rounded Corners 55">
              <a:extLst>
                <a:ext uri="{FF2B5EF4-FFF2-40B4-BE49-F238E27FC236}">
                  <a16:creationId xmlns="" xmlns:a16="http://schemas.microsoft.com/office/drawing/2014/main" id="{F93BDE63-397B-4F88-A038-B4DB5D29D1E3}"/>
                </a:ext>
              </a:extLst>
            </p:cNvPr>
            <p:cNvSpPr/>
            <p:nvPr/>
          </p:nvSpPr>
          <p:spPr>
            <a:xfrm rot="21206600">
              <a:off x="236376" y="3065495"/>
              <a:ext cx="7111548" cy="998161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: Rounded Corners 11">
              <a:extLst>
                <a:ext uri="{FF2B5EF4-FFF2-40B4-BE49-F238E27FC236}">
                  <a16:creationId xmlns="" xmlns:a16="http://schemas.microsoft.com/office/drawing/2014/main" id="{C5314C39-718F-4EF4-B899-81AD4E67B794}"/>
                </a:ext>
              </a:extLst>
            </p:cNvPr>
            <p:cNvSpPr/>
            <p:nvPr/>
          </p:nvSpPr>
          <p:spPr>
            <a:xfrm>
              <a:off x="340109" y="2497026"/>
              <a:ext cx="7102677" cy="120205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12">
              <a:extLst>
                <a:ext uri="{FF2B5EF4-FFF2-40B4-BE49-F238E27FC236}">
                  <a16:creationId xmlns="" xmlns:a16="http://schemas.microsoft.com/office/drawing/2014/main" id="{D9BB8FBE-3A15-41DF-A971-C6B1344CC41E}"/>
                </a:ext>
              </a:extLst>
            </p:cNvPr>
            <p:cNvSpPr/>
            <p:nvPr/>
          </p:nvSpPr>
          <p:spPr>
            <a:xfrm>
              <a:off x="414606" y="2684562"/>
              <a:ext cx="773723" cy="773723"/>
            </a:xfrm>
            <a:prstGeom prst="ellipse">
              <a:avLst/>
            </a:prstGeom>
            <a:solidFill>
              <a:schemeClr val="accent2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13">
              <a:extLst>
                <a:ext uri="{FF2B5EF4-FFF2-40B4-BE49-F238E27FC236}">
                  <a16:creationId xmlns="" xmlns:a16="http://schemas.microsoft.com/office/drawing/2014/main" id="{9B50B0E4-3874-4315-B52D-97FE28F90C35}"/>
                </a:ext>
              </a:extLst>
            </p:cNvPr>
            <p:cNvSpPr txBox="1"/>
            <p:nvPr/>
          </p:nvSpPr>
          <p:spPr>
            <a:xfrm>
              <a:off x="414606" y="2840590"/>
              <a:ext cx="7174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2</a:t>
              </a:r>
              <a:endPara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28" name="TextBox 14">
              <a:extLst>
                <a:ext uri="{FF2B5EF4-FFF2-40B4-BE49-F238E27FC236}">
                  <a16:creationId xmlns="" xmlns:a16="http://schemas.microsoft.com/office/drawing/2014/main" id="{40C65480-F523-4700-9DA6-2EFE74DF157B}"/>
                </a:ext>
              </a:extLst>
            </p:cNvPr>
            <p:cNvSpPr txBox="1"/>
            <p:nvPr/>
          </p:nvSpPr>
          <p:spPr>
            <a:xfrm>
              <a:off x="932952" y="2522811"/>
              <a:ext cx="60717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عِلْمُ المساحة</a:t>
              </a:r>
            </a:p>
            <a:p>
              <a:pPr algn="r"/>
              <a:r>
                <a:rPr lang="ar-SY" b="1" dirty="0" smtClean="0">
                  <a:latin typeface="Verdana" panose="020B0604030504040204" pitchFamily="34" charset="0"/>
                  <a:ea typeface="Verdana" panose="020B0604030504040204" pitchFamily="34" charset="0"/>
                </a:rPr>
                <a:t>هو العلم الذي يبحث في الطرائق المختلفة لتمثيل سطح الأرض , و ما عليه من مظاهر طبيعية أو بشرية , و توقيعها على خرائط بمقياس رسم محدّد يُوافق الغرض الذي أُنشئت الخريطة من أجله.</a:t>
              </a:r>
              <a:endParaRPr lang="en-US" b="1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29" name="Oval 66">
              <a:extLst>
                <a:ext uri="{FF2B5EF4-FFF2-40B4-BE49-F238E27FC236}">
                  <a16:creationId xmlns="" xmlns:a16="http://schemas.microsoft.com/office/drawing/2014/main" id="{6F135369-9300-4DA5-9E3A-B78384EBAA86}"/>
                </a:ext>
              </a:extLst>
            </p:cNvPr>
            <p:cNvSpPr/>
            <p:nvPr/>
          </p:nvSpPr>
          <p:spPr>
            <a:xfrm>
              <a:off x="7260086" y="2879747"/>
              <a:ext cx="95582" cy="9558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381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2" name="Group 53">
            <a:extLst>
              <a:ext uri="{FF2B5EF4-FFF2-40B4-BE49-F238E27FC236}">
                <a16:creationId xmlns:a16="http://schemas.microsoft.com/office/drawing/2014/main" xmlns="" id="{588DBE0A-494B-4074-B44D-3FF4BEEEFCE9}"/>
              </a:ext>
            </a:extLst>
          </p:cNvPr>
          <p:cNvGrpSpPr/>
          <p:nvPr/>
        </p:nvGrpSpPr>
        <p:grpSpPr>
          <a:xfrm>
            <a:off x="5092526" y="272386"/>
            <a:ext cx="3242429" cy="651759"/>
            <a:chOff x="5203282" y="157026"/>
            <a:chExt cx="1822108" cy="1051709"/>
          </a:xfrm>
        </p:grpSpPr>
        <p:sp>
          <p:nvSpPr>
            <p:cNvPr id="53" name="Rectangle: Rounded Corners 18">
              <a:extLst>
                <a:ext uri="{FF2B5EF4-FFF2-40B4-BE49-F238E27FC236}">
                  <a16:creationId xmlns:a16="http://schemas.microsoft.com/office/drawing/2014/main" xmlns="" id="{3F691350-E405-4253-9CED-6E5A863D89D5}"/>
                </a:ext>
              </a:extLst>
            </p:cNvPr>
            <p:cNvSpPr/>
            <p:nvPr/>
          </p:nvSpPr>
          <p:spPr>
            <a:xfrm>
              <a:off x="5203282" y="157026"/>
              <a:ext cx="1822108" cy="1051709"/>
            </a:xfrm>
            <a:prstGeom prst="roundRect">
              <a:avLst>
                <a:gd name="adj" fmla="val 41068"/>
              </a:avLst>
            </a:prstGeom>
            <a:solidFill>
              <a:srgbClr val="0070C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" name="TextBox 29">
              <a:extLst>
                <a:ext uri="{FF2B5EF4-FFF2-40B4-BE49-F238E27FC236}">
                  <a16:creationId xmlns:a16="http://schemas.microsoft.com/office/drawing/2014/main" xmlns="" id="{D2394BDF-3F06-4F6B-82C4-F7DA188DB043}"/>
                </a:ext>
              </a:extLst>
            </p:cNvPr>
            <p:cNvSpPr txBox="1"/>
            <p:nvPr/>
          </p:nvSpPr>
          <p:spPr>
            <a:xfrm>
              <a:off x="5278412" y="413240"/>
              <a:ext cx="1656522" cy="6222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ar-SY" sz="2400" b="1" dirty="0">
                  <a:solidFill>
                    <a:prstClr val="white"/>
                  </a:solidFill>
                  <a:latin typeface="SansSerif" panose="00000400000000000000" pitchFamily="2" charset="2"/>
                </a:rPr>
                <a:t>عِلْمُ المساحة</a:t>
              </a:r>
            </a:p>
          </p:txBody>
        </p:sp>
      </p:grpSp>
      <p:sp>
        <p:nvSpPr>
          <p:cNvPr id="36" name="Rectangle: Rounded Corners 5">
            <a:extLst>
              <a:ext uri="{FF2B5EF4-FFF2-40B4-BE49-F238E27FC236}">
                <a16:creationId xmlns="" xmlns:a16="http://schemas.microsoft.com/office/drawing/2014/main" id="{AC896EFE-4A9E-43AC-B16E-73A23D735A69}"/>
              </a:ext>
            </a:extLst>
          </p:cNvPr>
          <p:cNvSpPr/>
          <p:nvPr/>
        </p:nvSpPr>
        <p:spPr>
          <a:xfrm>
            <a:off x="5167987" y="3214608"/>
            <a:ext cx="5686744" cy="524097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8">
            <a:extLst>
              <a:ext uri="{FF2B5EF4-FFF2-40B4-BE49-F238E27FC236}">
                <a16:creationId xmlns="" xmlns:a16="http://schemas.microsoft.com/office/drawing/2014/main" id="{E8A79AC4-22C0-4005-8459-89D25376CB68}"/>
              </a:ext>
            </a:extLst>
          </p:cNvPr>
          <p:cNvSpPr txBox="1"/>
          <p:nvPr/>
        </p:nvSpPr>
        <p:spPr>
          <a:xfrm>
            <a:off x="5309652" y="3246298"/>
            <a:ext cx="54185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>
                <a:solidFill>
                  <a:srgbClr val="FFFF00"/>
                </a:solidFill>
              </a:rPr>
              <a:t>ما أبرز المعالم التي تساعد المساحة على تمثيلها على الخرائط</a:t>
            </a:r>
          </a:p>
        </p:txBody>
      </p:sp>
      <p:grpSp>
        <p:nvGrpSpPr>
          <p:cNvPr id="61" name="Group 40">
            <a:extLst>
              <a:ext uri="{FF2B5EF4-FFF2-40B4-BE49-F238E27FC236}">
                <a16:creationId xmlns="" xmlns:a16="http://schemas.microsoft.com/office/drawing/2014/main" id="{F578329C-F7B7-4B66-8AD7-39DE15291513}"/>
              </a:ext>
            </a:extLst>
          </p:cNvPr>
          <p:cNvGrpSpPr/>
          <p:nvPr/>
        </p:nvGrpSpPr>
        <p:grpSpPr>
          <a:xfrm>
            <a:off x="4953150" y="4132702"/>
            <a:ext cx="5610995" cy="369332"/>
            <a:chOff x="2694788" y="202267"/>
            <a:chExt cx="5610995" cy="369332"/>
          </a:xfrm>
        </p:grpSpPr>
        <p:sp>
          <p:nvSpPr>
            <p:cNvPr id="62" name="TextBox 38">
              <a:extLst>
                <a:ext uri="{FF2B5EF4-FFF2-40B4-BE49-F238E27FC236}">
                  <a16:creationId xmlns="" xmlns:a16="http://schemas.microsoft.com/office/drawing/2014/main" id="{C56BD813-7639-438F-997F-783D4436C62E}"/>
                </a:ext>
              </a:extLst>
            </p:cNvPr>
            <p:cNvSpPr txBox="1"/>
            <p:nvPr/>
          </p:nvSpPr>
          <p:spPr>
            <a:xfrm>
              <a:off x="2694788" y="202267"/>
              <a:ext cx="5610995" cy="369332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المعالم الطبيعية , مثل: الأنهار و الهضاب و الجبال و البحار و القارات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63" name="TextBox 39">
              <a:extLst>
                <a:ext uri="{FF2B5EF4-FFF2-40B4-BE49-F238E27FC236}">
                  <a16:creationId xmlns="" xmlns:a16="http://schemas.microsoft.com/office/drawing/2014/main" id="{7BCE94D0-C881-4B4F-AADC-6E671255A0FD}"/>
                </a:ext>
              </a:extLst>
            </p:cNvPr>
            <p:cNvSpPr txBox="1"/>
            <p:nvPr/>
          </p:nvSpPr>
          <p:spPr>
            <a:xfrm>
              <a:off x="6179286" y="344146"/>
              <a:ext cx="2037097" cy="185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64" name="Group 41">
            <a:extLst>
              <a:ext uri="{FF2B5EF4-FFF2-40B4-BE49-F238E27FC236}">
                <a16:creationId xmlns="" xmlns:a16="http://schemas.microsoft.com/office/drawing/2014/main" id="{1695F0D6-9AB7-48FF-98CE-2DA4D06C4DEB}"/>
              </a:ext>
            </a:extLst>
          </p:cNvPr>
          <p:cNvGrpSpPr/>
          <p:nvPr/>
        </p:nvGrpSpPr>
        <p:grpSpPr>
          <a:xfrm>
            <a:off x="2033052" y="4945332"/>
            <a:ext cx="8518410" cy="445398"/>
            <a:chOff x="1875793" y="300172"/>
            <a:chExt cx="6852053" cy="445398"/>
          </a:xfrm>
        </p:grpSpPr>
        <p:sp>
          <p:nvSpPr>
            <p:cNvPr id="65" name="TextBox 42">
              <a:extLst>
                <a:ext uri="{FF2B5EF4-FFF2-40B4-BE49-F238E27FC236}">
                  <a16:creationId xmlns="" xmlns:a16="http://schemas.microsoft.com/office/drawing/2014/main" id="{A3BA94AE-04AE-4354-9DAE-DACB7FAEDE81}"/>
                </a:ext>
              </a:extLst>
            </p:cNvPr>
            <p:cNvSpPr txBox="1"/>
            <p:nvPr/>
          </p:nvSpPr>
          <p:spPr>
            <a:xfrm>
              <a:off x="1875793" y="300172"/>
              <a:ext cx="6852053" cy="369332"/>
            </a:xfrm>
            <a:prstGeom prst="rect">
              <a:avLst/>
            </a:prstGeom>
            <a:noFill/>
            <a:ln>
              <a:solidFill>
                <a:srgbClr val="FFFF00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المعالم الصناعية , مثل : المباني و القرى و الطرق و السكك الحديدية و حدود الدول و الملكيات الخاصة و العام  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66" name="TextBox 43">
              <a:extLst>
                <a:ext uri="{FF2B5EF4-FFF2-40B4-BE49-F238E27FC236}">
                  <a16:creationId xmlns="" xmlns:a16="http://schemas.microsoft.com/office/drawing/2014/main" id="{A76A3181-492E-40DD-9A53-7FF2069842AD}"/>
                </a:ext>
              </a:extLst>
            </p:cNvPr>
            <p:cNvSpPr txBox="1"/>
            <p:nvPr/>
          </p:nvSpPr>
          <p:spPr>
            <a:xfrm flipV="1">
              <a:off x="6579246" y="699851"/>
              <a:ext cx="1345769" cy="457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67" name="Group 1">
            <a:extLst>
              <a:ext uri="{FF2B5EF4-FFF2-40B4-BE49-F238E27FC236}">
                <a16:creationId xmlns="" xmlns:a16="http://schemas.microsoft.com/office/drawing/2014/main" id="{2F1A6BED-5C13-45DC-A834-9E3632D5F485}"/>
              </a:ext>
            </a:extLst>
          </p:cNvPr>
          <p:cNvGrpSpPr/>
          <p:nvPr/>
        </p:nvGrpSpPr>
        <p:grpSpPr>
          <a:xfrm rot="4145781">
            <a:off x="10576305" y="4118188"/>
            <a:ext cx="515768" cy="562875"/>
            <a:chOff x="5087224" y="694918"/>
            <a:chExt cx="515768" cy="1464078"/>
          </a:xfrm>
        </p:grpSpPr>
        <p:sp>
          <p:nvSpPr>
            <p:cNvPr id="68" name="Rectangle 30">
              <a:extLst>
                <a:ext uri="{FF2B5EF4-FFF2-40B4-BE49-F238E27FC236}">
                  <a16:creationId xmlns="" xmlns:a16="http://schemas.microsoft.com/office/drawing/2014/main" id="{C51246EA-CF83-48BE-9AAA-6A91EDB17CB2}"/>
                </a:ext>
              </a:extLst>
            </p:cNvPr>
            <p:cNvSpPr/>
            <p:nvPr/>
          </p:nvSpPr>
          <p:spPr>
            <a:xfrm rot="18507334">
              <a:off x="4789101" y="1345105"/>
              <a:ext cx="1149057" cy="47872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46000"/>
              </a:schemeClr>
            </a:soli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9" name="Freeform: Shape 19">
              <a:extLst>
                <a:ext uri="{FF2B5EF4-FFF2-40B4-BE49-F238E27FC236}">
                  <a16:creationId xmlns="" xmlns:a16="http://schemas.microsoft.com/office/drawing/2014/main" id="{9EF1777E-846B-4631-AD00-7C65BA0D8EA0}"/>
                </a:ext>
              </a:extLst>
            </p:cNvPr>
            <p:cNvSpPr/>
            <p:nvPr/>
          </p:nvSpPr>
          <p:spPr>
            <a:xfrm rot="12076858">
              <a:off x="5087224" y="694918"/>
              <a:ext cx="436098" cy="1018542"/>
            </a:xfrm>
            <a:custGeom>
              <a:avLst/>
              <a:gdLst>
                <a:gd name="connsiteX0" fmla="*/ 436098 w 436098"/>
                <a:gd name="connsiteY0" fmla="*/ 1628683 h 1628683"/>
                <a:gd name="connsiteX1" fmla="*/ 218049 w 436098"/>
                <a:gd name="connsiteY1" fmla="*/ 1413507 h 1628683"/>
                <a:gd name="connsiteX2" fmla="*/ 0 w 436098"/>
                <a:gd name="connsiteY2" fmla="*/ 1628683 h 1628683"/>
                <a:gd name="connsiteX3" fmla="*/ 0 w 436098"/>
                <a:gd name="connsiteY3" fmla="*/ 86234 h 1628683"/>
                <a:gd name="connsiteX4" fmla="*/ 436098 w 436098"/>
                <a:gd name="connsiteY4" fmla="*/ 0 h 162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6098" h="1628683">
                  <a:moveTo>
                    <a:pt x="436098" y="1628683"/>
                  </a:moveTo>
                  <a:lnTo>
                    <a:pt x="218049" y="1413507"/>
                  </a:lnTo>
                  <a:lnTo>
                    <a:pt x="0" y="1628683"/>
                  </a:lnTo>
                  <a:lnTo>
                    <a:pt x="0" y="86234"/>
                  </a:lnTo>
                  <a:lnTo>
                    <a:pt x="43609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0" name="TextBox 70">
              <a:extLst>
                <a:ext uri="{FF2B5EF4-FFF2-40B4-BE49-F238E27FC236}">
                  <a16:creationId xmlns="" xmlns:a16="http://schemas.microsoft.com/office/drawing/2014/main" id="{047CC7A8-6945-4E00-BB8C-EF33061E8196}"/>
                </a:ext>
              </a:extLst>
            </p:cNvPr>
            <p:cNvSpPr txBox="1"/>
            <p:nvPr/>
          </p:nvSpPr>
          <p:spPr>
            <a:xfrm rot="17520167">
              <a:off x="5062498" y="991893"/>
              <a:ext cx="5246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latin typeface="Century Gothic" panose="020B0502020202020204" pitchFamily="34" charset="0"/>
                </a:rPr>
                <a:t>*</a:t>
              </a:r>
              <a:endParaRPr lang="en-US" sz="1400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71" name="Group 1">
            <a:extLst>
              <a:ext uri="{FF2B5EF4-FFF2-40B4-BE49-F238E27FC236}">
                <a16:creationId xmlns="" xmlns:a16="http://schemas.microsoft.com/office/drawing/2014/main" id="{2F1A6BED-5C13-45DC-A834-9E3632D5F485}"/>
              </a:ext>
            </a:extLst>
          </p:cNvPr>
          <p:cNvGrpSpPr/>
          <p:nvPr/>
        </p:nvGrpSpPr>
        <p:grpSpPr>
          <a:xfrm rot="4145781">
            <a:off x="10549388" y="4911270"/>
            <a:ext cx="503205" cy="561967"/>
            <a:chOff x="5099787" y="697279"/>
            <a:chExt cx="503205" cy="1461717"/>
          </a:xfrm>
        </p:grpSpPr>
        <p:sp>
          <p:nvSpPr>
            <p:cNvPr id="72" name="Rectangle 30">
              <a:extLst>
                <a:ext uri="{FF2B5EF4-FFF2-40B4-BE49-F238E27FC236}">
                  <a16:creationId xmlns="" xmlns:a16="http://schemas.microsoft.com/office/drawing/2014/main" id="{C51246EA-CF83-48BE-9AAA-6A91EDB17CB2}"/>
                </a:ext>
              </a:extLst>
            </p:cNvPr>
            <p:cNvSpPr/>
            <p:nvPr/>
          </p:nvSpPr>
          <p:spPr>
            <a:xfrm rot="18507334">
              <a:off x="4789101" y="1345105"/>
              <a:ext cx="1149057" cy="47872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46000"/>
              </a:schemeClr>
            </a:soli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3" name="Freeform: Shape 19">
              <a:extLst>
                <a:ext uri="{FF2B5EF4-FFF2-40B4-BE49-F238E27FC236}">
                  <a16:creationId xmlns="" xmlns:a16="http://schemas.microsoft.com/office/drawing/2014/main" id="{9EF1777E-846B-4631-AD00-7C65BA0D8EA0}"/>
                </a:ext>
              </a:extLst>
            </p:cNvPr>
            <p:cNvSpPr/>
            <p:nvPr/>
          </p:nvSpPr>
          <p:spPr>
            <a:xfrm rot="12076858">
              <a:off x="5099787" y="697279"/>
              <a:ext cx="436098" cy="949313"/>
            </a:xfrm>
            <a:custGeom>
              <a:avLst/>
              <a:gdLst>
                <a:gd name="connsiteX0" fmla="*/ 436098 w 436098"/>
                <a:gd name="connsiteY0" fmla="*/ 1628683 h 1628683"/>
                <a:gd name="connsiteX1" fmla="*/ 218049 w 436098"/>
                <a:gd name="connsiteY1" fmla="*/ 1413507 h 1628683"/>
                <a:gd name="connsiteX2" fmla="*/ 0 w 436098"/>
                <a:gd name="connsiteY2" fmla="*/ 1628683 h 1628683"/>
                <a:gd name="connsiteX3" fmla="*/ 0 w 436098"/>
                <a:gd name="connsiteY3" fmla="*/ 86234 h 1628683"/>
                <a:gd name="connsiteX4" fmla="*/ 436098 w 436098"/>
                <a:gd name="connsiteY4" fmla="*/ 0 h 162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6098" h="1628683">
                  <a:moveTo>
                    <a:pt x="436098" y="1628683"/>
                  </a:moveTo>
                  <a:lnTo>
                    <a:pt x="218049" y="1413507"/>
                  </a:lnTo>
                  <a:lnTo>
                    <a:pt x="0" y="1628683"/>
                  </a:lnTo>
                  <a:lnTo>
                    <a:pt x="0" y="86234"/>
                  </a:lnTo>
                  <a:lnTo>
                    <a:pt x="436098" y="0"/>
                  </a:lnTo>
                  <a:close/>
                </a:path>
              </a:pathLst>
            </a:custGeom>
            <a:solidFill>
              <a:srgbClr val="E8D5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4" name="TextBox 70">
              <a:extLst>
                <a:ext uri="{FF2B5EF4-FFF2-40B4-BE49-F238E27FC236}">
                  <a16:creationId xmlns="" xmlns:a16="http://schemas.microsoft.com/office/drawing/2014/main" id="{047CC7A8-6945-4E00-BB8C-EF33061E8196}"/>
                </a:ext>
              </a:extLst>
            </p:cNvPr>
            <p:cNvSpPr txBox="1"/>
            <p:nvPr/>
          </p:nvSpPr>
          <p:spPr>
            <a:xfrm rot="17520167">
              <a:off x="5062498" y="991893"/>
              <a:ext cx="5246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latin typeface="Century Gothic" panose="020B0502020202020204" pitchFamily="34" charset="0"/>
                </a:rPr>
                <a:t>*</a:t>
              </a:r>
              <a:endParaRPr lang="en-US" sz="1400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75" name="Group 44">
            <a:extLst>
              <a:ext uri="{FF2B5EF4-FFF2-40B4-BE49-F238E27FC236}">
                <a16:creationId xmlns="" xmlns:a16="http://schemas.microsoft.com/office/drawing/2014/main" id="{6CAEE3DF-B2DB-422A-B23C-B687DA7716A9}"/>
              </a:ext>
            </a:extLst>
          </p:cNvPr>
          <p:cNvGrpSpPr/>
          <p:nvPr/>
        </p:nvGrpSpPr>
        <p:grpSpPr>
          <a:xfrm>
            <a:off x="4953150" y="5791135"/>
            <a:ext cx="5598318" cy="398265"/>
            <a:chOff x="2788639" y="386615"/>
            <a:chExt cx="5598318" cy="398265"/>
          </a:xfrm>
        </p:grpSpPr>
        <p:sp>
          <p:nvSpPr>
            <p:cNvPr id="76" name="TextBox 45">
              <a:extLst>
                <a:ext uri="{FF2B5EF4-FFF2-40B4-BE49-F238E27FC236}">
                  <a16:creationId xmlns="" xmlns:a16="http://schemas.microsoft.com/office/drawing/2014/main" id="{D1753B27-D49D-499D-871E-5B846982531A}"/>
                </a:ext>
              </a:extLst>
            </p:cNvPr>
            <p:cNvSpPr txBox="1"/>
            <p:nvPr/>
          </p:nvSpPr>
          <p:spPr>
            <a:xfrm>
              <a:off x="2788639" y="386615"/>
              <a:ext cx="5598318" cy="369332"/>
            </a:xfrm>
            <a:prstGeom prst="rect">
              <a:avLst/>
            </a:prstGeom>
            <a:noFill/>
            <a:ln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المنشآت الهندسية , مثل : السدود و استصلاح الأراضي و الأنفاق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77" name="TextBox 46">
              <a:extLst>
                <a:ext uri="{FF2B5EF4-FFF2-40B4-BE49-F238E27FC236}">
                  <a16:creationId xmlns="" xmlns:a16="http://schemas.microsoft.com/office/drawing/2014/main" id="{0CD80FCD-DAF5-4794-85B8-8FECD58F735E}"/>
                </a:ext>
              </a:extLst>
            </p:cNvPr>
            <p:cNvSpPr txBox="1"/>
            <p:nvPr/>
          </p:nvSpPr>
          <p:spPr>
            <a:xfrm>
              <a:off x="7188472" y="654075"/>
              <a:ext cx="831147" cy="1308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1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78" name="Group 1">
            <a:extLst>
              <a:ext uri="{FF2B5EF4-FFF2-40B4-BE49-F238E27FC236}">
                <a16:creationId xmlns="" xmlns:a16="http://schemas.microsoft.com/office/drawing/2014/main" id="{2F1A6BED-5C13-45DC-A834-9E3632D5F485}"/>
              </a:ext>
            </a:extLst>
          </p:cNvPr>
          <p:cNvGrpSpPr/>
          <p:nvPr/>
        </p:nvGrpSpPr>
        <p:grpSpPr>
          <a:xfrm rot="4145781">
            <a:off x="10589816" y="5730777"/>
            <a:ext cx="504024" cy="562027"/>
            <a:chOff x="5098968" y="697125"/>
            <a:chExt cx="504024" cy="1461871"/>
          </a:xfrm>
        </p:grpSpPr>
        <p:sp>
          <p:nvSpPr>
            <p:cNvPr id="79" name="Rectangle 30">
              <a:extLst>
                <a:ext uri="{FF2B5EF4-FFF2-40B4-BE49-F238E27FC236}">
                  <a16:creationId xmlns="" xmlns:a16="http://schemas.microsoft.com/office/drawing/2014/main" id="{C51246EA-CF83-48BE-9AAA-6A91EDB17CB2}"/>
                </a:ext>
              </a:extLst>
            </p:cNvPr>
            <p:cNvSpPr/>
            <p:nvPr/>
          </p:nvSpPr>
          <p:spPr>
            <a:xfrm rot="18507334">
              <a:off x="4789101" y="1345105"/>
              <a:ext cx="1149057" cy="478725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46000"/>
              </a:schemeClr>
            </a:soli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0" name="Freeform: Shape 19">
              <a:extLst>
                <a:ext uri="{FF2B5EF4-FFF2-40B4-BE49-F238E27FC236}">
                  <a16:creationId xmlns="" xmlns:a16="http://schemas.microsoft.com/office/drawing/2014/main" id="{9EF1777E-846B-4631-AD00-7C65BA0D8EA0}"/>
                </a:ext>
              </a:extLst>
            </p:cNvPr>
            <p:cNvSpPr/>
            <p:nvPr/>
          </p:nvSpPr>
          <p:spPr>
            <a:xfrm rot="12076858">
              <a:off x="5098968" y="697125"/>
              <a:ext cx="436098" cy="953821"/>
            </a:xfrm>
            <a:custGeom>
              <a:avLst/>
              <a:gdLst>
                <a:gd name="connsiteX0" fmla="*/ 436098 w 436098"/>
                <a:gd name="connsiteY0" fmla="*/ 1628683 h 1628683"/>
                <a:gd name="connsiteX1" fmla="*/ 218049 w 436098"/>
                <a:gd name="connsiteY1" fmla="*/ 1413507 h 1628683"/>
                <a:gd name="connsiteX2" fmla="*/ 0 w 436098"/>
                <a:gd name="connsiteY2" fmla="*/ 1628683 h 1628683"/>
                <a:gd name="connsiteX3" fmla="*/ 0 w 436098"/>
                <a:gd name="connsiteY3" fmla="*/ 86234 h 1628683"/>
                <a:gd name="connsiteX4" fmla="*/ 436098 w 436098"/>
                <a:gd name="connsiteY4" fmla="*/ 0 h 162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6098" h="1628683">
                  <a:moveTo>
                    <a:pt x="436098" y="1628683"/>
                  </a:moveTo>
                  <a:lnTo>
                    <a:pt x="218049" y="1413507"/>
                  </a:lnTo>
                  <a:lnTo>
                    <a:pt x="0" y="1628683"/>
                  </a:lnTo>
                  <a:lnTo>
                    <a:pt x="0" y="86234"/>
                  </a:lnTo>
                  <a:lnTo>
                    <a:pt x="436098" y="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1" name="TextBox 70">
              <a:extLst>
                <a:ext uri="{FF2B5EF4-FFF2-40B4-BE49-F238E27FC236}">
                  <a16:creationId xmlns="" xmlns:a16="http://schemas.microsoft.com/office/drawing/2014/main" id="{047CC7A8-6945-4E00-BB8C-EF33061E8196}"/>
                </a:ext>
              </a:extLst>
            </p:cNvPr>
            <p:cNvSpPr txBox="1"/>
            <p:nvPr/>
          </p:nvSpPr>
          <p:spPr>
            <a:xfrm rot="17520167">
              <a:off x="5062498" y="991893"/>
              <a:ext cx="5246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>
                  <a:latin typeface="Century Gothic" panose="020B0502020202020204" pitchFamily="34" charset="0"/>
                </a:rPr>
                <a:t>*</a:t>
              </a:r>
              <a:endParaRPr lang="en-US" sz="1400" b="1" dirty="0"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73907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250"/>
                            </p:stCondLst>
                            <p:childTnLst>
                              <p:par>
                                <p:cTn id="5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0"/>
                            </p:stCondLst>
                            <p:childTnLst>
                              <p:par>
                                <p:cTn id="6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750"/>
                            </p:stCondLst>
                            <p:childTnLst>
                              <p:par>
                                <p:cTn id="7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36" grpId="0" animBg="1"/>
      <p:bldP spid="3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946662" y="331967"/>
            <a:ext cx="854835" cy="3093841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الخامسة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5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388" y="3540348"/>
            <a:ext cx="784267" cy="5548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834019" y="368301"/>
            <a:ext cx="1074446" cy="2443213"/>
            <a:chOff x="1130424" y="258346"/>
            <a:chExt cx="1074446" cy="2443213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30424" y="258346"/>
              <a:ext cx="461665" cy="2280545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92D050"/>
                  </a:solidFill>
                  <a:latin typeface="Oswald" panose="02000503000000000000" pitchFamily="2" charset="0"/>
                </a:rPr>
                <a:t>الخرائط و التقنيات </a:t>
              </a:r>
              <a:r>
                <a:rPr lang="ar-SY" b="1" dirty="0" smtClean="0">
                  <a:solidFill>
                    <a:srgbClr val="92D050"/>
                  </a:solidFill>
                  <a:latin typeface="Oswald" panose="02000503000000000000" pitchFamily="2" charset="0"/>
                </a:rPr>
                <a:t>الحديثة</a:t>
              </a:r>
              <a:endParaRPr lang="ar-SY" b="1" dirty="0">
                <a:solidFill>
                  <a:srgbClr val="92D050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712427" y="335570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عِلْمُ المساحة</a:t>
              </a:r>
            </a:p>
          </p:txBody>
        </p:sp>
      </p:grpSp>
      <p:sp>
        <p:nvSpPr>
          <p:cNvPr id="60" name="Rectangle: Rounded Corners 5">
            <a:extLst>
              <a:ext uri="{FF2B5EF4-FFF2-40B4-BE49-F238E27FC236}">
                <a16:creationId xmlns="" xmlns:a16="http://schemas.microsoft.com/office/drawing/2014/main" id="{AC896EFE-4A9E-43AC-B16E-73A23D735A69}"/>
              </a:ext>
            </a:extLst>
          </p:cNvPr>
          <p:cNvSpPr/>
          <p:nvPr/>
        </p:nvSpPr>
        <p:spPr>
          <a:xfrm>
            <a:off x="7053038" y="908072"/>
            <a:ext cx="3642044" cy="524097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TextBox 8">
            <a:extLst>
              <a:ext uri="{FF2B5EF4-FFF2-40B4-BE49-F238E27FC236}">
                <a16:creationId xmlns="" xmlns:a16="http://schemas.microsoft.com/office/drawing/2014/main" id="{E8A79AC4-22C0-4005-8459-89D25376CB68}"/>
              </a:ext>
            </a:extLst>
          </p:cNvPr>
          <p:cNvSpPr txBox="1"/>
          <p:nvPr/>
        </p:nvSpPr>
        <p:spPr>
          <a:xfrm>
            <a:off x="6926038" y="960393"/>
            <a:ext cx="36302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 smtClean="0">
                <a:solidFill>
                  <a:srgbClr val="FFFF00"/>
                </a:solidFill>
              </a:rPr>
              <a:t>ينقسم العمل المساحة إلى قسمين : </a:t>
            </a:r>
            <a:endParaRPr lang="ar-SY" sz="2000" b="1" dirty="0">
              <a:solidFill>
                <a:srgbClr val="FFFF00"/>
              </a:solidFill>
            </a:endParaRPr>
          </a:p>
        </p:txBody>
      </p:sp>
      <p:sp>
        <p:nvSpPr>
          <p:cNvPr id="40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10778895" y="2852102"/>
            <a:ext cx="457025" cy="400243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1">
            <a:extLst>
              <a:ext uri="{FF2B5EF4-FFF2-40B4-BE49-F238E27FC236}">
                <a16:creationId xmlns="" xmlns:a16="http://schemas.microsoft.com/office/drawing/2014/main" id="{D77AD07B-92C3-4D10-AA4E-4B9370461E59}"/>
              </a:ext>
            </a:extLst>
          </p:cNvPr>
          <p:cNvSpPr txBox="1"/>
          <p:nvPr/>
        </p:nvSpPr>
        <p:spPr>
          <a:xfrm>
            <a:off x="10847114" y="2863869"/>
            <a:ext cx="3300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latin typeface="Century Gothic" panose="020B0502020202020204" pitchFamily="34" charset="0"/>
              </a:rPr>
              <a:t>ب</a:t>
            </a:r>
            <a:endParaRPr lang="ar-SY" sz="2000" b="1" dirty="0">
              <a:latin typeface="Century Gothic" panose="020B0502020202020204" pitchFamily="34" charset="0"/>
            </a:endParaRPr>
          </a:p>
        </p:txBody>
      </p:sp>
      <p:sp>
        <p:nvSpPr>
          <p:cNvPr id="42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10776579" y="1873365"/>
            <a:ext cx="457024" cy="400243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1">
            <a:extLst>
              <a:ext uri="{FF2B5EF4-FFF2-40B4-BE49-F238E27FC236}">
                <a16:creationId xmlns="" xmlns:a16="http://schemas.microsoft.com/office/drawing/2014/main" id="{D77AD07B-92C3-4D10-AA4E-4B9370461E59}"/>
              </a:ext>
            </a:extLst>
          </p:cNvPr>
          <p:cNvSpPr txBox="1"/>
          <p:nvPr/>
        </p:nvSpPr>
        <p:spPr>
          <a:xfrm>
            <a:off x="10841648" y="1901255"/>
            <a:ext cx="3701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latin typeface="Century Gothic" panose="020B0502020202020204" pitchFamily="34" charset="0"/>
              </a:rPr>
              <a:t>أ</a:t>
            </a:r>
            <a:endParaRPr lang="ar-SY" sz="2000" b="1" dirty="0">
              <a:latin typeface="Century Gothic" panose="020B0502020202020204" pitchFamily="34" charset="0"/>
            </a:endParaRPr>
          </a:p>
        </p:txBody>
      </p:sp>
      <p:grpSp>
        <p:nvGrpSpPr>
          <p:cNvPr id="44" name="Group 3">
            <a:extLst>
              <a:ext uri="{FF2B5EF4-FFF2-40B4-BE49-F238E27FC236}">
                <a16:creationId xmlns="" xmlns:a16="http://schemas.microsoft.com/office/drawing/2014/main" id="{CD8D4281-B2E6-49D5-B221-5FADED31DA96}"/>
              </a:ext>
            </a:extLst>
          </p:cNvPr>
          <p:cNvGrpSpPr/>
          <p:nvPr/>
        </p:nvGrpSpPr>
        <p:grpSpPr>
          <a:xfrm>
            <a:off x="5219704" y="1845212"/>
            <a:ext cx="5340290" cy="457200"/>
            <a:chOff x="-231324" y="2646425"/>
            <a:chExt cx="5340290" cy="457200"/>
          </a:xfrm>
        </p:grpSpPr>
        <p:sp>
          <p:nvSpPr>
            <p:cNvPr id="45" name="Rectangle: Top Corners Rounded 31">
              <a:extLst>
                <a:ext uri="{FF2B5EF4-FFF2-40B4-BE49-F238E27FC236}">
                  <a16:creationId xmlns="" xmlns:a16="http://schemas.microsoft.com/office/drawing/2014/main" id="{DC88F022-56F2-4D1E-811C-DAFB868B2DBF}"/>
                </a:ext>
              </a:extLst>
            </p:cNvPr>
            <p:cNvSpPr/>
            <p:nvPr/>
          </p:nvSpPr>
          <p:spPr>
            <a:xfrm rot="5400000">
              <a:off x="2162207" y="252894"/>
              <a:ext cx="457200" cy="5244262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46" name="Isosceles Triangle 32">
              <a:extLst>
                <a:ext uri="{FF2B5EF4-FFF2-40B4-BE49-F238E27FC236}">
                  <a16:creationId xmlns="" xmlns:a16="http://schemas.microsoft.com/office/drawing/2014/main" id="{1097F6C7-21F6-4C36-A276-290B15A8905C}"/>
                </a:ext>
              </a:extLst>
            </p:cNvPr>
            <p:cNvSpPr/>
            <p:nvPr/>
          </p:nvSpPr>
          <p:spPr>
            <a:xfrm rot="5400000">
              <a:off x="4941246" y="2810910"/>
              <a:ext cx="193923" cy="141516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47" name="TextBox 72">
              <a:extLst>
                <a:ext uri="{FF2B5EF4-FFF2-40B4-BE49-F238E27FC236}">
                  <a16:creationId xmlns="" xmlns:a16="http://schemas.microsoft.com/office/drawing/2014/main" id="{C4E3C3CF-F623-489E-8FF9-232F563DEE61}"/>
                </a:ext>
              </a:extLst>
            </p:cNvPr>
            <p:cNvSpPr txBox="1"/>
            <p:nvPr/>
          </p:nvSpPr>
          <p:spPr>
            <a:xfrm>
              <a:off x="-231324" y="2694746"/>
              <a:ext cx="515012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الأول:  الرفع , و هو نقل المعالم التي في الطبيعة إلى الخريطة 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8" name="Group 11">
            <a:extLst>
              <a:ext uri="{FF2B5EF4-FFF2-40B4-BE49-F238E27FC236}">
                <a16:creationId xmlns="" xmlns:a16="http://schemas.microsoft.com/office/drawing/2014/main" id="{CD037CFC-817D-4D32-BD60-D0F26F214287}"/>
              </a:ext>
            </a:extLst>
          </p:cNvPr>
          <p:cNvGrpSpPr/>
          <p:nvPr/>
        </p:nvGrpSpPr>
        <p:grpSpPr>
          <a:xfrm>
            <a:off x="5219704" y="2854370"/>
            <a:ext cx="5342604" cy="457200"/>
            <a:chOff x="-2226932" y="3373091"/>
            <a:chExt cx="7335897" cy="457200"/>
          </a:xfrm>
        </p:grpSpPr>
        <p:sp>
          <p:nvSpPr>
            <p:cNvPr id="49" name="Rectangle: Top Corners Rounded 35">
              <a:extLst>
                <a:ext uri="{FF2B5EF4-FFF2-40B4-BE49-F238E27FC236}">
                  <a16:creationId xmlns="" xmlns:a16="http://schemas.microsoft.com/office/drawing/2014/main" id="{99CEBF00-8713-444D-A6DF-CB25F44016E7}"/>
                </a:ext>
              </a:extLst>
            </p:cNvPr>
            <p:cNvSpPr/>
            <p:nvPr/>
          </p:nvSpPr>
          <p:spPr>
            <a:xfrm rot="5400000">
              <a:off x="1164405" y="-18246"/>
              <a:ext cx="457200" cy="7239873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50" name="Isosceles Triangle 36">
              <a:extLst>
                <a:ext uri="{FF2B5EF4-FFF2-40B4-BE49-F238E27FC236}">
                  <a16:creationId xmlns="" xmlns:a16="http://schemas.microsoft.com/office/drawing/2014/main" id="{A264E089-E905-4F21-A11C-5AA75AF6875D}"/>
                </a:ext>
              </a:extLst>
            </p:cNvPr>
            <p:cNvSpPr/>
            <p:nvPr/>
          </p:nvSpPr>
          <p:spPr>
            <a:xfrm rot="5400000">
              <a:off x="4941245" y="3527034"/>
              <a:ext cx="193923" cy="141516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51" name="TextBox 73">
              <a:extLst>
                <a:ext uri="{FF2B5EF4-FFF2-40B4-BE49-F238E27FC236}">
                  <a16:creationId xmlns="" xmlns:a16="http://schemas.microsoft.com/office/drawing/2014/main" id="{1ED73ACD-83A4-4DFC-945B-C81D5C698724}"/>
                </a:ext>
              </a:extLst>
            </p:cNvPr>
            <p:cNvSpPr txBox="1"/>
            <p:nvPr/>
          </p:nvSpPr>
          <p:spPr>
            <a:xfrm>
              <a:off x="-2011447" y="3428237"/>
              <a:ext cx="69276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الثاني: التوقيع , و هو نقل المعلومات من الخريطة إلى الطبيعة </a:t>
              </a:r>
              <a:endParaRPr lang="ar-SY" b="1" dirty="0"/>
            </a:p>
          </p:txBody>
        </p:sp>
      </p:grpSp>
      <p:pic>
        <p:nvPicPr>
          <p:cNvPr id="80" name="Graphic 71">
            <a:extLst>
              <a:ext uri="{FF2B5EF4-FFF2-40B4-BE49-F238E27FC236}">
                <a16:creationId xmlns:a16="http://schemas.microsoft.com/office/drawing/2014/main" xmlns="" id="{5AAA282A-9CAD-4E62-AB9B-42CF3CC020A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87716" y1="26173" x2="87716" y2="75556"/>
                        <a14:foregroundMark x1="88147" y1="73086" x2="87716" y2="77284"/>
                        <a14:foregroundMark x1="86638" y1="77778" x2="86638" y2="77778"/>
                        <a14:foregroundMark x1="85345" y1="77778" x2="85345" y2="77778"/>
                        <a14:foregroundMark x1="83836" y1="78272" x2="83836" y2="78272"/>
                        <a14:foregroundMark x1="80819" y1="80000" x2="80819" y2="80000"/>
                        <a14:foregroundMark x1="80388" y1="78272" x2="80388" y2="78272"/>
                        <a14:foregroundMark x1="79310" y1="82222" x2="79310" y2="82222"/>
                        <a14:foregroundMark x1="79957" y1="82222" x2="79957" y2="82222"/>
                        <a14:foregroundMark x1="81466" y1="82222" x2="81466" y2="82222"/>
                        <a14:foregroundMark x1="88147" y1="44938" x2="79957" y2="46667"/>
                        <a14:foregroundMark x1="24138" y1="47160" x2="24138" y2="47160"/>
                        <a14:foregroundMark x1="21983" y1="48148" x2="21983" y2="48148"/>
                        <a14:foregroundMark x1="24569" y1="48148" x2="24569" y2="48148"/>
                        <a14:foregroundMark x1="22198" y1="45926" x2="22198" y2="45926"/>
                        <a14:foregroundMark x1="23491" y1="46667" x2="15733" y2="45432"/>
                        <a14:foregroundMark x1="15302" y1="26173" x2="15733" y2="75556"/>
                        <a14:foregroundMark x1="16164" y1="45926" x2="16164" y2="45926"/>
                        <a14:foregroundMark x1="15302" y1="74321" x2="15302" y2="74321"/>
                        <a14:foregroundMark x1="16164" y1="77037" x2="16164" y2="77037"/>
                        <a14:foregroundMark x1="17241" y1="78765" x2="17241" y2="78765"/>
                        <a14:foregroundMark x1="20474" y1="78765" x2="20474" y2="78765"/>
                        <a14:foregroundMark x1="23491" y1="80494" x2="23491" y2="80494"/>
                        <a14:foregroundMark x1="21552" y1="78272" x2="26509" y2="78765"/>
                        <a14:foregroundMark x1="79741" y1="16543" x2="17026" y2="20000"/>
                        <a14:foregroundMark x1="81897" y1="12593" x2="23922" y2="11358"/>
                        <a14:foregroundMark x1="80388" y1="12099" x2="40733" y2="8642"/>
                        <a14:foregroundMark x1="88147" y1="9877" x2="78879" y2="22222"/>
                        <a14:foregroundMark x1="79310" y1="22222" x2="13147" y2="20000"/>
                        <a14:foregroundMark x1="28879" y1="10370" x2="16164" y2="12593"/>
                        <a14:foregroundMark x1="86207" y1="14321" x2="86853" y2="22222"/>
                        <a14:foregroundMark x1="22629" y1="77284" x2="15733" y2="78765"/>
                        <a14:foregroundMark x1="19181" y1="78272" x2="22198" y2="78272"/>
                        <a14:foregroundMark x1="17026" y1="78272" x2="17026" y2="78272"/>
                        <a14:foregroundMark x1="83405" y1="78272" x2="83405" y2="78272"/>
                        <a14:foregroundMark x1="85345" y1="77037" x2="85345" y2="77037"/>
                        <a14:foregroundMark x1="82328" y1="79259" x2="82328" y2="79259"/>
                        <a14:foregroundMark x1="84267" y1="78765" x2="81466" y2="79259"/>
                        <a14:foregroundMark x1="86638" y1="78272" x2="80388" y2="78765"/>
                        <a14:foregroundMark x1="80819" y1="80000" x2="80819" y2="80000"/>
                        <a14:foregroundMark x1="81681" y1="77531" x2="81681" y2="77531"/>
                        <a14:backgroundMark x1="93319" y1="3704" x2="92241" y2="94074"/>
                        <a14:backgroundMark x1="90733" y1="3457" x2="6897" y2="2469"/>
                        <a14:backgroundMark x1="21552" y1="64691" x2="83836" y2="63457"/>
                        <a14:backgroundMark x1="83836" y1="32346" x2="18750" y2="29630"/>
                        <a14:backgroundMark x1="17026" y1="31358" x2="17026" y2="31358"/>
                        <a14:backgroundMark x1="16595" y1="27407" x2="16595" y2="41481"/>
                        <a14:backgroundMark x1="20043" y1="49383" x2="19612" y2="75309"/>
                        <a14:backgroundMark x1="17026" y1="48148" x2="17672" y2="71605"/>
                        <a14:backgroundMark x1="16595" y1="54568" x2="16164" y2="70864"/>
                        <a14:backgroundMark x1="17026" y1="53333" x2="18103" y2="62469"/>
                        <a14:backgroundMark x1="16595" y1="54568" x2="16595" y2="54568"/>
                        <a14:backgroundMark x1="84914" y1="77284" x2="84914" y2="77284"/>
                        <a14:backgroundMark x1="86207" y1="75556" x2="86207" y2="75556"/>
                        <a14:backgroundMark x1="86638" y1="77284" x2="86638" y2="77284"/>
                        <a14:backgroundMark x1="84698" y1="77778" x2="84698" y2="77778"/>
                        <a14:backgroundMark x1="85776" y1="77284" x2="82328" y2="78272"/>
                        <a14:backgroundMark x1="86422" y1="75556" x2="83836" y2="76296"/>
                        <a14:backgroundMark x1="86207" y1="76790" x2="84483" y2="77778"/>
                        <a14:backgroundMark x1="85129" y1="77778" x2="80819" y2="77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055" t="3183" r="6574" b="5512"/>
          <a:stretch/>
        </p:blipFill>
        <p:spPr>
          <a:xfrm>
            <a:off x="6591300" y="3488802"/>
            <a:ext cx="3368675" cy="32201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29483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60" grpId="0" animBg="1"/>
      <p:bldP spid="61" grpId="0"/>
      <p:bldP spid="40" grpId="0" animBg="1"/>
      <p:bldP spid="41" grpId="0"/>
      <p:bldP spid="42" grpId="0" animBg="1"/>
      <p:bldP spid="4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8342" y="2445484"/>
            <a:ext cx="1303383" cy="17925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11210" y="2445484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862489" y="455059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9821" y="2571036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الخامسة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5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208" y="3549106"/>
            <a:ext cx="855352" cy="6051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827760" y="350114"/>
            <a:ext cx="1074310" cy="2417359"/>
            <a:chOff x="1067061" y="284200"/>
            <a:chExt cx="1074310" cy="2417359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067061" y="284200"/>
              <a:ext cx="461665" cy="2280546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92D050"/>
                  </a:solidFill>
                  <a:latin typeface="Oswald" panose="02000503000000000000" pitchFamily="2" charset="0"/>
                </a:rPr>
                <a:t>الخرائط و التقنيات </a:t>
              </a:r>
              <a:r>
                <a:rPr lang="ar-SY" b="1" dirty="0" smtClean="0">
                  <a:solidFill>
                    <a:srgbClr val="92D050"/>
                  </a:solidFill>
                  <a:latin typeface="Oswald" panose="02000503000000000000" pitchFamily="2" charset="0"/>
                </a:rPr>
                <a:t>الحديثة</a:t>
              </a:r>
              <a:endParaRPr lang="ar-SY" b="1" dirty="0">
                <a:solidFill>
                  <a:srgbClr val="92D050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48928" y="575527"/>
              <a:ext cx="492443" cy="212603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عِلْمُ المساحة</a:t>
              </a:r>
            </a:p>
          </p:txBody>
        </p:sp>
      </p:grpSp>
      <p:grpSp>
        <p:nvGrpSpPr>
          <p:cNvPr id="28" name="Group 53">
            <a:extLst>
              <a:ext uri="{FF2B5EF4-FFF2-40B4-BE49-F238E27FC236}">
                <a16:creationId xmlns="" xmlns:a16="http://schemas.microsoft.com/office/drawing/2014/main" id="{588DBE0A-494B-4074-B44D-3FF4BEEEFCE9}"/>
              </a:ext>
            </a:extLst>
          </p:cNvPr>
          <p:cNvGrpSpPr/>
          <p:nvPr/>
        </p:nvGrpSpPr>
        <p:grpSpPr>
          <a:xfrm>
            <a:off x="6293158" y="193116"/>
            <a:ext cx="3651161" cy="467072"/>
            <a:chOff x="5166610" y="157026"/>
            <a:chExt cx="1858780" cy="895505"/>
          </a:xfrm>
        </p:grpSpPr>
        <p:sp>
          <p:nvSpPr>
            <p:cNvPr id="29" name="Rectangle: Rounded Corners 18">
              <a:extLst>
                <a:ext uri="{FF2B5EF4-FFF2-40B4-BE49-F238E27FC236}">
                  <a16:creationId xmlns="" xmlns:a16="http://schemas.microsoft.com/office/drawing/2014/main" id="{3F691350-E405-4253-9CED-6E5A863D89D5}"/>
                </a:ext>
              </a:extLst>
            </p:cNvPr>
            <p:cNvSpPr/>
            <p:nvPr/>
          </p:nvSpPr>
          <p:spPr>
            <a:xfrm>
              <a:off x="5166610" y="157026"/>
              <a:ext cx="1858780" cy="895505"/>
            </a:xfrm>
            <a:prstGeom prst="roundRect">
              <a:avLst>
                <a:gd name="adj" fmla="val 41068"/>
              </a:avLst>
            </a:prstGeom>
            <a:solidFill>
              <a:srgbClr val="00206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="" xmlns:a16="http://schemas.microsoft.com/office/drawing/2014/main" id="{D2394BDF-3F06-4F6B-82C4-F7DA188DB043}"/>
                </a:ext>
              </a:extLst>
            </p:cNvPr>
            <p:cNvSpPr txBox="1"/>
            <p:nvPr/>
          </p:nvSpPr>
          <p:spPr>
            <a:xfrm>
              <a:off x="5267739" y="250834"/>
              <a:ext cx="1656522" cy="7671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ar-SY" sz="2000" b="1" dirty="0">
                  <a:solidFill>
                    <a:prstClr val="white"/>
                  </a:solidFill>
                  <a:latin typeface="SansSerif" panose="00000400000000000000" pitchFamily="2" charset="2"/>
                </a:rPr>
                <a:t>ماذا نستفيد من علم المساحة ؟</a:t>
              </a:r>
            </a:p>
          </p:txBody>
        </p:sp>
      </p:grpSp>
      <p:sp>
        <p:nvSpPr>
          <p:cNvPr id="113" name="Freeform: Shape 74">
            <a:extLst>
              <a:ext uri="{FF2B5EF4-FFF2-40B4-BE49-F238E27FC236}">
                <a16:creationId xmlns:a16="http://schemas.microsoft.com/office/drawing/2014/main" xmlns="" id="{20BE70BB-6A8D-4546-BC66-F972759B3BA9}"/>
              </a:ext>
            </a:extLst>
          </p:cNvPr>
          <p:cNvSpPr/>
          <p:nvPr/>
        </p:nvSpPr>
        <p:spPr>
          <a:xfrm>
            <a:off x="9885963" y="320102"/>
            <a:ext cx="979424" cy="6537898"/>
          </a:xfrm>
          <a:custGeom>
            <a:avLst/>
            <a:gdLst>
              <a:gd name="connsiteX0" fmla="*/ 849572 w 1699144"/>
              <a:gd name="connsiteY0" fmla="*/ 0 h 6131305"/>
              <a:gd name="connsiteX1" fmla="*/ 1699144 w 1699144"/>
              <a:gd name="connsiteY1" fmla="*/ 666594 h 6131305"/>
              <a:gd name="connsiteX2" fmla="*/ 1464540 w 1699144"/>
              <a:gd name="connsiteY2" fmla="*/ 666594 h 6131305"/>
              <a:gd name="connsiteX3" fmla="*/ 1469618 w 1699144"/>
              <a:gd name="connsiteY3" fmla="*/ 691746 h 6131305"/>
              <a:gd name="connsiteX4" fmla="*/ 1469618 w 1699144"/>
              <a:gd name="connsiteY4" fmla="*/ 6018761 h 6131305"/>
              <a:gd name="connsiteX5" fmla="*/ 1357074 w 1699144"/>
              <a:gd name="connsiteY5" fmla="*/ 6131305 h 6131305"/>
              <a:gd name="connsiteX6" fmla="*/ 400476 w 1699144"/>
              <a:gd name="connsiteY6" fmla="*/ 6131305 h 6131305"/>
              <a:gd name="connsiteX7" fmla="*/ 287932 w 1699144"/>
              <a:gd name="connsiteY7" fmla="*/ 6018761 h 6131305"/>
              <a:gd name="connsiteX8" fmla="*/ 287932 w 1699144"/>
              <a:gd name="connsiteY8" fmla="*/ 691746 h 6131305"/>
              <a:gd name="connsiteX9" fmla="*/ 293010 w 1699144"/>
              <a:gd name="connsiteY9" fmla="*/ 666594 h 6131305"/>
              <a:gd name="connsiteX10" fmla="*/ 0 w 1699144"/>
              <a:gd name="connsiteY10" fmla="*/ 666594 h 6131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99144" h="6131305">
                <a:moveTo>
                  <a:pt x="849572" y="0"/>
                </a:moveTo>
                <a:lnTo>
                  <a:pt x="1699144" y="666594"/>
                </a:lnTo>
                <a:lnTo>
                  <a:pt x="1464540" y="666594"/>
                </a:lnTo>
                <a:lnTo>
                  <a:pt x="1469618" y="691746"/>
                </a:lnTo>
                <a:lnTo>
                  <a:pt x="1469618" y="6018761"/>
                </a:lnTo>
                <a:cubicBezTo>
                  <a:pt x="1469618" y="6080917"/>
                  <a:pt x="1419230" y="6131305"/>
                  <a:pt x="1357074" y="6131305"/>
                </a:cubicBezTo>
                <a:lnTo>
                  <a:pt x="400476" y="6131305"/>
                </a:lnTo>
                <a:cubicBezTo>
                  <a:pt x="338320" y="6131305"/>
                  <a:pt x="287932" y="6080917"/>
                  <a:pt x="287932" y="6018761"/>
                </a:cubicBezTo>
                <a:lnTo>
                  <a:pt x="287932" y="691746"/>
                </a:lnTo>
                <a:lnTo>
                  <a:pt x="293010" y="666594"/>
                </a:lnTo>
                <a:lnTo>
                  <a:pt x="0" y="666594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bg1"/>
            </a:solidFill>
          </a:ln>
          <a:effectLst>
            <a:reflection blurRad="6350" stA="50000" endA="300" endPos="385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4" name="Group 19">
            <a:extLst>
              <a:ext uri="{FF2B5EF4-FFF2-40B4-BE49-F238E27FC236}">
                <a16:creationId xmlns:a16="http://schemas.microsoft.com/office/drawing/2014/main" xmlns="" id="{2B7B9B3C-D453-41BB-A10D-CC1A3244A7D9}"/>
              </a:ext>
            </a:extLst>
          </p:cNvPr>
          <p:cNvGrpSpPr/>
          <p:nvPr/>
        </p:nvGrpSpPr>
        <p:grpSpPr>
          <a:xfrm flipH="1">
            <a:off x="5257800" y="2403051"/>
            <a:ext cx="4964923" cy="971131"/>
            <a:chOff x="6742832" y="4243976"/>
            <a:chExt cx="4964923" cy="971131"/>
          </a:xfrm>
        </p:grpSpPr>
        <p:sp>
          <p:nvSpPr>
            <p:cNvPr id="115" name="Rectangle: Top Corners Rounded 40">
              <a:extLst>
                <a:ext uri="{FF2B5EF4-FFF2-40B4-BE49-F238E27FC236}">
                  <a16:creationId xmlns:a16="http://schemas.microsoft.com/office/drawing/2014/main" xmlns="" id="{1FFF9E84-26B8-45D6-913A-15D61845D170}"/>
                </a:ext>
              </a:extLst>
            </p:cNvPr>
            <p:cNvSpPr/>
            <p:nvPr/>
          </p:nvSpPr>
          <p:spPr>
            <a:xfrm rot="5400000" flipH="1">
              <a:off x="8784443" y="2264092"/>
              <a:ext cx="943428" cy="4903196"/>
            </a:xfrm>
            <a:prstGeom prst="round2SameRect">
              <a:avLst/>
            </a:prstGeom>
            <a:gradFill flip="none" rotWithShape="1">
              <a:gsLst>
                <a:gs pos="10000">
                  <a:srgbClr val="C33019"/>
                </a:gs>
                <a:gs pos="52000">
                  <a:srgbClr val="FA921E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Rectangle: Rounded Corners 54">
              <a:extLst>
                <a:ext uri="{FF2B5EF4-FFF2-40B4-BE49-F238E27FC236}">
                  <a16:creationId xmlns:a16="http://schemas.microsoft.com/office/drawing/2014/main" xmlns="" id="{8D097A79-0A86-439E-A56F-D4F7DD06BC87}"/>
                </a:ext>
              </a:extLst>
            </p:cNvPr>
            <p:cNvSpPr/>
            <p:nvPr/>
          </p:nvSpPr>
          <p:spPr>
            <a:xfrm>
              <a:off x="11237472" y="4313897"/>
              <a:ext cx="348497" cy="425219"/>
            </a:xfrm>
            <a:prstGeom prst="roundRect">
              <a:avLst/>
            </a:prstGeom>
            <a:solidFill>
              <a:srgbClr val="E46A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Rectangle 63">
              <a:extLst>
                <a:ext uri="{FF2B5EF4-FFF2-40B4-BE49-F238E27FC236}">
                  <a16:creationId xmlns:a16="http://schemas.microsoft.com/office/drawing/2014/main" xmlns="" id="{5A98EBFC-CEE5-46DE-980A-4CFC1B76F02A}"/>
                </a:ext>
              </a:extLst>
            </p:cNvPr>
            <p:cNvSpPr/>
            <p:nvPr/>
          </p:nvSpPr>
          <p:spPr>
            <a:xfrm rot="5400000">
              <a:off x="6371963" y="4633993"/>
              <a:ext cx="951983" cy="210246"/>
            </a:xfrm>
            <a:prstGeom prst="rect">
              <a:avLst/>
            </a:prstGeom>
            <a:gradFill>
              <a:gsLst>
                <a:gs pos="87000">
                  <a:srgbClr val="F99120"/>
                </a:gs>
                <a:gs pos="11000">
                  <a:schemeClr val="tx1">
                    <a:alpha val="42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TextBox 72">
              <a:extLst>
                <a:ext uri="{FF2B5EF4-FFF2-40B4-BE49-F238E27FC236}">
                  <a16:creationId xmlns:a16="http://schemas.microsoft.com/office/drawing/2014/main" xmlns="" id="{E9840A7D-FE87-44BF-81EE-69CEA35336BF}"/>
                </a:ext>
              </a:extLst>
            </p:cNvPr>
            <p:cNvSpPr txBox="1"/>
            <p:nvPr/>
          </p:nvSpPr>
          <p:spPr>
            <a:xfrm>
              <a:off x="11220638" y="4263124"/>
              <a:ext cx="39896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2</a:t>
              </a:r>
              <a:endParaRPr lang="en-US" sz="28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19" name="TextBox 88">
              <a:extLst>
                <a:ext uri="{FF2B5EF4-FFF2-40B4-BE49-F238E27FC236}">
                  <a16:creationId xmlns:a16="http://schemas.microsoft.com/office/drawing/2014/main" xmlns="" id="{AFD3D9AB-C2A4-4819-AB7C-4AD7FB41A433}"/>
                </a:ext>
              </a:extLst>
            </p:cNvPr>
            <p:cNvSpPr txBox="1"/>
            <p:nvPr/>
          </p:nvSpPr>
          <p:spPr>
            <a:xfrm>
              <a:off x="7661801" y="4329655"/>
              <a:ext cx="185151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400" b="1" dirty="0">
                <a:solidFill>
                  <a:schemeClr val="bg1">
                    <a:alpha val="86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20" name="TextBox 89">
              <a:extLst>
                <a:ext uri="{FF2B5EF4-FFF2-40B4-BE49-F238E27FC236}">
                  <a16:creationId xmlns:a16="http://schemas.microsoft.com/office/drawing/2014/main" xmlns="" id="{DA7C9ADE-C5FA-4FED-91D5-6B6E891B155F}"/>
                </a:ext>
              </a:extLst>
            </p:cNvPr>
            <p:cNvSpPr txBox="1"/>
            <p:nvPr/>
          </p:nvSpPr>
          <p:spPr>
            <a:xfrm>
              <a:off x="7019705" y="4273658"/>
              <a:ext cx="41292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>
                      <a:alpha val="80000"/>
                    </a:schemeClr>
                  </a:solidFill>
                  <a:latin typeface="Century Gothic" panose="020B0502020202020204" pitchFamily="34" charset="0"/>
                </a:rPr>
                <a:t>حساب مسطحات الأراضي أيّاً كانت أشكالها بهدف استثمارها أو تحديد الملكيات فيها</a:t>
              </a:r>
              <a:endParaRPr lang="en-US" b="1" dirty="0">
                <a:solidFill>
                  <a:schemeClr val="bg1">
                    <a:alpha val="80000"/>
                  </a:schemeClr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121" name="Rectangle 9">
            <a:extLst>
              <a:ext uri="{FF2B5EF4-FFF2-40B4-BE49-F238E27FC236}">
                <a16:creationId xmlns:a16="http://schemas.microsoft.com/office/drawing/2014/main" xmlns="" id="{44447ED7-28E9-4C89-A163-97DF28EF3A8C}"/>
              </a:ext>
            </a:extLst>
          </p:cNvPr>
          <p:cNvSpPr/>
          <p:nvPr/>
        </p:nvSpPr>
        <p:spPr>
          <a:xfrm flipH="1">
            <a:off x="10393094" y="1289844"/>
            <a:ext cx="186305" cy="928914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Rectangle 11">
            <a:extLst>
              <a:ext uri="{FF2B5EF4-FFF2-40B4-BE49-F238E27FC236}">
                <a16:creationId xmlns:a16="http://schemas.microsoft.com/office/drawing/2014/main" xmlns="" id="{950D55B2-F2CC-495E-8555-42688E13FE63}"/>
              </a:ext>
            </a:extLst>
          </p:cNvPr>
          <p:cNvSpPr/>
          <p:nvPr/>
        </p:nvSpPr>
        <p:spPr>
          <a:xfrm>
            <a:off x="10393094" y="2403052"/>
            <a:ext cx="186305" cy="928914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noFill/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Rectangle 12">
            <a:extLst>
              <a:ext uri="{FF2B5EF4-FFF2-40B4-BE49-F238E27FC236}">
                <a16:creationId xmlns:a16="http://schemas.microsoft.com/office/drawing/2014/main" xmlns="" id="{035D62BF-59E2-4E99-BB63-065D3519A7B2}"/>
              </a:ext>
            </a:extLst>
          </p:cNvPr>
          <p:cNvSpPr/>
          <p:nvPr/>
        </p:nvSpPr>
        <p:spPr>
          <a:xfrm>
            <a:off x="10393094" y="3565030"/>
            <a:ext cx="186305" cy="928914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Rectangle 42">
            <a:extLst>
              <a:ext uri="{FF2B5EF4-FFF2-40B4-BE49-F238E27FC236}">
                <a16:creationId xmlns:a16="http://schemas.microsoft.com/office/drawing/2014/main" xmlns="" id="{1EF3275E-2597-4FAA-B807-2815154E5A44}"/>
              </a:ext>
            </a:extLst>
          </p:cNvPr>
          <p:cNvSpPr/>
          <p:nvPr/>
        </p:nvSpPr>
        <p:spPr>
          <a:xfrm flipH="1">
            <a:off x="10092953" y="2472020"/>
            <a:ext cx="347472" cy="809562"/>
          </a:xfrm>
          <a:prstGeom prst="rect">
            <a:avLst/>
          </a:prstGeom>
          <a:gradFill flip="none" rotWithShape="1">
            <a:gsLst>
              <a:gs pos="76000">
                <a:srgbClr val="E0641C"/>
              </a:gs>
              <a:gs pos="91000">
                <a:srgbClr val="982714"/>
              </a:gs>
              <a:gs pos="885">
                <a:srgbClr val="982714"/>
              </a:gs>
              <a:gs pos="16000">
                <a:srgbClr val="F1821D"/>
              </a:gs>
              <a:gs pos="52000">
                <a:srgbClr val="F5A359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5" name="Group 23">
            <a:extLst>
              <a:ext uri="{FF2B5EF4-FFF2-40B4-BE49-F238E27FC236}">
                <a16:creationId xmlns:a16="http://schemas.microsoft.com/office/drawing/2014/main" xmlns="" id="{B943D7ED-774D-4FB2-B02A-0BF921018419}"/>
              </a:ext>
            </a:extLst>
          </p:cNvPr>
          <p:cNvGrpSpPr/>
          <p:nvPr/>
        </p:nvGrpSpPr>
        <p:grpSpPr>
          <a:xfrm flipH="1">
            <a:off x="5257802" y="1303835"/>
            <a:ext cx="4958994" cy="952982"/>
            <a:chOff x="6736934" y="1996105"/>
            <a:chExt cx="5379640" cy="952982"/>
          </a:xfrm>
        </p:grpSpPr>
        <p:sp>
          <p:nvSpPr>
            <p:cNvPr id="126" name="Rectangle: Top Corners Rounded 30">
              <a:extLst>
                <a:ext uri="{FF2B5EF4-FFF2-40B4-BE49-F238E27FC236}">
                  <a16:creationId xmlns:a16="http://schemas.microsoft.com/office/drawing/2014/main" xmlns="" id="{4A77AC64-AAE0-4184-8AE1-F4EDC01DED4B}"/>
                </a:ext>
              </a:extLst>
            </p:cNvPr>
            <p:cNvSpPr/>
            <p:nvPr/>
          </p:nvSpPr>
          <p:spPr>
            <a:xfrm rot="5400000" flipH="1">
              <a:off x="8988852" y="-188189"/>
              <a:ext cx="943428" cy="5312016"/>
            </a:xfrm>
            <a:prstGeom prst="round2SameRect">
              <a:avLst/>
            </a:prstGeom>
            <a:gradFill flip="none" rotWithShape="1">
              <a:gsLst>
                <a:gs pos="10000">
                  <a:srgbClr val="0066CC">
                    <a:alpha val="86667"/>
                  </a:srgbClr>
                </a:gs>
                <a:gs pos="52000">
                  <a:srgbClr val="33CCFF">
                    <a:alpha val="62745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: Rounded Corners 56">
              <a:extLst>
                <a:ext uri="{FF2B5EF4-FFF2-40B4-BE49-F238E27FC236}">
                  <a16:creationId xmlns:a16="http://schemas.microsoft.com/office/drawing/2014/main" xmlns="" id="{F098E177-3007-4595-81CB-8446D66EFA7D}"/>
                </a:ext>
              </a:extLst>
            </p:cNvPr>
            <p:cNvSpPr/>
            <p:nvPr/>
          </p:nvSpPr>
          <p:spPr>
            <a:xfrm>
              <a:off x="11630295" y="2091175"/>
              <a:ext cx="348496" cy="464733"/>
            </a:xfrm>
            <a:prstGeom prst="roundRect">
              <a:avLst/>
            </a:prstGeom>
            <a:solidFill>
              <a:srgbClr val="4FB1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Rectangle 65">
              <a:extLst>
                <a:ext uri="{FF2B5EF4-FFF2-40B4-BE49-F238E27FC236}">
                  <a16:creationId xmlns:a16="http://schemas.microsoft.com/office/drawing/2014/main" xmlns="" id="{21DDEB3E-4EAC-463A-8995-96BAE6B3B22A}"/>
                </a:ext>
              </a:extLst>
            </p:cNvPr>
            <p:cNvSpPr/>
            <p:nvPr/>
          </p:nvSpPr>
          <p:spPr>
            <a:xfrm rot="5400000">
              <a:off x="6366065" y="2367973"/>
              <a:ext cx="951983" cy="210246"/>
            </a:xfrm>
            <a:prstGeom prst="rect">
              <a:avLst/>
            </a:prstGeom>
            <a:gradFill>
              <a:gsLst>
                <a:gs pos="87000">
                  <a:srgbClr val="73D5F6"/>
                </a:gs>
                <a:gs pos="11000">
                  <a:schemeClr val="tx1">
                    <a:alpha val="42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TextBox 70">
              <a:extLst>
                <a:ext uri="{FF2B5EF4-FFF2-40B4-BE49-F238E27FC236}">
                  <a16:creationId xmlns:a16="http://schemas.microsoft.com/office/drawing/2014/main" xmlns="" id="{93C01709-FBF6-4C4B-B7B2-3F3B11A7EA9F}"/>
                </a:ext>
              </a:extLst>
            </p:cNvPr>
            <p:cNvSpPr txBox="1"/>
            <p:nvPr/>
          </p:nvSpPr>
          <p:spPr>
            <a:xfrm>
              <a:off x="11630295" y="2072465"/>
              <a:ext cx="37066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1</a:t>
              </a:r>
              <a:endParaRPr lang="en-US" sz="28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30" name="TextBox 84">
              <a:extLst>
                <a:ext uri="{FF2B5EF4-FFF2-40B4-BE49-F238E27FC236}">
                  <a16:creationId xmlns:a16="http://schemas.microsoft.com/office/drawing/2014/main" xmlns="" id="{3F3123AB-4077-46FE-A045-EF10F02A7DC1}"/>
                </a:ext>
              </a:extLst>
            </p:cNvPr>
            <p:cNvSpPr txBox="1"/>
            <p:nvPr/>
          </p:nvSpPr>
          <p:spPr>
            <a:xfrm>
              <a:off x="7639911" y="2115653"/>
              <a:ext cx="185151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400" b="1" dirty="0">
                <a:solidFill>
                  <a:schemeClr val="bg1">
                    <a:alpha val="86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31" name="TextBox 85">
              <a:extLst>
                <a:ext uri="{FF2B5EF4-FFF2-40B4-BE49-F238E27FC236}">
                  <a16:creationId xmlns:a16="http://schemas.microsoft.com/office/drawing/2014/main" xmlns="" id="{EBC60BA0-AAF1-4AB9-89CD-2F262EBE2882}"/>
                </a:ext>
              </a:extLst>
            </p:cNvPr>
            <p:cNvSpPr txBox="1"/>
            <p:nvPr/>
          </p:nvSpPr>
          <p:spPr>
            <a:xfrm>
              <a:off x="7030863" y="2123405"/>
              <a:ext cx="42017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>
                      <a:alpha val="80000"/>
                    </a:schemeClr>
                  </a:solidFill>
                  <a:latin typeface="Century Gothic" panose="020B0502020202020204" pitchFamily="34" charset="0"/>
                </a:rPr>
                <a:t>دراسة شكل الأرض العام , و تحديد تفاصيلها الداخلية و حدودها</a:t>
              </a:r>
              <a:endParaRPr lang="en-US" b="1" dirty="0">
                <a:solidFill>
                  <a:schemeClr val="bg1">
                    <a:alpha val="80000"/>
                  </a:schemeClr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132" name="Rectangle 32">
            <a:extLst>
              <a:ext uri="{FF2B5EF4-FFF2-40B4-BE49-F238E27FC236}">
                <a16:creationId xmlns:a16="http://schemas.microsoft.com/office/drawing/2014/main" xmlns="" id="{B03CA60C-D579-432E-A5ED-A63933E84C75}"/>
              </a:ext>
            </a:extLst>
          </p:cNvPr>
          <p:cNvSpPr/>
          <p:nvPr/>
        </p:nvSpPr>
        <p:spPr>
          <a:xfrm rot="10800000">
            <a:off x="10092840" y="1355819"/>
            <a:ext cx="347472" cy="809562"/>
          </a:xfrm>
          <a:prstGeom prst="rect">
            <a:avLst/>
          </a:prstGeom>
          <a:gradFill flip="none" rotWithShape="1">
            <a:gsLst>
              <a:gs pos="76000">
                <a:srgbClr val="1960A7"/>
              </a:gs>
              <a:gs pos="91000">
                <a:srgbClr val="0D3257"/>
              </a:gs>
              <a:gs pos="885">
                <a:srgbClr val="0D3257"/>
              </a:gs>
              <a:gs pos="16000">
                <a:srgbClr val="1F77D1"/>
              </a:gs>
              <a:gs pos="52000">
                <a:srgbClr val="00CCFF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3" name="Group 17">
            <a:extLst>
              <a:ext uri="{FF2B5EF4-FFF2-40B4-BE49-F238E27FC236}">
                <a16:creationId xmlns:a16="http://schemas.microsoft.com/office/drawing/2014/main" xmlns="" id="{433DA1F0-AB20-4733-A45B-74451C2AAF8F}"/>
              </a:ext>
            </a:extLst>
          </p:cNvPr>
          <p:cNvGrpSpPr/>
          <p:nvPr/>
        </p:nvGrpSpPr>
        <p:grpSpPr>
          <a:xfrm flipH="1">
            <a:off x="5257803" y="3501154"/>
            <a:ext cx="4955166" cy="958548"/>
            <a:chOff x="6728467" y="5352793"/>
            <a:chExt cx="4955166" cy="958548"/>
          </a:xfrm>
          <a:solidFill>
            <a:srgbClr val="D60093"/>
          </a:solidFill>
        </p:grpSpPr>
        <p:sp>
          <p:nvSpPr>
            <p:cNvPr id="134" name="Rectangle: Top Corners Rounded 45">
              <a:extLst>
                <a:ext uri="{FF2B5EF4-FFF2-40B4-BE49-F238E27FC236}">
                  <a16:creationId xmlns:a16="http://schemas.microsoft.com/office/drawing/2014/main" xmlns="" id="{08C4E914-E0AA-4103-8609-C9AC553C156D}"/>
                </a:ext>
              </a:extLst>
            </p:cNvPr>
            <p:cNvSpPr/>
            <p:nvPr/>
          </p:nvSpPr>
          <p:spPr>
            <a:xfrm rot="5400000" flipH="1">
              <a:off x="8772382" y="3400089"/>
              <a:ext cx="943428" cy="4879075"/>
            </a:xfrm>
            <a:prstGeom prst="round2Same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Rectangle: Rounded Corners 53">
              <a:extLst>
                <a:ext uri="{FF2B5EF4-FFF2-40B4-BE49-F238E27FC236}">
                  <a16:creationId xmlns:a16="http://schemas.microsoft.com/office/drawing/2014/main" xmlns="" id="{0378AE8E-AE96-4A0C-98C5-46765DF4C9C5}"/>
                </a:ext>
              </a:extLst>
            </p:cNvPr>
            <p:cNvSpPr/>
            <p:nvPr/>
          </p:nvSpPr>
          <p:spPr>
            <a:xfrm>
              <a:off x="11190175" y="5600768"/>
              <a:ext cx="335347" cy="387877"/>
            </a:xfrm>
            <a:prstGeom prst="roundRect">
              <a:avLst/>
            </a:prstGeom>
            <a:gradFill flip="none" rotWithShape="1">
              <a:gsLst>
                <a:gs pos="0">
                  <a:srgbClr val="F7C1E0">
                    <a:shade val="30000"/>
                    <a:satMod val="115000"/>
                  </a:srgbClr>
                </a:gs>
                <a:gs pos="50000">
                  <a:srgbClr val="F7C1E0">
                    <a:shade val="67500"/>
                    <a:satMod val="115000"/>
                  </a:srgbClr>
                </a:gs>
                <a:gs pos="100000">
                  <a:srgbClr val="F7C1E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solidFill>
                <a:srgbClr val="DFC9E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Rectangle 62">
              <a:extLst>
                <a:ext uri="{FF2B5EF4-FFF2-40B4-BE49-F238E27FC236}">
                  <a16:creationId xmlns:a16="http://schemas.microsoft.com/office/drawing/2014/main" xmlns="" id="{22CC2298-EF26-4AFA-BB77-27E178151D31}"/>
                </a:ext>
              </a:extLst>
            </p:cNvPr>
            <p:cNvSpPr/>
            <p:nvPr/>
          </p:nvSpPr>
          <p:spPr>
            <a:xfrm rot="5400000">
              <a:off x="6357598" y="5723662"/>
              <a:ext cx="951983" cy="210246"/>
            </a:xfrm>
            <a:prstGeom prst="rect">
              <a:avLst/>
            </a:prstGeom>
            <a:grpFill/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TextBox 73">
              <a:extLst>
                <a:ext uri="{FF2B5EF4-FFF2-40B4-BE49-F238E27FC236}">
                  <a16:creationId xmlns:a16="http://schemas.microsoft.com/office/drawing/2014/main" xmlns="" id="{1875F9C1-AE54-4D0A-AB90-434107D6E285}"/>
                </a:ext>
              </a:extLst>
            </p:cNvPr>
            <p:cNvSpPr txBox="1"/>
            <p:nvPr/>
          </p:nvSpPr>
          <p:spPr>
            <a:xfrm flipH="1">
              <a:off x="11249682" y="5611633"/>
              <a:ext cx="2758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3</a:t>
              </a:r>
              <a:endParaRPr lang="en-US" sz="28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38" name="TextBox 90">
              <a:extLst>
                <a:ext uri="{FF2B5EF4-FFF2-40B4-BE49-F238E27FC236}">
                  <a16:creationId xmlns:a16="http://schemas.microsoft.com/office/drawing/2014/main" xmlns="" id="{95D7A072-338A-494E-915E-D2769E73E3B2}"/>
                </a:ext>
              </a:extLst>
            </p:cNvPr>
            <p:cNvSpPr txBox="1"/>
            <p:nvPr/>
          </p:nvSpPr>
          <p:spPr>
            <a:xfrm>
              <a:off x="7686351" y="5457745"/>
              <a:ext cx="1851518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endParaRPr lang="en-US" sz="1400" b="1" dirty="0">
                <a:solidFill>
                  <a:schemeClr val="bg1">
                    <a:alpha val="86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39" name="TextBox 91">
              <a:extLst>
                <a:ext uri="{FF2B5EF4-FFF2-40B4-BE49-F238E27FC236}">
                  <a16:creationId xmlns:a16="http://schemas.microsoft.com/office/drawing/2014/main" xmlns="" id="{1077D0F6-3DC3-4424-BEE2-6E6E553AF180}"/>
                </a:ext>
              </a:extLst>
            </p:cNvPr>
            <p:cNvSpPr txBox="1"/>
            <p:nvPr/>
          </p:nvSpPr>
          <p:spPr>
            <a:xfrm>
              <a:off x="6895643" y="5445352"/>
              <a:ext cx="42037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>
                      <a:alpha val="80000"/>
                    </a:schemeClr>
                  </a:solidFill>
                  <a:latin typeface="Century Gothic" panose="020B0502020202020204" pitchFamily="34" charset="0"/>
                </a:rPr>
                <a:t>معرفة ارتفاعات النُّقط المختلفة على سطح الأرض و انخفاضاتها مقارنة ببعض أو بأي مستوى أفقي معلوم </a:t>
              </a:r>
              <a:endParaRPr lang="en-US" b="1" dirty="0">
                <a:solidFill>
                  <a:schemeClr val="bg1">
                    <a:alpha val="80000"/>
                  </a:schemeClr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140" name="Rectangle 47">
            <a:extLst>
              <a:ext uri="{FF2B5EF4-FFF2-40B4-BE49-F238E27FC236}">
                <a16:creationId xmlns:a16="http://schemas.microsoft.com/office/drawing/2014/main" xmlns="" id="{877BA44B-C7EF-430D-AE19-1994A1493424}"/>
              </a:ext>
            </a:extLst>
          </p:cNvPr>
          <p:cNvSpPr/>
          <p:nvPr/>
        </p:nvSpPr>
        <p:spPr>
          <a:xfrm flipH="1">
            <a:off x="10071610" y="3593713"/>
            <a:ext cx="347472" cy="809562"/>
          </a:xfrm>
          <a:prstGeom prst="rect">
            <a:avLst/>
          </a:prstGeom>
          <a:gradFill flip="none" rotWithShape="1">
            <a:gsLst>
              <a:gs pos="76000">
                <a:srgbClr val="966BB0"/>
              </a:gs>
              <a:gs pos="91000">
                <a:srgbClr val="28214B"/>
              </a:gs>
              <a:gs pos="885">
                <a:srgbClr val="28214B"/>
              </a:gs>
              <a:gs pos="16000">
                <a:srgbClr val="966BB0"/>
              </a:gs>
              <a:gs pos="52000">
                <a:srgbClr val="B698C8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12">
            <a:extLst>
              <a:ext uri="{FF2B5EF4-FFF2-40B4-BE49-F238E27FC236}">
                <a16:creationId xmlns:a16="http://schemas.microsoft.com/office/drawing/2014/main" xmlns="" id="{035D62BF-59E2-4E99-BB63-065D3519A7B2}"/>
              </a:ext>
            </a:extLst>
          </p:cNvPr>
          <p:cNvSpPr/>
          <p:nvPr/>
        </p:nvSpPr>
        <p:spPr>
          <a:xfrm>
            <a:off x="10367277" y="4681765"/>
            <a:ext cx="186305" cy="928914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4" name="Group 17">
            <a:extLst>
              <a:ext uri="{FF2B5EF4-FFF2-40B4-BE49-F238E27FC236}">
                <a16:creationId xmlns:a16="http://schemas.microsoft.com/office/drawing/2014/main" xmlns="" id="{433DA1F0-AB20-4733-A45B-74451C2AAF8F}"/>
              </a:ext>
            </a:extLst>
          </p:cNvPr>
          <p:cNvGrpSpPr/>
          <p:nvPr/>
        </p:nvGrpSpPr>
        <p:grpSpPr>
          <a:xfrm flipH="1">
            <a:off x="5257805" y="4617889"/>
            <a:ext cx="4929347" cy="977789"/>
            <a:chOff x="6728467" y="5352793"/>
            <a:chExt cx="4929347" cy="977789"/>
          </a:xfrm>
          <a:solidFill>
            <a:srgbClr val="D60093"/>
          </a:solidFill>
        </p:grpSpPr>
        <p:sp>
          <p:nvSpPr>
            <p:cNvPr id="45" name="Rectangle: Top Corners Rounded 45">
              <a:extLst>
                <a:ext uri="{FF2B5EF4-FFF2-40B4-BE49-F238E27FC236}">
                  <a16:creationId xmlns:a16="http://schemas.microsoft.com/office/drawing/2014/main" xmlns="" id="{08C4E914-E0AA-4103-8609-C9AC553C156D}"/>
                </a:ext>
              </a:extLst>
            </p:cNvPr>
            <p:cNvSpPr/>
            <p:nvPr/>
          </p:nvSpPr>
          <p:spPr>
            <a:xfrm rot="5400000" flipH="1">
              <a:off x="8759472" y="3412999"/>
              <a:ext cx="943428" cy="4853256"/>
            </a:xfrm>
            <a:prstGeom prst="round2Same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: Rounded Corners 53">
              <a:extLst>
                <a:ext uri="{FF2B5EF4-FFF2-40B4-BE49-F238E27FC236}">
                  <a16:creationId xmlns:a16="http://schemas.microsoft.com/office/drawing/2014/main" xmlns="" id="{0378AE8E-AE96-4A0C-98C5-46765DF4C9C5}"/>
                </a:ext>
              </a:extLst>
            </p:cNvPr>
            <p:cNvSpPr/>
            <p:nvPr/>
          </p:nvSpPr>
          <p:spPr>
            <a:xfrm>
              <a:off x="11202513" y="5568767"/>
              <a:ext cx="335347" cy="387877"/>
            </a:xfrm>
            <a:prstGeom prst="roundRect">
              <a:avLst/>
            </a:prstGeom>
            <a:gradFill flip="none" rotWithShape="1">
              <a:gsLst>
                <a:gs pos="0">
                  <a:srgbClr val="7030A0">
                    <a:tint val="66000"/>
                    <a:satMod val="160000"/>
                  </a:srgbClr>
                </a:gs>
                <a:gs pos="50000">
                  <a:srgbClr val="7030A0">
                    <a:tint val="44500"/>
                    <a:satMod val="160000"/>
                  </a:srgbClr>
                </a:gs>
                <a:gs pos="100000">
                  <a:srgbClr val="7030A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solidFill>
                <a:srgbClr val="DFC9E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2">
              <a:extLst>
                <a:ext uri="{FF2B5EF4-FFF2-40B4-BE49-F238E27FC236}">
                  <a16:creationId xmlns:a16="http://schemas.microsoft.com/office/drawing/2014/main" xmlns="" id="{22CC2298-EF26-4AFA-BB77-27E178151D31}"/>
                </a:ext>
              </a:extLst>
            </p:cNvPr>
            <p:cNvSpPr/>
            <p:nvPr/>
          </p:nvSpPr>
          <p:spPr>
            <a:xfrm rot="5400000">
              <a:off x="6357598" y="5723662"/>
              <a:ext cx="951983" cy="210246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TextBox 73">
              <a:extLst>
                <a:ext uri="{FF2B5EF4-FFF2-40B4-BE49-F238E27FC236}">
                  <a16:creationId xmlns:a16="http://schemas.microsoft.com/office/drawing/2014/main" xmlns="" id="{1875F9C1-AE54-4D0A-AB90-434107D6E285}"/>
                </a:ext>
              </a:extLst>
            </p:cNvPr>
            <p:cNvSpPr txBox="1"/>
            <p:nvPr/>
          </p:nvSpPr>
          <p:spPr>
            <a:xfrm flipH="1">
              <a:off x="11257480" y="5581462"/>
              <a:ext cx="2758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4</a:t>
              </a:r>
              <a:endParaRPr lang="en-US" sz="28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9" name="TextBox 90">
              <a:extLst>
                <a:ext uri="{FF2B5EF4-FFF2-40B4-BE49-F238E27FC236}">
                  <a16:creationId xmlns:a16="http://schemas.microsoft.com/office/drawing/2014/main" xmlns="" id="{95D7A072-338A-494E-915E-D2769E73E3B2}"/>
                </a:ext>
              </a:extLst>
            </p:cNvPr>
            <p:cNvSpPr txBox="1"/>
            <p:nvPr/>
          </p:nvSpPr>
          <p:spPr>
            <a:xfrm>
              <a:off x="7686351" y="5457745"/>
              <a:ext cx="185151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400" b="1" dirty="0">
                <a:solidFill>
                  <a:schemeClr val="bg1">
                    <a:alpha val="86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50" name="TextBox 91">
              <a:extLst>
                <a:ext uri="{FF2B5EF4-FFF2-40B4-BE49-F238E27FC236}">
                  <a16:creationId xmlns:a16="http://schemas.microsoft.com/office/drawing/2014/main" xmlns="" id="{1077D0F6-3DC3-4424-BEE2-6E6E553AF180}"/>
                </a:ext>
              </a:extLst>
            </p:cNvPr>
            <p:cNvSpPr txBox="1"/>
            <p:nvPr/>
          </p:nvSpPr>
          <p:spPr>
            <a:xfrm>
              <a:off x="6969769" y="5407252"/>
              <a:ext cx="410385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>
                      <a:alpha val="80000"/>
                    </a:schemeClr>
                  </a:solidFill>
                  <a:latin typeface="Century Gothic" panose="020B0502020202020204" pitchFamily="34" charset="0"/>
                </a:rPr>
                <a:t>تمثيل سطح الأرض و ما عليه من ظواهر طبيعية و بشرية , و تعيين مواقع المشروعات الهندسية المختلفة على الخرائط</a:t>
              </a:r>
              <a:endParaRPr lang="en-US" b="1" dirty="0">
                <a:solidFill>
                  <a:schemeClr val="bg1">
                    <a:alpha val="80000"/>
                  </a:schemeClr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51" name="Rectangle 47">
            <a:extLst>
              <a:ext uri="{FF2B5EF4-FFF2-40B4-BE49-F238E27FC236}">
                <a16:creationId xmlns:a16="http://schemas.microsoft.com/office/drawing/2014/main" xmlns="" id="{877BA44B-C7EF-430D-AE19-1994A1493424}"/>
              </a:ext>
            </a:extLst>
          </p:cNvPr>
          <p:cNvSpPr/>
          <p:nvPr/>
        </p:nvSpPr>
        <p:spPr>
          <a:xfrm flipH="1">
            <a:off x="10045793" y="4710448"/>
            <a:ext cx="347472" cy="809562"/>
          </a:xfrm>
          <a:prstGeom prst="rect">
            <a:avLst/>
          </a:prstGeom>
          <a:gradFill flip="none" rotWithShape="1">
            <a:gsLst>
              <a:gs pos="76000">
                <a:srgbClr val="966BB0"/>
              </a:gs>
              <a:gs pos="91000">
                <a:srgbClr val="28214B"/>
              </a:gs>
              <a:gs pos="885">
                <a:srgbClr val="28214B"/>
              </a:gs>
              <a:gs pos="16000">
                <a:srgbClr val="966BB0"/>
              </a:gs>
              <a:gs pos="52000">
                <a:srgbClr val="B698C8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12">
            <a:extLst>
              <a:ext uri="{FF2B5EF4-FFF2-40B4-BE49-F238E27FC236}">
                <a16:creationId xmlns:a16="http://schemas.microsoft.com/office/drawing/2014/main" xmlns="" id="{035D62BF-59E2-4E99-BB63-065D3519A7B2}"/>
              </a:ext>
            </a:extLst>
          </p:cNvPr>
          <p:cNvSpPr/>
          <p:nvPr/>
        </p:nvSpPr>
        <p:spPr>
          <a:xfrm>
            <a:off x="10365746" y="5826955"/>
            <a:ext cx="186305" cy="928914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3" name="Group 17">
            <a:extLst>
              <a:ext uri="{FF2B5EF4-FFF2-40B4-BE49-F238E27FC236}">
                <a16:creationId xmlns:a16="http://schemas.microsoft.com/office/drawing/2014/main" xmlns="" id="{433DA1F0-AB20-4733-A45B-74451C2AAF8F}"/>
              </a:ext>
            </a:extLst>
          </p:cNvPr>
          <p:cNvGrpSpPr/>
          <p:nvPr/>
        </p:nvGrpSpPr>
        <p:grpSpPr>
          <a:xfrm flipH="1">
            <a:off x="5256274" y="5763079"/>
            <a:ext cx="4929347" cy="958548"/>
            <a:chOff x="6728467" y="5352793"/>
            <a:chExt cx="4929347" cy="958548"/>
          </a:xfrm>
          <a:solidFill>
            <a:srgbClr val="D60093"/>
          </a:solidFill>
        </p:grpSpPr>
        <p:sp>
          <p:nvSpPr>
            <p:cNvPr id="54" name="Rectangle: Top Corners Rounded 45">
              <a:extLst>
                <a:ext uri="{FF2B5EF4-FFF2-40B4-BE49-F238E27FC236}">
                  <a16:creationId xmlns:a16="http://schemas.microsoft.com/office/drawing/2014/main" xmlns="" id="{08C4E914-E0AA-4103-8609-C9AC553C156D}"/>
                </a:ext>
              </a:extLst>
            </p:cNvPr>
            <p:cNvSpPr/>
            <p:nvPr/>
          </p:nvSpPr>
          <p:spPr>
            <a:xfrm rot="5400000" flipH="1">
              <a:off x="8759472" y="3412999"/>
              <a:ext cx="943428" cy="4853256"/>
            </a:xfrm>
            <a:prstGeom prst="round2Same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: Rounded Corners 53">
              <a:extLst>
                <a:ext uri="{FF2B5EF4-FFF2-40B4-BE49-F238E27FC236}">
                  <a16:creationId xmlns:a16="http://schemas.microsoft.com/office/drawing/2014/main" xmlns="" id="{0378AE8E-AE96-4A0C-98C5-46765DF4C9C5}"/>
                </a:ext>
              </a:extLst>
            </p:cNvPr>
            <p:cNvSpPr/>
            <p:nvPr/>
          </p:nvSpPr>
          <p:spPr>
            <a:xfrm>
              <a:off x="11202513" y="5568767"/>
              <a:ext cx="335347" cy="387877"/>
            </a:xfrm>
            <a:prstGeom prst="roundRect">
              <a:avLst/>
            </a:prstGeom>
            <a:gradFill flip="none" rotWithShape="1">
              <a:gsLst>
                <a:gs pos="0">
                  <a:srgbClr val="7030A0">
                    <a:tint val="66000"/>
                    <a:satMod val="160000"/>
                  </a:srgbClr>
                </a:gs>
                <a:gs pos="50000">
                  <a:srgbClr val="7030A0">
                    <a:tint val="44500"/>
                    <a:satMod val="160000"/>
                  </a:srgbClr>
                </a:gs>
                <a:gs pos="100000">
                  <a:srgbClr val="7030A0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solidFill>
                <a:srgbClr val="DFC9E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62">
              <a:extLst>
                <a:ext uri="{FF2B5EF4-FFF2-40B4-BE49-F238E27FC236}">
                  <a16:creationId xmlns:a16="http://schemas.microsoft.com/office/drawing/2014/main" xmlns="" id="{22CC2298-EF26-4AFA-BB77-27E178151D31}"/>
                </a:ext>
              </a:extLst>
            </p:cNvPr>
            <p:cNvSpPr/>
            <p:nvPr/>
          </p:nvSpPr>
          <p:spPr>
            <a:xfrm rot="5400000">
              <a:off x="6357598" y="5723662"/>
              <a:ext cx="951983" cy="21024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TextBox 73">
              <a:extLst>
                <a:ext uri="{FF2B5EF4-FFF2-40B4-BE49-F238E27FC236}">
                  <a16:creationId xmlns:a16="http://schemas.microsoft.com/office/drawing/2014/main" xmlns="" id="{1875F9C1-AE54-4D0A-AB90-434107D6E285}"/>
                </a:ext>
              </a:extLst>
            </p:cNvPr>
            <p:cNvSpPr txBox="1"/>
            <p:nvPr/>
          </p:nvSpPr>
          <p:spPr>
            <a:xfrm flipH="1">
              <a:off x="11257480" y="5581462"/>
              <a:ext cx="2758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5</a:t>
              </a:r>
              <a:endParaRPr lang="en-US" sz="28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58" name="TextBox 90">
              <a:extLst>
                <a:ext uri="{FF2B5EF4-FFF2-40B4-BE49-F238E27FC236}">
                  <a16:creationId xmlns:a16="http://schemas.microsoft.com/office/drawing/2014/main" xmlns="" id="{95D7A072-338A-494E-915E-D2769E73E3B2}"/>
                </a:ext>
              </a:extLst>
            </p:cNvPr>
            <p:cNvSpPr txBox="1"/>
            <p:nvPr/>
          </p:nvSpPr>
          <p:spPr>
            <a:xfrm>
              <a:off x="7686351" y="5457745"/>
              <a:ext cx="185151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400" b="1" dirty="0">
                <a:solidFill>
                  <a:schemeClr val="bg1">
                    <a:alpha val="86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59" name="TextBox 91">
              <a:extLst>
                <a:ext uri="{FF2B5EF4-FFF2-40B4-BE49-F238E27FC236}">
                  <a16:creationId xmlns:a16="http://schemas.microsoft.com/office/drawing/2014/main" xmlns="" id="{1077D0F6-3DC3-4424-BEE2-6E6E553AF180}"/>
                </a:ext>
              </a:extLst>
            </p:cNvPr>
            <p:cNvSpPr txBox="1"/>
            <p:nvPr/>
          </p:nvSpPr>
          <p:spPr>
            <a:xfrm>
              <a:off x="6969769" y="5445352"/>
              <a:ext cx="41038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>
                      <a:alpha val="80000"/>
                    </a:schemeClr>
                  </a:solidFill>
                  <a:latin typeface="Century Gothic" panose="020B0502020202020204" pitchFamily="34" charset="0"/>
                </a:rPr>
                <a:t>توقيع المشروعات الهندسية و تنفيذها , أي تنفيذ رسومات المشروعات ( الخرائط ) على الطبيعة</a:t>
              </a:r>
              <a:endParaRPr lang="en-US" b="1" dirty="0">
                <a:solidFill>
                  <a:schemeClr val="bg1">
                    <a:alpha val="80000"/>
                  </a:schemeClr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60" name="Rectangle 47">
            <a:extLst>
              <a:ext uri="{FF2B5EF4-FFF2-40B4-BE49-F238E27FC236}">
                <a16:creationId xmlns:a16="http://schemas.microsoft.com/office/drawing/2014/main" xmlns="" id="{877BA44B-C7EF-430D-AE19-1994A1493424}"/>
              </a:ext>
            </a:extLst>
          </p:cNvPr>
          <p:cNvSpPr/>
          <p:nvPr/>
        </p:nvSpPr>
        <p:spPr>
          <a:xfrm flipH="1">
            <a:off x="10044262" y="5855638"/>
            <a:ext cx="347472" cy="809562"/>
          </a:xfrm>
          <a:prstGeom prst="rect">
            <a:avLst/>
          </a:prstGeom>
          <a:gradFill flip="none" rotWithShape="1">
            <a:gsLst>
              <a:gs pos="76000">
                <a:schemeClr val="accent4">
                  <a:lumMod val="60000"/>
                  <a:lumOff val="40000"/>
                </a:schemeClr>
              </a:gs>
              <a:gs pos="91000">
                <a:schemeClr val="accent4">
                  <a:lumMod val="75000"/>
                </a:schemeClr>
              </a:gs>
              <a:gs pos="885">
                <a:schemeClr val="accent4">
                  <a:lumMod val="75000"/>
                </a:schemeClr>
              </a:gs>
              <a:gs pos="16000">
                <a:schemeClr val="accent4">
                  <a:lumMod val="60000"/>
                  <a:lumOff val="40000"/>
                </a:schemeClr>
              </a:gs>
              <a:gs pos="52000">
                <a:schemeClr val="accent4">
                  <a:lumMod val="40000"/>
                  <a:lumOff val="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3" name="Graphic 71">
            <a:extLst>
              <a:ext uri="{FF2B5EF4-FFF2-40B4-BE49-F238E27FC236}">
                <a16:creationId xmlns="" xmlns:a16="http://schemas.microsoft.com/office/drawing/2014/main" id="{5AAA282A-9CAD-4E62-AB9B-42CF3CC020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662" r="96399">
                        <a14:foregroundMark x1="68421" y1="9440" x2="74792" y2="103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5397" y="1608070"/>
            <a:ext cx="2174915" cy="20423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4" name="Graphic 71">
            <a:extLst>
              <a:ext uri="{FF2B5EF4-FFF2-40B4-BE49-F238E27FC236}">
                <a16:creationId xmlns="" xmlns:a16="http://schemas.microsoft.com/office/drawing/2014/main" id="{5AAA282A-9CAD-4E62-AB9B-42CF3CC020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5397" y="4562522"/>
            <a:ext cx="2174915" cy="16396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42357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24" grpId="0" animBg="1"/>
      <p:bldP spid="132" grpId="0" animBg="1"/>
      <p:bldP spid="140" grpId="0" animBg="1"/>
      <p:bldP spid="51" grpId="0" animBg="1"/>
      <p:bldP spid="6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955208" y="323421"/>
            <a:ext cx="861360" cy="3117458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الخامسة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5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692" y="3558730"/>
            <a:ext cx="769478" cy="5444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805007" y="383199"/>
            <a:ext cx="1055245" cy="2365989"/>
            <a:chOff x="1116311" y="335570"/>
            <a:chExt cx="1055245" cy="2365989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16311" y="335571"/>
              <a:ext cx="461665" cy="212603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92D050"/>
                  </a:solidFill>
                  <a:latin typeface="Oswald" panose="02000503000000000000" pitchFamily="2" charset="0"/>
                </a:rPr>
                <a:t>الخرائط و التقنيات </a:t>
              </a:r>
              <a:r>
                <a:rPr lang="ar-SY" b="1" dirty="0" smtClean="0">
                  <a:solidFill>
                    <a:srgbClr val="92D050"/>
                  </a:solidFill>
                  <a:latin typeface="Oswald" panose="02000503000000000000" pitchFamily="2" charset="0"/>
                </a:rPr>
                <a:t>الحديثة</a:t>
              </a:r>
              <a:endParaRPr lang="ar-SY" b="1" dirty="0">
                <a:solidFill>
                  <a:srgbClr val="92D050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79113" y="335570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عِلْمُ المساحة</a:t>
              </a:r>
            </a:p>
          </p:txBody>
        </p:sp>
      </p:grpSp>
      <p:pic>
        <p:nvPicPr>
          <p:cNvPr id="53" name="Graphic 71">
            <a:extLst>
              <a:ext uri="{FF2B5EF4-FFF2-40B4-BE49-F238E27FC236}">
                <a16:creationId xmlns="" xmlns:a16="http://schemas.microsoft.com/office/drawing/2014/main" id="{5AAA282A-9CAD-4E62-AB9B-42CF3CC020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94078" y1="11012" x2="83715" y2="19183"/>
                        <a14:foregroundMark x1="88694" y1="73890" x2="88291" y2="94849"/>
                        <a14:foregroundMark x1="95693" y1="75488" x2="82638" y2="94316"/>
                        <a14:foregroundMark x1="84118" y1="76732" x2="82503" y2="87922"/>
                        <a14:foregroundMark x1="92194" y1="82416" x2="92732" y2="90764"/>
                        <a14:foregroundMark x1="6729" y1="62167" x2="6326" y2="960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1801" y="1283518"/>
            <a:ext cx="6173362" cy="52085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18634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946662" y="331967"/>
            <a:ext cx="854835" cy="3093841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الخامسة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5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388" y="3540348"/>
            <a:ext cx="784267" cy="5548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846719" y="355601"/>
            <a:ext cx="1049046" cy="2443213"/>
            <a:chOff x="1130424" y="258346"/>
            <a:chExt cx="1049046" cy="2443213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30424" y="258346"/>
              <a:ext cx="461665" cy="2280545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92D050"/>
                  </a:solidFill>
                  <a:latin typeface="Oswald" panose="02000503000000000000" pitchFamily="2" charset="0"/>
                </a:rPr>
                <a:t>الخرائط و التقنيات </a:t>
              </a:r>
              <a:r>
                <a:rPr lang="ar-SY" b="1" dirty="0" smtClean="0">
                  <a:solidFill>
                    <a:srgbClr val="92D050"/>
                  </a:solidFill>
                  <a:latin typeface="Oswald" panose="02000503000000000000" pitchFamily="2" charset="0"/>
                </a:rPr>
                <a:t>الحديثة</a:t>
              </a:r>
              <a:endParaRPr lang="ar-SY" b="1" dirty="0">
                <a:solidFill>
                  <a:srgbClr val="92D050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687027" y="335570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عِلْمُ المساحة</a:t>
              </a:r>
            </a:p>
          </p:txBody>
        </p:sp>
      </p:grpSp>
      <p:sp>
        <p:nvSpPr>
          <p:cNvPr id="60" name="Rectangle: Rounded Corners 5">
            <a:extLst>
              <a:ext uri="{FF2B5EF4-FFF2-40B4-BE49-F238E27FC236}">
                <a16:creationId xmlns="" xmlns:a16="http://schemas.microsoft.com/office/drawing/2014/main" id="{AC896EFE-4A9E-43AC-B16E-73A23D735A69}"/>
              </a:ext>
            </a:extLst>
          </p:cNvPr>
          <p:cNvSpPr/>
          <p:nvPr/>
        </p:nvSpPr>
        <p:spPr>
          <a:xfrm>
            <a:off x="8483600" y="908072"/>
            <a:ext cx="2211482" cy="524097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TextBox 8">
            <a:extLst>
              <a:ext uri="{FF2B5EF4-FFF2-40B4-BE49-F238E27FC236}">
                <a16:creationId xmlns="" xmlns:a16="http://schemas.microsoft.com/office/drawing/2014/main" id="{E8A79AC4-22C0-4005-8459-89D25376CB68}"/>
              </a:ext>
            </a:extLst>
          </p:cNvPr>
          <p:cNvSpPr txBox="1"/>
          <p:nvPr/>
        </p:nvSpPr>
        <p:spPr>
          <a:xfrm>
            <a:off x="8166100" y="960393"/>
            <a:ext cx="23902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 smtClean="0">
                <a:solidFill>
                  <a:srgbClr val="FFFF00"/>
                </a:solidFill>
              </a:rPr>
              <a:t>أقسام المساحة : </a:t>
            </a:r>
            <a:endParaRPr lang="ar-SY" sz="2000" b="1" dirty="0">
              <a:solidFill>
                <a:srgbClr val="FFFF00"/>
              </a:solidFill>
            </a:endParaRPr>
          </a:p>
        </p:txBody>
      </p:sp>
      <p:grpSp>
        <p:nvGrpSpPr>
          <p:cNvPr id="27" name="مجموعة 26"/>
          <p:cNvGrpSpPr/>
          <p:nvPr/>
        </p:nvGrpSpPr>
        <p:grpSpPr>
          <a:xfrm>
            <a:off x="3790862" y="2078568"/>
            <a:ext cx="7206410" cy="1566630"/>
            <a:chOff x="236376" y="2497026"/>
            <a:chExt cx="7206410" cy="1566630"/>
          </a:xfrm>
        </p:grpSpPr>
        <p:sp>
          <p:nvSpPr>
            <p:cNvPr id="28" name="Rectangle: Rounded Corners 55">
              <a:extLst>
                <a:ext uri="{FF2B5EF4-FFF2-40B4-BE49-F238E27FC236}">
                  <a16:creationId xmlns="" xmlns:a16="http://schemas.microsoft.com/office/drawing/2014/main" id="{F93BDE63-397B-4F88-A038-B4DB5D29D1E3}"/>
                </a:ext>
              </a:extLst>
            </p:cNvPr>
            <p:cNvSpPr/>
            <p:nvPr/>
          </p:nvSpPr>
          <p:spPr>
            <a:xfrm rot="21206600">
              <a:off x="236376" y="3065495"/>
              <a:ext cx="7111548" cy="998161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: Rounded Corners 11">
              <a:extLst>
                <a:ext uri="{FF2B5EF4-FFF2-40B4-BE49-F238E27FC236}">
                  <a16:creationId xmlns="" xmlns:a16="http://schemas.microsoft.com/office/drawing/2014/main" id="{C5314C39-718F-4EF4-B899-81AD4E67B794}"/>
                </a:ext>
              </a:extLst>
            </p:cNvPr>
            <p:cNvSpPr/>
            <p:nvPr/>
          </p:nvSpPr>
          <p:spPr>
            <a:xfrm>
              <a:off x="340109" y="2497026"/>
              <a:ext cx="7102677" cy="120205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12">
              <a:extLst>
                <a:ext uri="{FF2B5EF4-FFF2-40B4-BE49-F238E27FC236}">
                  <a16:creationId xmlns="" xmlns:a16="http://schemas.microsoft.com/office/drawing/2014/main" id="{D9BB8FBE-3A15-41DF-A971-C6B1344CC41E}"/>
                </a:ext>
              </a:extLst>
            </p:cNvPr>
            <p:cNvSpPr/>
            <p:nvPr/>
          </p:nvSpPr>
          <p:spPr>
            <a:xfrm>
              <a:off x="414606" y="2684562"/>
              <a:ext cx="773723" cy="773723"/>
            </a:xfrm>
            <a:prstGeom prst="ellipse">
              <a:avLst/>
            </a:prstGeom>
            <a:solidFill>
              <a:srgbClr val="7030A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13">
              <a:extLst>
                <a:ext uri="{FF2B5EF4-FFF2-40B4-BE49-F238E27FC236}">
                  <a16:creationId xmlns="" xmlns:a16="http://schemas.microsoft.com/office/drawing/2014/main" id="{9B50B0E4-3874-4315-B52D-97FE28F90C35}"/>
                </a:ext>
              </a:extLst>
            </p:cNvPr>
            <p:cNvSpPr txBox="1"/>
            <p:nvPr/>
          </p:nvSpPr>
          <p:spPr>
            <a:xfrm>
              <a:off x="414606" y="2840590"/>
              <a:ext cx="7174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4</a:t>
              </a:r>
              <a:endPara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32" name="TextBox 14">
              <a:extLst>
                <a:ext uri="{FF2B5EF4-FFF2-40B4-BE49-F238E27FC236}">
                  <a16:creationId xmlns="" xmlns:a16="http://schemas.microsoft.com/office/drawing/2014/main" id="{40C65480-F523-4700-9DA6-2EFE74DF157B}"/>
                </a:ext>
              </a:extLst>
            </p:cNvPr>
            <p:cNvSpPr txBox="1"/>
            <p:nvPr/>
          </p:nvSpPr>
          <p:spPr>
            <a:xfrm>
              <a:off x="914912" y="2507326"/>
              <a:ext cx="634517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أولاً: المساحة الجيوديسية :</a:t>
              </a:r>
              <a:endParaRPr lang="ar-SY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r"/>
              <a:r>
                <a:rPr lang="ar-SY" b="1" dirty="0" smtClean="0">
                  <a:latin typeface="Verdana" panose="020B0604030504040204" pitchFamily="34" charset="0"/>
                  <a:ea typeface="Verdana" panose="020B0604030504040204" pitchFamily="34" charset="0"/>
                </a:rPr>
                <a:t>و تعني تحديد نُقَط على سطح الأرض للمساحات الشاسعة , مع الأخذ في الحسبان كروية الأرض , و هو الأعلى دقة من حيث القياسات و الأجهزة المستعملة</a:t>
              </a:r>
            </a:p>
          </p:txBody>
        </p:sp>
        <p:sp>
          <p:nvSpPr>
            <p:cNvPr id="33" name="Oval 66">
              <a:extLst>
                <a:ext uri="{FF2B5EF4-FFF2-40B4-BE49-F238E27FC236}">
                  <a16:creationId xmlns="" xmlns:a16="http://schemas.microsoft.com/office/drawing/2014/main" id="{6F135369-9300-4DA5-9E3A-B78384EBAA86}"/>
                </a:ext>
              </a:extLst>
            </p:cNvPr>
            <p:cNvSpPr/>
            <p:nvPr/>
          </p:nvSpPr>
          <p:spPr>
            <a:xfrm>
              <a:off x="7260086" y="2879747"/>
              <a:ext cx="95582" cy="9558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381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مجموعة 33"/>
          <p:cNvGrpSpPr/>
          <p:nvPr/>
        </p:nvGrpSpPr>
        <p:grpSpPr>
          <a:xfrm>
            <a:off x="3822412" y="3518421"/>
            <a:ext cx="7206410" cy="1566630"/>
            <a:chOff x="236376" y="2497026"/>
            <a:chExt cx="7206410" cy="1566630"/>
          </a:xfrm>
        </p:grpSpPr>
        <p:sp>
          <p:nvSpPr>
            <p:cNvPr id="35" name="Rectangle: Rounded Corners 55">
              <a:extLst>
                <a:ext uri="{FF2B5EF4-FFF2-40B4-BE49-F238E27FC236}">
                  <a16:creationId xmlns="" xmlns:a16="http://schemas.microsoft.com/office/drawing/2014/main" id="{F93BDE63-397B-4F88-A038-B4DB5D29D1E3}"/>
                </a:ext>
              </a:extLst>
            </p:cNvPr>
            <p:cNvSpPr/>
            <p:nvPr/>
          </p:nvSpPr>
          <p:spPr>
            <a:xfrm rot="21206600">
              <a:off x="236376" y="3065495"/>
              <a:ext cx="7111548" cy="998161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: Rounded Corners 11">
              <a:extLst>
                <a:ext uri="{FF2B5EF4-FFF2-40B4-BE49-F238E27FC236}">
                  <a16:creationId xmlns="" xmlns:a16="http://schemas.microsoft.com/office/drawing/2014/main" id="{C5314C39-718F-4EF4-B899-81AD4E67B794}"/>
                </a:ext>
              </a:extLst>
            </p:cNvPr>
            <p:cNvSpPr/>
            <p:nvPr/>
          </p:nvSpPr>
          <p:spPr>
            <a:xfrm>
              <a:off x="340109" y="2497026"/>
              <a:ext cx="7102677" cy="120205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12">
              <a:extLst>
                <a:ext uri="{FF2B5EF4-FFF2-40B4-BE49-F238E27FC236}">
                  <a16:creationId xmlns="" xmlns:a16="http://schemas.microsoft.com/office/drawing/2014/main" id="{D9BB8FBE-3A15-41DF-A971-C6B1344CC41E}"/>
                </a:ext>
              </a:extLst>
            </p:cNvPr>
            <p:cNvSpPr/>
            <p:nvPr/>
          </p:nvSpPr>
          <p:spPr>
            <a:xfrm>
              <a:off x="414606" y="2684562"/>
              <a:ext cx="773723" cy="773723"/>
            </a:xfrm>
            <a:prstGeom prst="ellipse">
              <a:avLst/>
            </a:prstGeom>
            <a:solidFill>
              <a:srgbClr val="7030A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13">
              <a:extLst>
                <a:ext uri="{FF2B5EF4-FFF2-40B4-BE49-F238E27FC236}">
                  <a16:creationId xmlns="" xmlns:a16="http://schemas.microsoft.com/office/drawing/2014/main" id="{9B50B0E4-3874-4315-B52D-97FE28F90C35}"/>
                </a:ext>
              </a:extLst>
            </p:cNvPr>
            <p:cNvSpPr txBox="1"/>
            <p:nvPr/>
          </p:nvSpPr>
          <p:spPr>
            <a:xfrm>
              <a:off x="414606" y="2840590"/>
              <a:ext cx="7174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39" name="TextBox 14">
              <a:extLst>
                <a:ext uri="{FF2B5EF4-FFF2-40B4-BE49-F238E27FC236}">
                  <a16:creationId xmlns="" xmlns:a16="http://schemas.microsoft.com/office/drawing/2014/main" id="{40C65480-F523-4700-9DA6-2EFE74DF157B}"/>
                </a:ext>
              </a:extLst>
            </p:cNvPr>
            <p:cNvSpPr txBox="1"/>
            <p:nvPr/>
          </p:nvSpPr>
          <p:spPr>
            <a:xfrm>
              <a:off x="932952" y="2522811"/>
              <a:ext cx="607175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ثانياً: المساحة المستوية:</a:t>
              </a:r>
            </a:p>
            <a:p>
              <a:pPr algn="r"/>
              <a:r>
                <a:rPr lang="ar-SY" b="1" dirty="0" smtClean="0">
                  <a:latin typeface="Verdana" panose="020B0604030504040204" pitchFamily="34" charset="0"/>
                  <a:ea typeface="Verdana" panose="020B0604030504040204" pitchFamily="34" charset="0"/>
                </a:rPr>
                <a:t>و تعني الأعمال المساحية التي تغطي جزءاً صغيراً من سطح الأرض دون الاهتمام بكروية الأرض , و ذلك لمحدودية المساحات المغطاة بالعمل المساحي </a:t>
              </a:r>
              <a:endParaRPr lang="en-US" b="1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52" name="Oval 66">
              <a:extLst>
                <a:ext uri="{FF2B5EF4-FFF2-40B4-BE49-F238E27FC236}">
                  <a16:creationId xmlns="" xmlns:a16="http://schemas.microsoft.com/office/drawing/2014/main" id="{6F135369-9300-4DA5-9E3A-B78384EBAA86}"/>
                </a:ext>
              </a:extLst>
            </p:cNvPr>
            <p:cNvSpPr/>
            <p:nvPr/>
          </p:nvSpPr>
          <p:spPr>
            <a:xfrm>
              <a:off x="7260086" y="2879747"/>
              <a:ext cx="95582" cy="9558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381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74117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60" grpId="0" animBg="1"/>
      <p:bldP spid="6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946662" y="331967"/>
            <a:ext cx="854835" cy="3093841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الخامسة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5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388" y="3540348"/>
            <a:ext cx="784267" cy="5548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834019" y="368301"/>
            <a:ext cx="1074446" cy="2443213"/>
            <a:chOff x="1130424" y="258346"/>
            <a:chExt cx="1074446" cy="2443213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30424" y="258346"/>
              <a:ext cx="461665" cy="2280545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92D050"/>
                  </a:solidFill>
                  <a:latin typeface="Oswald" panose="02000503000000000000" pitchFamily="2" charset="0"/>
                </a:rPr>
                <a:t>الخرائط و التقنيات </a:t>
              </a:r>
              <a:r>
                <a:rPr lang="ar-SY" b="1" dirty="0" smtClean="0">
                  <a:solidFill>
                    <a:srgbClr val="92D050"/>
                  </a:solidFill>
                  <a:latin typeface="Oswald" panose="02000503000000000000" pitchFamily="2" charset="0"/>
                </a:rPr>
                <a:t>الحديثة</a:t>
              </a:r>
              <a:endParaRPr lang="ar-SY" b="1" dirty="0">
                <a:solidFill>
                  <a:srgbClr val="92D050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712427" y="335570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عِلْمُ المساحة</a:t>
              </a:r>
            </a:p>
          </p:txBody>
        </p:sp>
      </p:grpSp>
      <p:sp>
        <p:nvSpPr>
          <p:cNvPr id="60" name="Rectangle: Rounded Corners 5">
            <a:extLst>
              <a:ext uri="{FF2B5EF4-FFF2-40B4-BE49-F238E27FC236}">
                <a16:creationId xmlns="" xmlns:a16="http://schemas.microsoft.com/office/drawing/2014/main" id="{AC896EFE-4A9E-43AC-B16E-73A23D735A69}"/>
              </a:ext>
            </a:extLst>
          </p:cNvPr>
          <p:cNvSpPr/>
          <p:nvPr/>
        </p:nvSpPr>
        <p:spPr>
          <a:xfrm>
            <a:off x="6159500" y="908072"/>
            <a:ext cx="4535582" cy="524097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TextBox 8">
            <a:extLst>
              <a:ext uri="{FF2B5EF4-FFF2-40B4-BE49-F238E27FC236}">
                <a16:creationId xmlns="" xmlns:a16="http://schemas.microsoft.com/office/drawing/2014/main" id="{E8A79AC4-22C0-4005-8459-89D25376CB68}"/>
              </a:ext>
            </a:extLst>
          </p:cNvPr>
          <p:cNvSpPr txBox="1"/>
          <p:nvPr/>
        </p:nvSpPr>
        <p:spPr>
          <a:xfrm>
            <a:off x="6883400" y="960393"/>
            <a:ext cx="36729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 smtClean="0">
                <a:solidFill>
                  <a:srgbClr val="FFFF00"/>
                </a:solidFill>
              </a:rPr>
              <a:t>و تنقسم المساحة المستوية إلى قسمين : </a:t>
            </a:r>
            <a:endParaRPr lang="ar-SY" sz="2000" b="1" dirty="0">
              <a:solidFill>
                <a:srgbClr val="FFFF00"/>
              </a:solidFill>
            </a:endParaRPr>
          </a:p>
        </p:txBody>
      </p:sp>
      <p:grpSp>
        <p:nvGrpSpPr>
          <p:cNvPr id="27" name="مجموعة 26"/>
          <p:cNvGrpSpPr/>
          <p:nvPr/>
        </p:nvGrpSpPr>
        <p:grpSpPr>
          <a:xfrm>
            <a:off x="3790862" y="2078568"/>
            <a:ext cx="7206410" cy="1566630"/>
            <a:chOff x="236376" y="2497026"/>
            <a:chExt cx="7206410" cy="1566630"/>
          </a:xfrm>
        </p:grpSpPr>
        <p:sp>
          <p:nvSpPr>
            <p:cNvPr id="28" name="Rectangle: Rounded Corners 55">
              <a:extLst>
                <a:ext uri="{FF2B5EF4-FFF2-40B4-BE49-F238E27FC236}">
                  <a16:creationId xmlns="" xmlns:a16="http://schemas.microsoft.com/office/drawing/2014/main" id="{F93BDE63-397B-4F88-A038-B4DB5D29D1E3}"/>
                </a:ext>
              </a:extLst>
            </p:cNvPr>
            <p:cNvSpPr/>
            <p:nvPr/>
          </p:nvSpPr>
          <p:spPr>
            <a:xfrm rot="21206600">
              <a:off x="236376" y="3065495"/>
              <a:ext cx="7111548" cy="998161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: Rounded Corners 11">
              <a:extLst>
                <a:ext uri="{FF2B5EF4-FFF2-40B4-BE49-F238E27FC236}">
                  <a16:creationId xmlns="" xmlns:a16="http://schemas.microsoft.com/office/drawing/2014/main" id="{C5314C39-718F-4EF4-B899-81AD4E67B794}"/>
                </a:ext>
              </a:extLst>
            </p:cNvPr>
            <p:cNvSpPr/>
            <p:nvPr/>
          </p:nvSpPr>
          <p:spPr>
            <a:xfrm>
              <a:off x="340109" y="2497026"/>
              <a:ext cx="7102677" cy="120205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12">
              <a:extLst>
                <a:ext uri="{FF2B5EF4-FFF2-40B4-BE49-F238E27FC236}">
                  <a16:creationId xmlns="" xmlns:a16="http://schemas.microsoft.com/office/drawing/2014/main" id="{D9BB8FBE-3A15-41DF-A971-C6B1344CC41E}"/>
                </a:ext>
              </a:extLst>
            </p:cNvPr>
            <p:cNvSpPr/>
            <p:nvPr/>
          </p:nvSpPr>
          <p:spPr>
            <a:xfrm>
              <a:off x="414606" y="2684562"/>
              <a:ext cx="773723" cy="773723"/>
            </a:xfrm>
            <a:prstGeom prst="ellipse">
              <a:avLst/>
            </a:prstGeom>
            <a:solidFill>
              <a:srgbClr val="7030A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13">
              <a:extLst>
                <a:ext uri="{FF2B5EF4-FFF2-40B4-BE49-F238E27FC236}">
                  <a16:creationId xmlns="" xmlns:a16="http://schemas.microsoft.com/office/drawing/2014/main" id="{9B50B0E4-3874-4315-B52D-97FE28F90C35}"/>
                </a:ext>
              </a:extLst>
            </p:cNvPr>
            <p:cNvSpPr txBox="1"/>
            <p:nvPr/>
          </p:nvSpPr>
          <p:spPr>
            <a:xfrm>
              <a:off x="414606" y="2840590"/>
              <a:ext cx="7174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4</a:t>
              </a:r>
              <a:endPara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32" name="TextBox 14">
              <a:extLst>
                <a:ext uri="{FF2B5EF4-FFF2-40B4-BE49-F238E27FC236}">
                  <a16:creationId xmlns="" xmlns:a16="http://schemas.microsoft.com/office/drawing/2014/main" id="{40C65480-F523-4700-9DA6-2EFE74DF157B}"/>
                </a:ext>
              </a:extLst>
            </p:cNvPr>
            <p:cNvSpPr txBox="1"/>
            <p:nvPr/>
          </p:nvSpPr>
          <p:spPr>
            <a:xfrm>
              <a:off x="914912" y="2507326"/>
              <a:ext cx="634517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1- المساحة الطبوغرافية :</a:t>
              </a:r>
              <a:endParaRPr lang="ar-SY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algn="r"/>
              <a:r>
                <a:rPr lang="ar-SY" b="1" dirty="0" smtClean="0">
                  <a:latin typeface="Verdana" panose="020B0604030504040204" pitchFamily="34" charset="0"/>
                  <a:ea typeface="Verdana" panose="020B0604030504040204" pitchFamily="34" charset="0"/>
                </a:rPr>
                <a:t>و الغرض منها رسم الخرائط التفصيلية من أجل بيان ما تحويه الأرض من معالم طبيعية و بشرية , و كذلك إنشاء خرائط تمثل الارتفاعات و الانخفاضات في الأرض مرفوعة على هيئة خطوط كنتور , و تستعمل في الإنشاءات المختلفة.</a:t>
              </a:r>
            </a:p>
          </p:txBody>
        </p:sp>
        <p:sp>
          <p:nvSpPr>
            <p:cNvPr id="33" name="Oval 66">
              <a:extLst>
                <a:ext uri="{FF2B5EF4-FFF2-40B4-BE49-F238E27FC236}">
                  <a16:creationId xmlns="" xmlns:a16="http://schemas.microsoft.com/office/drawing/2014/main" id="{6F135369-9300-4DA5-9E3A-B78384EBAA86}"/>
                </a:ext>
              </a:extLst>
            </p:cNvPr>
            <p:cNvSpPr/>
            <p:nvPr/>
          </p:nvSpPr>
          <p:spPr>
            <a:xfrm>
              <a:off x="7260086" y="2879747"/>
              <a:ext cx="95582" cy="9558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381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مجموعة 33"/>
          <p:cNvGrpSpPr/>
          <p:nvPr/>
        </p:nvGrpSpPr>
        <p:grpSpPr>
          <a:xfrm>
            <a:off x="3822412" y="3518421"/>
            <a:ext cx="7206410" cy="1566630"/>
            <a:chOff x="236376" y="2497026"/>
            <a:chExt cx="7206410" cy="1566630"/>
          </a:xfrm>
        </p:grpSpPr>
        <p:sp>
          <p:nvSpPr>
            <p:cNvPr id="35" name="Rectangle: Rounded Corners 55">
              <a:extLst>
                <a:ext uri="{FF2B5EF4-FFF2-40B4-BE49-F238E27FC236}">
                  <a16:creationId xmlns="" xmlns:a16="http://schemas.microsoft.com/office/drawing/2014/main" id="{F93BDE63-397B-4F88-A038-B4DB5D29D1E3}"/>
                </a:ext>
              </a:extLst>
            </p:cNvPr>
            <p:cNvSpPr/>
            <p:nvPr/>
          </p:nvSpPr>
          <p:spPr>
            <a:xfrm rot="21206600">
              <a:off x="236376" y="3065495"/>
              <a:ext cx="7111548" cy="998161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: Rounded Corners 11">
              <a:extLst>
                <a:ext uri="{FF2B5EF4-FFF2-40B4-BE49-F238E27FC236}">
                  <a16:creationId xmlns="" xmlns:a16="http://schemas.microsoft.com/office/drawing/2014/main" id="{C5314C39-718F-4EF4-B899-81AD4E67B794}"/>
                </a:ext>
              </a:extLst>
            </p:cNvPr>
            <p:cNvSpPr/>
            <p:nvPr/>
          </p:nvSpPr>
          <p:spPr>
            <a:xfrm>
              <a:off x="340109" y="2497026"/>
              <a:ext cx="7102677" cy="120205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12">
              <a:extLst>
                <a:ext uri="{FF2B5EF4-FFF2-40B4-BE49-F238E27FC236}">
                  <a16:creationId xmlns="" xmlns:a16="http://schemas.microsoft.com/office/drawing/2014/main" id="{D9BB8FBE-3A15-41DF-A971-C6B1344CC41E}"/>
                </a:ext>
              </a:extLst>
            </p:cNvPr>
            <p:cNvSpPr/>
            <p:nvPr/>
          </p:nvSpPr>
          <p:spPr>
            <a:xfrm>
              <a:off x="414606" y="2684562"/>
              <a:ext cx="773723" cy="773723"/>
            </a:xfrm>
            <a:prstGeom prst="ellipse">
              <a:avLst/>
            </a:prstGeom>
            <a:solidFill>
              <a:srgbClr val="7030A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13">
              <a:extLst>
                <a:ext uri="{FF2B5EF4-FFF2-40B4-BE49-F238E27FC236}">
                  <a16:creationId xmlns="" xmlns:a16="http://schemas.microsoft.com/office/drawing/2014/main" id="{9B50B0E4-3874-4315-B52D-97FE28F90C35}"/>
                </a:ext>
              </a:extLst>
            </p:cNvPr>
            <p:cNvSpPr txBox="1"/>
            <p:nvPr/>
          </p:nvSpPr>
          <p:spPr>
            <a:xfrm>
              <a:off x="414606" y="2840590"/>
              <a:ext cx="7174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39" name="TextBox 14">
              <a:extLst>
                <a:ext uri="{FF2B5EF4-FFF2-40B4-BE49-F238E27FC236}">
                  <a16:creationId xmlns="" xmlns:a16="http://schemas.microsoft.com/office/drawing/2014/main" id="{40C65480-F523-4700-9DA6-2EFE74DF157B}"/>
                </a:ext>
              </a:extLst>
            </p:cNvPr>
            <p:cNvSpPr txBox="1"/>
            <p:nvPr/>
          </p:nvSpPr>
          <p:spPr>
            <a:xfrm>
              <a:off x="932952" y="2522811"/>
              <a:ext cx="607175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2- المساحة التفصيلية:</a:t>
              </a:r>
            </a:p>
            <a:p>
              <a:pPr algn="r"/>
              <a:r>
                <a:rPr lang="ar-SY" b="1" dirty="0" smtClean="0">
                  <a:latin typeface="Verdana" panose="020B0604030504040204" pitchFamily="34" charset="0"/>
                  <a:ea typeface="Verdana" panose="020B0604030504040204" pitchFamily="34" charset="0"/>
                </a:rPr>
                <a:t>و الغرض منها إنشاء خرائط تفصيلية , و بيان المعالم و بعض التفاصيل , مثل: تحديد ملكيات الأراضي , سواء أكانت مباني أم أراضي زراعية.</a:t>
              </a:r>
              <a:endParaRPr lang="en-US" b="1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52" name="Oval 66">
              <a:extLst>
                <a:ext uri="{FF2B5EF4-FFF2-40B4-BE49-F238E27FC236}">
                  <a16:creationId xmlns="" xmlns:a16="http://schemas.microsoft.com/office/drawing/2014/main" id="{6F135369-9300-4DA5-9E3A-B78384EBAA86}"/>
                </a:ext>
              </a:extLst>
            </p:cNvPr>
            <p:cNvSpPr/>
            <p:nvPr/>
          </p:nvSpPr>
          <p:spPr>
            <a:xfrm>
              <a:off x="7260086" y="2879747"/>
              <a:ext cx="95582" cy="9558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381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13529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60" grpId="0" animBg="1"/>
      <p:bldP spid="6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الخامسة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5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528" y="3543300"/>
            <a:ext cx="905800" cy="640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849864" y="243358"/>
            <a:ext cx="1075025" cy="2565526"/>
            <a:chOff x="1066346" y="181057"/>
            <a:chExt cx="1075025" cy="2565526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066346" y="181057"/>
              <a:ext cx="461665" cy="2565526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92D050"/>
                  </a:solidFill>
                  <a:latin typeface="Oswald" panose="02000503000000000000" pitchFamily="2" charset="0"/>
                </a:rPr>
                <a:t>الخرائط و التقنيات </a:t>
              </a:r>
              <a:r>
                <a:rPr lang="ar-SY" b="1" dirty="0" smtClean="0">
                  <a:solidFill>
                    <a:srgbClr val="92D050"/>
                  </a:solidFill>
                  <a:latin typeface="Oswald" panose="02000503000000000000" pitchFamily="2" charset="0"/>
                </a:rPr>
                <a:t>الحديثة</a:t>
              </a:r>
              <a:endParaRPr lang="ar-SY" b="1" dirty="0">
                <a:solidFill>
                  <a:srgbClr val="92D050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4892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عِلْمُ المساحة</a:t>
              </a:r>
            </a:p>
          </p:txBody>
        </p:sp>
      </p:grpSp>
      <p:grpSp>
        <p:nvGrpSpPr>
          <p:cNvPr id="41" name="Group 84">
            <a:extLst>
              <a:ext uri="{FF2B5EF4-FFF2-40B4-BE49-F238E27FC236}">
                <a16:creationId xmlns="" xmlns:a16="http://schemas.microsoft.com/office/drawing/2014/main" id="{706834C1-82D1-497D-8C56-9F86A9E84F86}"/>
              </a:ext>
            </a:extLst>
          </p:cNvPr>
          <p:cNvGrpSpPr/>
          <p:nvPr/>
        </p:nvGrpSpPr>
        <p:grpSpPr>
          <a:xfrm>
            <a:off x="8822835" y="138463"/>
            <a:ext cx="1586404" cy="637097"/>
            <a:chOff x="676027" y="2568995"/>
            <a:chExt cx="1586404" cy="637097"/>
          </a:xfrm>
        </p:grpSpPr>
        <p:sp>
          <p:nvSpPr>
            <p:cNvPr id="42" name="Rectangle 39">
              <a:extLst>
                <a:ext uri="{FF2B5EF4-FFF2-40B4-BE49-F238E27FC236}">
                  <a16:creationId xmlns="" xmlns:a16="http://schemas.microsoft.com/office/drawing/2014/main" id="{99014343-0912-40CE-B895-BD4566B81FC4}"/>
                </a:ext>
              </a:extLst>
            </p:cNvPr>
            <p:cNvSpPr/>
            <p:nvPr/>
          </p:nvSpPr>
          <p:spPr>
            <a:xfrm flipH="1">
              <a:off x="951707" y="2583328"/>
              <a:ext cx="1310724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3" name="Group 57">
              <a:extLst>
                <a:ext uri="{FF2B5EF4-FFF2-40B4-BE49-F238E27FC236}">
                  <a16:creationId xmlns="" xmlns:a16="http://schemas.microsoft.com/office/drawing/2014/main" id="{F5CA8972-C449-4130-83CC-A6F56C9AA01E}"/>
                </a:ext>
              </a:extLst>
            </p:cNvPr>
            <p:cNvGrpSpPr/>
            <p:nvPr/>
          </p:nvGrpSpPr>
          <p:grpSpPr>
            <a:xfrm>
              <a:off x="676027" y="2568995"/>
              <a:ext cx="537103" cy="534197"/>
              <a:chOff x="11049987" y="1270856"/>
              <a:chExt cx="537103" cy="534197"/>
            </a:xfrm>
          </p:grpSpPr>
          <p:sp>
            <p:nvSpPr>
              <p:cNvPr id="45" name="Teardrop 58">
                <a:extLst>
                  <a:ext uri="{FF2B5EF4-FFF2-40B4-BE49-F238E27FC236}">
                    <a16:creationId xmlns="" xmlns:a16="http://schemas.microsoft.com/office/drawing/2014/main" id="{D26EBC7D-7990-493D-B051-9A00B10CED2A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Oval 59">
                <a:extLst>
                  <a:ext uri="{FF2B5EF4-FFF2-40B4-BE49-F238E27FC236}">
                    <a16:creationId xmlns="" xmlns:a16="http://schemas.microsoft.com/office/drawing/2014/main" id="{999149D9-C008-42D7-BD94-86997ED39A60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chemeClr val="accent2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TextBox 75">
              <a:extLst>
                <a:ext uri="{FF2B5EF4-FFF2-40B4-BE49-F238E27FC236}">
                  <a16:creationId xmlns="" xmlns:a16="http://schemas.microsoft.com/office/drawing/2014/main" id="{D5DD5411-44CA-4DF8-A259-53D0BDF41CDE}"/>
                </a:ext>
              </a:extLst>
            </p:cNvPr>
            <p:cNvSpPr txBox="1"/>
            <p:nvPr/>
          </p:nvSpPr>
          <p:spPr>
            <a:xfrm>
              <a:off x="1074868" y="2663877"/>
              <a:ext cx="11334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نشاط 1</a:t>
              </a:r>
              <a:endParaRPr lang="ar-SY" sz="24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54" name="Group 85">
            <a:extLst>
              <a:ext uri="{FF2B5EF4-FFF2-40B4-BE49-F238E27FC236}">
                <a16:creationId xmlns="" xmlns:a16="http://schemas.microsoft.com/office/drawing/2014/main" id="{D6ED553C-21E6-427B-B99A-F502605D79B0}"/>
              </a:ext>
            </a:extLst>
          </p:cNvPr>
          <p:cNvGrpSpPr/>
          <p:nvPr/>
        </p:nvGrpSpPr>
        <p:grpSpPr>
          <a:xfrm flipH="1">
            <a:off x="3519166" y="1458395"/>
            <a:ext cx="7251466" cy="438804"/>
            <a:chOff x="6819482" y="2432399"/>
            <a:chExt cx="7251463" cy="438804"/>
          </a:xfrm>
        </p:grpSpPr>
        <p:sp>
          <p:nvSpPr>
            <p:cNvPr id="55" name="Rectangle: Top Corners Rounded 47">
              <a:extLst>
                <a:ext uri="{FF2B5EF4-FFF2-40B4-BE49-F238E27FC236}">
                  <a16:creationId xmlns="" xmlns:a16="http://schemas.microsoft.com/office/drawing/2014/main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10460655" y="-739087"/>
              <a:ext cx="438804" cy="6781775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Isosceles Triangle 48">
              <a:extLst>
                <a:ext uri="{FF2B5EF4-FFF2-40B4-BE49-F238E27FC236}">
                  <a16:creationId xmlns="" xmlns:a16="http://schemas.microsoft.com/office/drawing/2014/main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6990608" y="2367994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TextBox 77">
              <a:extLst>
                <a:ext uri="{FF2B5EF4-FFF2-40B4-BE49-F238E27FC236}">
                  <a16:creationId xmlns="" xmlns:a16="http://schemas.microsoft.com/office/drawing/2014/main" id="{4130D395-E325-40CB-B1B9-ACAC5CCBC41D}"/>
                </a:ext>
              </a:extLst>
            </p:cNvPr>
            <p:cNvSpPr txBox="1"/>
            <p:nvPr/>
          </p:nvSpPr>
          <p:spPr>
            <a:xfrm>
              <a:off x="7390405" y="2463763"/>
              <a:ext cx="66805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</a:rPr>
                <a:t>يزور الطلبة الموقع الالكتروني للهيئة العامة للمساحة ثم يجيبون عن الآتي: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51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11385890" y="4682720"/>
            <a:ext cx="457025" cy="400243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41">
            <a:extLst>
              <a:ext uri="{FF2B5EF4-FFF2-40B4-BE49-F238E27FC236}">
                <a16:creationId xmlns="" xmlns:a16="http://schemas.microsoft.com/office/drawing/2014/main" id="{D77AD07B-92C3-4D10-AA4E-4B9370461E59}"/>
              </a:ext>
            </a:extLst>
          </p:cNvPr>
          <p:cNvSpPr txBox="1"/>
          <p:nvPr/>
        </p:nvSpPr>
        <p:spPr>
          <a:xfrm>
            <a:off x="11445925" y="4695988"/>
            <a:ext cx="3300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latin typeface="Century Gothic" panose="020B0502020202020204" pitchFamily="34" charset="0"/>
              </a:rPr>
              <a:t>ب</a:t>
            </a:r>
            <a:endParaRPr lang="ar-SY" sz="2000" b="1" dirty="0">
              <a:latin typeface="Century Gothic" panose="020B0502020202020204" pitchFamily="34" charset="0"/>
            </a:endParaRPr>
          </a:p>
        </p:txBody>
      </p:sp>
      <p:sp>
        <p:nvSpPr>
          <p:cNvPr id="53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11291523" y="2263321"/>
            <a:ext cx="457024" cy="400243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41">
            <a:extLst>
              <a:ext uri="{FF2B5EF4-FFF2-40B4-BE49-F238E27FC236}">
                <a16:creationId xmlns="" xmlns:a16="http://schemas.microsoft.com/office/drawing/2014/main" id="{D77AD07B-92C3-4D10-AA4E-4B9370461E59}"/>
              </a:ext>
            </a:extLst>
          </p:cNvPr>
          <p:cNvSpPr txBox="1"/>
          <p:nvPr/>
        </p:nvSpPr>
        <p:spPr>
          <a:xfrm>
            <a:off x="11356592" y="2291211"/>
            <a:ext cx="3701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latin typeface="Century Gothic" panose="020B0502020202020204" pitchFamily="34" charset="0"/>
              </a:rPr>
              <a:t>أ</a:t>
            </a:r>
            <a:endParaRPr lang="ar-SY" sz="2000" b="1" dirty="0">
              <a:latin typeface="Century Gothic" panose="020B0502020202020204" pitchFamily="34" charset="0"/>
            </a:endParaRPr>
          </a:p>
        </p:txBody>
      </p:sp>
      <p:grpSp>
        <p:nvGrpSpPr>
          <p:cNvPr id="59" name="Group 3">
            <a:extLst>
              <a:ext uri="{FF2B5EF4-FFF2-40B4-BE49-F238E27FC236}">
                <a16:creationId xmlns="" xmlns:a16="http://schemas.microsoft.com/office/drawing/2014/main" id="{CD8D4281-B2E6-49D5-B221-5FADED31DA96}"/>
              </a:ext>
            </a:extLst>
          </p:cNvPr>
          <p:cNvGrpSpPr/>
          <p:nvPr/>
        </p:nvGrpSpPr>
        <p:grpSpPr>
          <a:xfrm>
            <a:off x="7251699" y="2235168"/>
            <a:ext cx="3912139" cy="457200"/>
            <a:chOff x="1196827" y="2646425"/>
            <a:chExt cx="3912139" cy="457200"/>
          </a:xfrm>
        </p:grpSpPr>
        <p:sp>
          <p:nvSpPr>
            <p:cNvPr id="60" name="Rectangle: Top Corners Rounded 31">
              <a:extLst>
                <a:ext uri="{FF2B5EF4-FFF2-40B4-BE49-F238E27FC236}">
                  <a16:creationId xmlns="" xmlns:a16="http://schemas.microsoft.com/office/drawing/2014/main" id="{DC88F022-56F2-4D1E-811C-DAFB868B2DBF}"/>
                </a:ext>
              </a:extLst>
            </p:cNvPr>
            <p:cNvSpPr/>
            <p:nvPr/>
          </p:nvSpPr>
          <p:spPr>
            <a:xfrm rot="5400000">
              <a:off x="2876282" y="966970"/>
              <a:ext cx="457200" cy="3816110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61" name="Isosceles Triangle 32">
              <a:extLst>
                <a:ext uri="{FF2B5EF4-FFF2-40B4-BE49-F238E27FC236}">
                  <a16:creationId xmlns="" xmlns:a16="http://schemas.microsoft.com/office/drawing/2014/main" id="{1097F6C7-21F6-4C36-A276-290B15A8905C}"/>
                </a:ext>
              </a:extLst>
            </p:cNvPr>
            <p:cNvSpPr/>
            <p:nvPr/>
          </p:nvSpPr>
          <p:spPr>
            <a:xfrm rot="5400000">
              <a:off x="4941246" y="2810910"/>
              <a:ext cx="193923" cy="141516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62" name="TextBox 72">
              <a:extLst>
                <a:ext uri="{FF2B5EF4-FFF2-40B4-BE49-F238E27FC236}">
                  <a16:creationId xmlns="" xmlns:a16="http://schemas.microsoft.com/office/drawing/2014/main" id="{C4E3C3CF-F623-489E-8FF9-232F563DEE61}"/>
                </a:ext>
              </a:extLst>
            </p:cNvPr>
            <p:cNvSpPr txBox="1"/>
            <p:nvPr/>
          </p:nvSpPr>
          <p:spPr>
            <a:xfrm>
              <a:off x="1387327" y="2681982"/>
              <a:ext cx="35314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ما أبرز الخدمات  التي تُقدّمها الهيئة؟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3" name="Group 11">
            <a:extLst>
              <a:ext uri="{FF2B5EF4-FFF2-40B4-BE49-F238E27FC236}">
                <a16:creationId xmlns="" xmlns:a16="http://schemas.microsoft.com/office/drawing/2014/main" id="{CD037CFC-817D-4D32-BD60-D0F26F214287}"/>
              </a:ext>
            </a:extLst>
          </p:cNvPr>
          <p:cNvGrpSpPr/>
          <p:nvPr/>
        </p:nvGrpSpPr>
        <p:grpSpPr>
          <a:xfrm>
            <a:off x="7150099" y="4724590"/>
            <a:ext cx="4125319" cy="457200"/>
            <a:chOff x="588708" y="3373092"/>
            <a:chExt cx="4520257" cy="457200"/>
          </a:xfrm>
        </p:grpSpPr>
        <p:sp>
          <p:nvSpPr>
            <p:cNvPr id="64" name="Rectangle: Top Corners Rounded 35">
              <a:extLst>
                <a:ext uri="{FF2B5EF4-FFF2-40B4-BE49-F238E27FC236}">
                  <a16:creationId xmlns="" xmlns:a16="http://schemas.microsoft.com/office/drawing/2014/main" id="{99CEBF00-8713-444D-A6DF-CB25F44016E7}"/>
                </a:ext>
              </a:extLst>
            </p:cNvPr>
            <p:cNvSpPr/>
            <p:nvPr/>
          </p:nvSpPr>
          <p:spPr>
            <a:xfrm rot="5400000">
              <a:off x="2572224" y="1389576"/>
              <a:ext cx="457200" cy="4424232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65" name="Isosceles Triangle 36">
              <a:extLst>
                <a:ext uri="{FF2B5EF4-FFF2-40B4-BE49-F238E27FC236}">
                  <a16:creationId xmlns="" xmlns:a16="http://schemas.microsoft.com/office/drawing/2014/main" id="{A264E089-E905-4F21-A11C-5AA75AF6875D}"/>
                </a:ext>
              </a:extLst>
            </p:cNvPr>
            <p:cNvSpPr/>
            <p:nvPr/>
          </p:nvSpPr>
          <p:spPr>
            <a:xfrm rot="5400000">
              <a:off x="4941245" y="3527034"/>
              <a:ext cx="193923" cy="141516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66" name="TextBox 73">
              <a:extLst>
                <a:ext uri="{FF2B5EF4-FFF2-40B4-BE49-F238E27FC236}">
                  <a16:creationId xmlns="" xmlns:a16="http://schemas.microsoft.com/office/drawing/2014/main" id="{1ED73ACD-83A4-4DFC-945B-C81D5C698724}"/>
                </a:ext>
              </a:extLst>
            </p:cNvPr>
            <p:cNvSpPr txBox="1"/>
            <p:nvPr/>
          </p:nvSpPr>
          <p:spPr>
            <a:xfrm>
              <a:off x="908772" y="3428237"/>
              <a:ext cx="40074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/>
                <a:t>يذكر الطلبة أبرز المنتجات التي تصدرها الهيئة.</a:t>
              </a:r>
              <a:endParaRPr lang="ar-SY" b="1" dirty="0"/>
            </a:p>
          </p:txBody>
        </p:sp>
      </p:grpSp>
      <p:sp>
        <p:nvSpPr>
          <p:cNvPr id="87" name="TextBox 38">
            <a:extLst>
              <a:ext uri="{FF2B5EF4-FFF2-40B4-BE49-F238E27FC236}">
                <a16:creationId xmlns="" xmlns:a16="http://schemas.microsoft.com/office/drawing/2014/main" id="{C56BD813-7639-438F-997F-783D4436C62E}"/>
              </a:ext>
            </a:extLst>
          </p:cNvPr>
          <p:cNvSpPr txBox="1"/>
          <p:nvPr/>
        </p:nvSpPr>
        <p:spPr>
          <a:xfrm>
            <a:off x="8811728" y="2849146"/>
            <a:ext cx="2256082" cy="369332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FF00"/>
                </a:solidFill>
                <a:latin typeface="Century Gothic" panose="020B0502020202020204" pitchFamily="34" charset="0"/>
              </a:rPr>
              <a:t>1-</a:t>
            </a:r>
            <a:r>
              <a:rPr lang="ar-SY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الصور الجوية الرّقمية</a:t>
            </a:r>
            <a:endParaRPr lang="ar-SY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94" name="TextBox 38">
            <a:extLst>
              <a:ext uri="{FF2B5EF4-FFF2-40B4-BE49-F238E27FC236}">
                <a16:creationId xmlns="" xmlns:a16="http://schemas.microsoft.com/office/drawing/2014/main" id="{C56BD813-7639-438F-997F-783D4436C62E}"/>
              </a:ext>
            </a:extLst>
          </p:cNvPr>
          <p:cNvSpPr txBox="1"/>
          <p:nvPr/>
        </p:nvSpPr>
        <p:spPr>
          <a:xfrm>
            <a:off x="8908017" y="5363338"/>
            <a:ext cx="2217298" cy="369332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FF00"/>
                </a:solidFill>
                <a:latin typeface="Century Gothic" panose="020B0502020202020204" pitchFamily="34" charset="0"/>
              </a:rPr>
              <a:t>1-</a:t>
            </a:r>
            <a:r>
              <a:rPr lang="ar-SY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الخرائط العامة</a:t>
            </a:r>
            <a:endParaRPr lang="ar-SY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47" name="TextBox 38">
            <a:extLst>
              <a:ext uri="{FF2B5EF4-FFF2-40B4-BE49-F238E27FC236}">
                <a16:creationId xmlns="" xmlns:a16="http://schemas.microsoft.com/office/drawing/2014/main" id="{C56BD813-7639-438F-997F-783D4436C62E}"/>
              </a:ext>
            </a:extLst>
          </p:cNvPr>
          <p:cNvSpPr txBox="1"/>
          <p:nvPr/>
        </p:nvSpPr>
        <p:spPr>
          <a:xfrm>
            <a:off x="8806318" y="3402362"/>
            <a:ext cx="2299597" cy="369332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FF00"/>
                </a:solidFill>
                <a:latin typeface="Century Gothic" panose="020B0502020202020204" pitchFamily="34" charset="0"/>
              </a:rPr>
              <a:t>2-</a:t>
            </a:r>
            <a:r>
              <a:rPr lang="ar-SY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نماذج التضاريس الرّقمية</a:t>
            </a:r>
            <a:endParaRPr lang="ar-SY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48" name="TextBox 38">
            <a:extLst>
              <a:ext uri="{FF2B5EF4-FFF2-40B4-BE49-F238E27FC236}">
                <a16:creationId xmlns="" xmlns:a16="http://schemas.microsoft.com/office/drawing/2014/main" id="{C56BD813-7639-438F-997F-783D4436C62E}"/>
              </a:ext>
            </a:extLst>
          </p:cNvPr>
          <p:cNvSpPr txBox="1"/>
          <p:nvPr/>
        </p:nvSpPr>
        <p:spPr>
          <a:xfrm>
            <a:off x="6781928" y="3967017"/>
            <a:ext cx="4343810" cy="369332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FF00"/>
                </a:solidFill>
                <a:latin typeface="Century Gothic" panose="020B0502020202020204" pitchFamily="34" charset="0"/>
              </a:rPr>
              <a:t>3-</a:t>
            </a:r>
            <a:r>
              <a:rPr lang="ar-SY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المسح البحري و تصاريح و تدريب المسح البحري</a:t>
            </a:r>
            <a:endParaRPr lang="ar-SY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51" b="96900" l="9867" r="89985">
                        <a14:foregroundMark x1="68041" y1="57259" x2="48748" y2="71452"/>
                        <a14:foregroundMark x1="28130" y1="59217" x2="64359" y2="77814"/>
                        <a14:foregroundMark x1="71281" y1="60033" x2="46686" y2="72757"/>
                        <a14:foregroundMark x1="69661" y1="62316" x2="52430" y2="74225"/>
                        <a14:foregroundMark x1="69661" y1="63295" x2="41679" y2="84176"/>
                        <a14:foregroundMark x1="75847" y1="77814" x2="40501" y2="84176"/>
                        <a14:foregroundMark x1="23270" y1="68679" x2="41237" y2="86460"/>
                        <a14:foregroundMark x1="60972" y1="49592" x2="45066" y2="78630"/>
                        <a14:foregroundMark x1="45066" y1="58728" x2="43299" y2="80587"/>
                        <a14:foregroundMark x1="35199" y1="63295" x2="43299" y2="85155"/>
                        <a14:foregroundMark x1="34757" y1="60522" x2="46244" y2="85155"/>
                        <a14:foregroundMark x1="39617" y1="66395" x2="46981" y2="85155"/>
                        <a14:foregroundMark x1="33873" y1="59543" x2="40501" y2="78630"/>
                        <a14:foregroundMark x1="29013" y1="59543" x2="38881" y2="78303"/>
                        <a14:foregroundMark x1="30633" y1="59217" x2="37261" y2="74225"/>
                        <a14:foregroundMark x1="29013" y1="57749" x2="37261" y2="75041"/>
                        <a14:foregroundMark x1="27688" y1="55954" x2="54786" y2="85971"/>
                        <a14:foregroundMark x1="69219" y1="65905" x2="51988" y2="76835"/>
                        <a14:foregroundMark x1="56112" y1="39152" x2="49043" y2="63295"/>
                        <a14:foregroundMark x1="56112" y1="20065" x2="23711" y2="34095"/>
                        <a14:foregroundMark x1="42121" y1="19086" x2="18262" y2="32790"/>
                        <a14:foregroundMark x1="37261" y1="20555" x2="22386" y2="34095"/>
                        <a14:foregroundMark x1="51105" y1="17292" x2="66716" y2="27406"/>
                        <a14:foregroundMark x1="62297" y1="22838" x2="51105" y2="18271"/>
                        <a14:foregroundMark x1="56554" y1="18271" x2="56554" y2="18271"/>
                        <a14:foregroundMark x1="60972" y1="18271" x2="60972" y2="18271"/>
                        <a14:foregroundMark x1="60972" y1="18271" x2="43741" y2="18271"/>
                        <a14:foregroundMark x1="65538" y1="22838" x2="85272" y2="44209"/>
                        <a14:foregroundMark x1="80265" y1="65905" x2="74963" y2="74551"/>
                        <a14:foregroundMark x1="68336" y1="82871" x2="49043" y2="836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108" t="10386" r="10262" b="2999"/>
          <a:stretch/>
        </p:blipFill>
        <p:spPr bwMode="auto">
          <a:xfrm>
            <a:off x="3365500" y="2315577"/>
            <a:ext cx="2463800" cy="2419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C56BD813-7639-438F-997F-783D4436C62E}"/>
              </a:ext>
            </a:extLst>
          </p:cNvPr>
          <p:cNvSpPr txBox="1"/>
          <p:nvPr/>
        </p:nvSpPr>
        <p:spPr>
          <a:xfrm>
            <a:off x="8888894" y="5885070"/>
            <a:ext cx="2217298" cy="369332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FF00"/>
                </a:solidFill>
                <a:latin typeface="Century Gothic" panose="020B0502020202020204" pitchFamily="34" charset="0"/>
              </a:rPr>
              <a:t>2-</a:t>
            </a:r>
            <a:r>
              <a:rPr lang="ar-SY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الخرائط البحرية</a:t>
            </a:r>
            <a:endParaRPr lang="ar-SY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40" name="TextBox 38">
            <a:extLst>
              <a:ext uri="{FF2B5EF4-FFF2-40B4-BE49-F238E27FC236}">
                <a16:creationId xmlns="" xmlns:a16="http://schemas.microsoft.com/office/drawing/2014/main" id="{C56BD813-7639-438F-997F-783D4436C62E}"/>
              </a:ext>
            </a:extLst>
          </p:cNvPr>
          <p:cNvSpPr txBox="1"/>
          <p:nvPr/>
        </p:nvSpPr>
        <p:spPr>
          <a:xfrm>
            <a:off x="6041450" y="5363338"/>
            <a:ext cx="2217298" cy="369332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FF00"/>
                </a:solidFill>
                <a:latin typeface="Century Gothic" panose="020B0502020202020204" pitchFamily="34" charset="0"/>
              </a:rPr>
              <a:t>3-</a:t>
            </a:r>
            <a:r>
              <a:rPr lang="ar-SY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الخرائط المصورة</a:t>
            </a:r>
            <a:endParaRPr lang="ar-SY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49" name="TextBox 38">
            <a:extLst>
              <a:ext uri="{FF2B5EF4-FFF2-40B4-BE49-F238E27FC236}">
                <a16:creationId xmlns="" xmlns:a16="http://schemas.microsoft.com/office/drawing/2014/main" id="{C56BD813-7639-438F-997F-783D4436C62E}"/>
              </a:ext>
            </a:extLst>
          </p:cNvPr>
          <p:cNvSpPr txBox="1"/>
          <p:nvPr/>
        </p:nvSpPr>
        <p:spPr>
          <a:xfrm>
            <a:off x="5219700" y="5885070"/>
            <a:ext cx="3039048" cy="369332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FF00"/>
                </a:solidFill>
                <a:latin typeface="Century Gothic" panose="020B0502020202020204" pitchFamily="34" charset="0"/>
              </a:rPr>
              <a:t>4-</a:t>
            </a:r>
            <a:r>
              <a:rPr lang="ar-SY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نماذج الارتفاعات الرقمية</a:t>
            </a:r>
            <a:endParaRPr lang="ar-SY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792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500"/>
                            </p:stCondLst>
                            <p:childTnLst>
                              <p:par>
                                <p:cTn id="83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12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19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500"/>
                            </p:stCondLst>
                            <p:childTnLst>
                              <p:par>
                                <p:cTn id="126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51" grpId="0" animBg="1"/>
      <p:bldP spid="52" grpId="0"/>
      <p:bldP spid="53" grpId="0" animBg="1"/>
      <p:bldP spid="58" grpId="0"/>
      <p:bldP spid="87" grpId="0" animBg="1"/>
      <p:bldP spid="94" grpId="0" animBg="1"/>
      <p:bldP spid="47" grpId="0" animBg="1"/>
      <p:bldP spid="48" grpId="0" animBg="1"/>
      <p:bldP spid="39" grpId="0" animBg="1"/>
      <p:bldP spid="40" grpId="0" animBg="1"/>
      <p:bldP spid="4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:a16="http://schemas.microsoft.com/office/drawing/2014/main" xmlns="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:a16="http://schemas.microsoft.com/office/drawing/2014/main" xmlns="" id="{2031FD8F-C762-45B7-9144-CFCF75B7A842}"/>
              </a:ext>
            </a:extLst>
          </p:cNvPr>
          <p:cNvSpPr/>
          <p:nvPr/>
        </p:nvSpPr>
        <p:spPr>
          <a:xfrm rot="16200000" flipH="1">
            <a:off x="946662" y="331967"/>
            <a:ext cx="854835" cy="3093841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:a16="http://schemas.microsoft.com/office/drawing/2014/main" xmlns="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xmlns="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الخامسة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:a16="http://schemas.microsoft.com/office/drawing/2014/main" xmlns="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5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:a16="http://schemas.microsoft.com/office/drawing/2014/main" xmlns="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388" y="3540348"/>
            <a:ext cx="784267" cy="5548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:a16="http://schemas.microsoft.com/office/drawing/2014/main" xmlns="" id="{6A460868-B9FD-412C-A768-ECBAB7A7A540}"/>
              </a:ext>
            </a:extLst>
          </p:cNvPr>
          <p:cNvGrpSpPr/>
          <p:nvPr/>
        </p:nvGrpSpPr>
        <p:grpSpPr>
          <a:xfrm rot="5400000">
            <a:off x="834019" y="368301"/>
            <a:ext cx="1074446" cy="2443213"/>
            <a:chOff x="1130424" y="258346"/>
            <a:chExt cx="1074446" cy="2443213"/>
          </a:xfrm>
        </p:grpSpPr>
        <p:sp>
          <p:nvSpPr>
            <p:cNvPr id="14" name="TextBox 51">
              <a:extLst>
                <a:ext uri="{FF2B5EF4-FFF2-40B4-BE49-F238E27FC236}">
                  <a16:creationId xmlns:a16="http://schemas.microsoft.com/office/drawing/2014/main" xmlns="" id="{4E19FC31-64B6-492B-A85A-416820957BD0}"/>
                </a:ext>
              </a:extLst>
            </p:cNvPr>
            <p:cNvSpPr txBox="1"/>
            <p:nvPr/>
          </p:nvSpPr>
          <p:spPr>
            <a:xfrm>
              <a:off x="1130424" y="258346"/>
              <a:ext cx="461665" cy="2280545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92D050"/>
                  </a:solidFill>
                  <a:latin typeface="Oswald" panose="02000503000000000000" pitchFamily="2" charset="0"/>
                </a:rPr>
                <a:t>الخرائط و التقنيات </a:t>
              </a:r>
              <a:r>
                <a:rPr lang="ar-SY" b="1" dirty="0" smtClean="0">
                  <a:solidFill>
                    <a:srgbClr val="92D050"/>
                  </a:solidFill>
                  <a:latin typeface="Oswald" panose="02000503000000000000" pitchFamily="2" charset="0"/>
                </a:rPr>
                <a:t>الحديثة</a:t>
              </a:r>
              <a:endParaRPr lang="ar-SY" b="1" dirty="0">
                <a:solidFill>
                  <a:srgbClr val="92D050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5" name="TextBox 52">
              <a:extLst>
                <a:ext uri="{FF2B5EF4-FFF2-40B4-BE49-F238E27FC236}">
                  <a16:creationId xmlns:a16="http://schemas.microsoft.com/office/drawing/2014/main" xmlns="" id="{626BC3BB-DB17-4728-9BD9-860DBDFEF42C}"/>
                </a:ext>
              </a:extLst>
            </p:cNvPr>
            <p:cNvSpPr txBox="1"/>
            <p:nvPr/>
          </p:nvSpPr>
          <p:spPr>
            <a:xfrm>
              <a:off x="1712427" y="335570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عِلْمُ المساحة</a:t>
              </a:r>
            </a:p>
          </p:txBody>
        </p:sp>
      </p:grpSp>
      <p:grpSp>
        <p:nvGrpSpPr>
          <p:cNvPr id="52" name="Group 53">
            <a:extLst>
              <a:ext uri="{FF2B5EF4-FFF2-40B4-BE49-F238E27FC236}">
                <a16:creationId xmlns:a16="http://schemas.microsoft.com/office/drawing/2014/main" xmlns="" id="{588DBE0A-494B-4074-B44D-3FF4BEEEFCE9}"/>
              </a:ext>
            </a:extLst>
          </p:cNvPr>
          <p:cNvGrpSpPr/>
          <p:nvPr/>
        </p:nvGrpSpPr>
        <p:grpSpPr>
          <a:xfrm>
            <a:off x="7713367" y="272386"/>
            <a:ext cx="2803256" cy="527714"/>
            <a:chOff x="5203282" y="157026"/>
            <a:chExt cx="1822108" cy="1051709"/>
          </a:xfrm>
        </p:grpSpPr>
        <p:sp>
          <p:nvSpPr>
            <p:cNvPr id="53" name="Rectangle: Rounded Corners 18">
              <a:extLst>
                <a:ext uri="{FF2B5EF4-FFF2-40B4-BE49-F238E27FC236}">
                  <a16:creationId xmlns:a16="http://schemas.microsoft.com/office/drawing/2014/main" xmlns="" id="{3F691350-E405-4253-9CED-6E5A863D89D5}"/>
                </a:ext>
              </a:extLst>
            </p:cNvPr>
            <p:cNvSpPr/>
            <p:nvPr/>
          </p:nvSpPr>
          <p:spPr>
            <a:xfrm>
              <a:off x="5203282" y="157026"/>
              <a:ext cx="1822108" cy="1051709"/>
            </a:xfrm>
            <a:prstGeom prst="roundRect">
              <a:avLst>
                <a:gd name="adj" fmla="val 41068"/>
              </a:avLst>
            </a:prstGeom>
            <a:solidFill>
              <a:srgbClr val="0070C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" name="TextBox 29">
              <a:extLst>
                <a:ext uri="{FF2B5EF4-FFF2-40B4-BE49-F238E27FC236}">
                  <a16:creationId xmlns:a16="http://schemas.microsoft.com/office/drawing/2014/main" xmlns="" id="{D2394BDF-3F06-4F6B-82C4-F7DA188DB043}"/>
                </a:ext>
              </a:extLst>
            </p:cNvPr>
            <p:cNvSpPr txBox="1"/>
            <p:nvPr/>
          </p:nvSpPr>
          <p:spPr>
            <a:xfrm>
              <a:off x="5278412" y="353768"/>
              <a:ext cx="1656522" cy="5392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ar-SY" sz="2000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أنواع المساحة</a:t>
              </a:r>
            </a:p>
          </p:txBody>
        </p:sp>
      </p:grpSp>
      <p:pic>
        <p:nvPicPr>
          <p:cNvPr id="36" name="Graphic 71">
            <a:extLst>
              <a:ext uri="{FF2B5EF4-FFF2-40B4-BE49-F238E27FC236}">
                <a16:creationId xmlns:a16="http://schemas.microsoft.com/office/drawing/2014/main" xmlns="" id="{5AAA282A-9CAD-4E62-AB9B-42CF3CC020A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592" l="409" r="100000">
                        <a14:foregroundMark x1="64213" y1="32746" x2="64213" y2="42958"/>
                        <a14:foregroundMark x1="26994" y1="32042" x2="26994" y2="41901"/>
                        <a14:foregroundMark x1="45399" y1="32042" x2="45399" y2="65141"/>
                        <a14:foregroundMark x1="75869" y1="45070" x2="53783" y2="51408"/>
                        <a14:foregroundMark x1="79959" y1="13380" x2="21472" y2="20423"/>
                        <a14:foregroundMark x1="80777" y1="25704" x2="15133" y2="30282"/>
                        <a14:foregroundMark x1="84049" y1="17254" x2="4908" y2="14085"/>
                        <a14:foregroundMark x1="78119" y1="52113" x2="48875" y2="53873"/>
                        <a14:foregroundMark x1="70552" y1="45775" x2="52965" y2="45070"/>
                        <a14:foregroundMark x1="43149" y1="46831" x2="13906" y2="46831"/>
                        <a14:foregroundMark x1="39468" y1="55282" x2="14724" y2="55282"/>
                        <a14:foregroundMark x1="60736" y1="82394" x2="28834" y2="79225"/>
                        <a14:foregroundMark x1="54806" y1="73944" x2="33129" y2="77817"/>
                        <a14:foregroundMark x1="57464" y1="72183" x2="30061" y2="72183"/>
                        <a14:backgroundMark x1="46830" y1="37324" x2="46830" y2="63028"/>
                        <a14:backgroundMark x1="44376" y1="40493" x2="43558" y2="612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87" r="10314" b="10465"/>
          <a:stretch/>
        </p:blipFill>
        <p:spPr>
          <a:xfrm>
            <a:off x="7798438" y="2545796"/>
            <a:ext cx="4097582" cy="23310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2" name="Rectangle: Rounded Corners 5">
            <a:extLst>
              <a:ext uri="{FF2B5EF4-FFF2-40B4-BE49-F238E27FC236}">
                <a16:creationId xmlns="" xmlns:a16="http://schemas.microsoft.com/office/drawing/2014/main" id="{AC896EFE-4A9E-43AC-B16E-73A23D735A69}"/>
              </a:ext>
            </a:extLst>
          </p:cNvPr>
          <p:cNvSpPr/>
          <p:nvPr/>
        </p:nvSpPr>
        <p:spPr>
          <a:xfrm>
            <a:off x="4445000" y="1354790"/>
            <a:ext cx="6131196" cy="524097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8">
            <a:extLst>
              <a:ext uri="{FF2B5EF4-FFF2-40B4-BE49-F238E27FC236}">
                <a16:creationId xmlns="" xmlns:a16="http://schemas.microsoft.com/office/drawing/2014/main" id="{E8A79AC4-22C0-4005-8459-89D25376CB68}"/>
              </a:ext>
            </a:extLst>
          </p:cNvPr>
          <p:cNvSpPr txBox="1"/>
          <p:nvPr/>
        </p:nvSpPr>
        <p:spPr>
          <a:xfrm>
            <a:off x="4229100" y="1407111"/>
            <a:ext cx="62083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 smtClean="0">
                <a:solidFill>
                  <a:srgbClr val="FFFF00"/>
                </a:solidFill>
              </a:rPr>
              <a:t>تتنوع أعمال المساحة حسب طبيعة العمل و الهدف , و ذلك وفق الآتي: </a:t>
            </a:r>
            <a:endParaRPr lang="ar-SY" sz="2000" b="1" dirty="0">
              <a:solidFill>
                <a:srgbClr val="FFFF00"/>
              </a:solidFill>
            </a:endParaRPr>
          </a:p>
        </p:txBody>
      </p:sp>
      <p:pic>
        <p:nvPicPr>
          <p:cNvPr id="34" name="Graphic 71">
            <a:extLst>
              <a:ext uri="{FF2B5EF4-FFF2-40B4-BE49-F238E27FC236}">
                <a16:creationId xmlns:a16="http://schemas.microsoft.com/office/drawing/2014/main" xmlns="" id="{5AAA282A-9CAD-4E62-AB9B-42CF3CC020A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26" b="99074" l="1684" r="96632">
                        <a14:foregroundMark x1="50105" y1="29012" x2="49263" y2="85494"/>
                        <a14:foregroundMark x1="30526" y1="27160" x2="30526" y2="36420"/>
                        <a14:foregroundMark x1="69895" y1="27160" x2="68842" y2="41667"/>
                        <a14:foregroundMark x1="92211" y1="30247" x2="92632" y2="60802"/>
                        <a14:foregroundMark x1="92632" y1="60802" x2="92632" y2="60802"/>
                        <a14:foregroundMark x1="91158" y1="63580" x2="91158" y2="63580"/>
                        <a14:foregroundMark x1="88421" y1="63889" x2="88421" y2="63889"/>
                        <a14:foregroundMark x1="6947" y1="25926" x2="7789" y2="63580"/>
                        <a14:foregroundMark x1="7789" y1="64506" x2="7789" y2="64506"/>
                        <a14:foregroundMark x1="8842" y1="65123" x2="8842" y2="65123"/>
                        <a14:foregroundMark x1="10526" y1="65741" x2="10526" y2="65741"/>
                        <a14:foregroundMark x1="13053" y1="66667" x2="42947" y2="69753"/>
                        <a14:foregroundMark x1="42105" y1="64506" x2="23789" y2="60494"/>
                        <a14:foregroundMark x1="47158" y1="35802" x2="18737" y2="42284"/>
                        <a14:foregroundMark x1="35158" y1="46914" x2="16211" y2="44753"/>
                        <a14:foregroundMark x1="45684" y1="46914" x2="36211" y2="45679"/>
                        <a14:foregroundMark x1="83158" y1="42593" x2="57895" y2="43827"/>
                        <a14:foregroundMark x1="81684" y1="38580" x2="55368" y2="35802"/>
                        <a14:foregroundMark x1="83158" y1="49383" x2="56000" y2="49074"/>
                        <a14:foregroundMark x1="84211" y1="68210" x2="55368" y2="67284"/>
                        <a14:foregroundMark x1="75158" y1="63889" x2="58947" y2="63889"/>
                        <a14:foregroundMark x1="84421" y1="66049" x2="78526" y2="62963"/>
                        <a14:foregroundMark x1="63579" y1="88580" x2="38316" y2="87963"/>
                        <a14:foregroundMark x1="61053" y1="84259" x2="37263" y2="81790"/>
                        <a14:foregroundMark x1="63158" y1="91667" x2="35368" y2="91049"/>
                        <a14:foregroundMark x1="86526" y1="17284" x2="14105" y2="12346"/>
                        <a14:foregroundMark x1="85474" y1="21296" x2="11158" y2="19136"/>
                        <a14:foregroundMark x1="90947" y1="7099" x2="90105" y2="22222"/>
                        <a14:foregroundMark x1="92000" y1="62346" x2="92000" y2="62346"/>
                        <a14:foregroundMark x1="89895" y1="64506" x2="89895" y2="64506"/>
                        <a14:foregroundMark x1="9053" y1="66049" x2="9053" y2="66049"/>
                        <a14:backgroundMark x1="49263" y1="32099" x2="32632" y2="31790"/>
                        <a14:backgroundMark x1="50737" y1="34259" x2="50316" y2="50617"/>
                        <a14:backgroundMark x1="48211" y1="35802" x2="48211" y2="54630"/>
                        <a14:backgroundMark x1="51368" y1="57716" x2="51158" y2="74074"/>
                        <a14:backgroundMark x1="48211" y1="58333" x2="47789" y2="77469"/>
                        <a14:backgroundMark x1="48632" y1="64506" x2="48211" y2="743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23" r="4982"/>
          <a:stretch/>
        </p:blipFill>
        <p:spPr>
          <a:xfrm>
            <a:off x="3162300" y="2439843"/>
            <a:ext cx="3822700" cy="28941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05347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32" grpId="0" animBg="1"/>
      <p:bldP spid="33" grpId="0"/>
    </p:bldLst>
  </p:timing>
</p:sld>
</file>

<file path=ppt/theme/theme1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3726</TotalTime>
  <Words>714</Words>
  <Application>Microsoft Office PowerPoint</Application>
  <PresentationFormat>مخصص</PresentationFormat>
  <Paragraphs>111</Paragraphs>
  <Slides>13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14" baseType="lpstr">
      <vt:lpstr>4_Office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Win7</cp:lastModifiedBy>
  <cp:revision>2494</cp:revision>
  <dcterms:created xsi:type="dcterms:W3CDTF">2020-10-10T04:32:51Z</dcterms:created>
  <dcterms:modified xsi:type="dcterms:W3CDTF">2021-08-25T06:10:55Z</dcterms:modified>
</cp:coreProperties>
</file>