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92" r:id="rId3"/>
    <p:sldId id="337" r:id="rId4"/>
    <p:sldId id="276" r:id="rId5"/>
    <p:sldId id="338" r:id="rId6"/>
    <p:sldId id="339" r:id="rId7"/>
    <p:sldId id="336" r:id="rId8"/>
    <p:sldId id="259" r:id="rId9"/>
    <p:sldId id="300" r:id="rId10"/>
    <p:sldId id="340" r:id="rId11"/>
    <p:sldId id="310" r:id="rId12"/>
    <p:sldId id="342" r:id="rId13"/>
    <p:sldId id="277" r:id="rId14"/>
    <p:sldId id="341" r:id="rId15"/>
    <p:sldId id="275" r:id="rId16"/>
    <p:sldId id="319" r:id="rId17"/>
    <p:sldId id="296" r:id="rId18"/>
    <p:sldId id="343" r:id="rId19"/>
    <p:sldId id="284" r:id="rId20"/>
    <p:sldId id="260" r:id="rId21"/>
    <p:sldId id="261" r:id="rId22"/>
    <p:sldId id="322" r:id="rId23"/>
    <p:sldId id="315" r:id="rId24"/>
    <p:sldId id="332" r:id="rId25"/>
    <p:sldId id="266" r:id="rId26"/>
    <p:sldId id="345" r:id="rId27"/>
    <p:sldId id="344" r:id="rId28"/>
    <p:sldId id="265" r:id="rId29"/>
    <p:sldId id="263" r:id="rId30"/>
    <p:sldId id="346" r:id="rId31"/>
    <p:sldId id="347" r:id="rId32"/>
    <p:sldId id="270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66F7-75FA-4DA5-A0C5-FB998F0BA471}" type="datetimeFigureOut">
              <a:rPr lang="ar-SA" smtClean="0"/>
              <a:pPr/>
              <a:t>21/02/41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85F3A-98AD-4B60-BDCD-ED5A0594872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429124" y="642918"/>
            <a:ext cx="450059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مادة الدراسات الاجتماعية والتربية الوطنية</a:t>
            </a:r>
            <a:endParaRPr lang="ar-SA" b="1" dirty="0"/>
          </a:p>
        </p:txBody>
      </p:sp>
      <p:sp>
        <p:nvSpPr>
          <p:cNvPr id="3" name="مستطيل 2"/>
          <p:cNvSpPr/>
          <p:nvPr/>
        </p:nvSpPr>
        <p:spPr>
          <a:xfrm>
            <a:off x="1785918" y="6396335"/>
            <a:ext cx="51764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SA" sz="2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المعلمة : عائشة حامد </a:t>
            </a:r>
            <a:r>
              <a:rPr lang="ar-SA" sz="2400" b="1" cap="all" spc="0" dirty="0" err="1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الحارثي</a:t>
            </a:r>
            <a:r>
              <a:rPr lang="ar-SA" sz="2400" b="1" cap="all" spc="0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 متوسطة الخيزران</a:t>
            </a:r>
            <a:endParaRPr lang="ar-SA" sz="2400" b="1" cap="all" spc="0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شخص يفك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4918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34458" y="836712"/>
            <a:ext cx="1043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التعلم</a:t>
            </a:r>
          </a:p>
          <a:p>
            <a:pPr algn="ctr"/>
            <a:r>
              <a:rPr lang="ar-SA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بالحذف</a:t>
            </a:r>
            <a:endParaRPr lang="ar-SA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31745" y="544324"/>
            <a:ext cx="5480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لتحصلي على تعريف الرياح </a:t>
            </a:r>
            <a:r>
              <a:rPr lang="ar-SA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أحذفي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احرف ( الميم ) من بداية كل </a:t>
            </a:r>
          </a:p>
          <a:p>
            <a:pPr algn="ctr"/>
            <a:r>
              <a:rPr lang="ar-S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كلمة ونهاية وستحصلين عليه</a:t>
            </a:r>
            <a:endParaRPr lang="ar-SA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05" y="1245354"/>
            <a:ext cx="6601811" cy="5085184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3331746" y="2708920"/>
            <a:ext cx="4336598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err="1" smtClean="0">
                <a:solidFill>
                  <a:schemeClr val="tx1"/>
                </a:solidFill>
              </a:rPr>
              <a:t>تياراتم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مهوائية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تنتقلم</a:t>
            </a:r>
            <a:r>
              <a:rPr lang="ar-SA" sz="2400" dirty="0" smtClean="0">
                <a:solidFill>
                  <a:schemeClr val="tx1"/>
                </a:solidFill>
              </a:rPr>
              <a:t> منم </a:t>
            </a:r>
            <a:r>
              <a:rPr lang="ar-SA" sz="2400" dirty="0" err="1" smtClean="0">
                <a:solidFill>
                  <a:schemeClr val="tx1"/>
                </a:solidFill>
              </a:rPr>
              <a:t>ممناطق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الضغطم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المرتفعم</a:t>
            </a:r>
            <a:r>
              <a:rPr lang="ar-SA" sz="2400" dirty="0" smtClean="0">
                <a:solidFill>
                  <a:schemeClr val="tx1"/>
                </a:solidFill>
              </a:rPr>
              <a:t> إلى </a:t>
            </a:r>
            <a:r>
              <a:rPr lang="ar-SA" sz="2400" dirty="0" err="1" smtClean="0">
                <a:solidFill>
                  <a:schemeClr val="tx1"/>
                </a:solidFill>
              </a:rPr>
              <a:t>مناطقم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الضغطم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المنخفضم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مبشكل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err="1" smtClean="0">
                <a:solidFill>
                  <a:schemeClr val="tx1"/>
                </a:solidFill>
              </a:rPr>
              <a:t>أفقيم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1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14414" y="785794"/>
            <a:ext cx="6715172" cy="16430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افتحي كتاب الطالب ص </a:t>
            </a:r>
            <a:r>
              <a:rPr lang="ar-SA" b="1" dirty="0" smtClean="0">
                <a:solidFill>
                  <a:srgbClr val="C00000"/>
                </a:solidFill>
              </a:rPr>
              <a:t>102</a:t>
            </a:r>
            <a:r>
              <a:rPr lang="ar-SA" b="1" dirty="0" smtClean="0">
                <a:solidFill>
                  <a:srgbClr val="C00000"/>
                </a:solidFill>
              </a:rPr>
              <a:t>واستنتجي </a:t>
            </a:r>
            <a:r>
              <a:rPr lang="ar-SA" b="1" dirty="0" smtClean="0">
                <a:solidFill>
                  <a:srgbClr val="C00000"/>
                </a:solidFill>
              </a:rPr>
              <a:t>من فقرة الرياح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EAD4"/>
              </a:clrFrom>
              <a:clrTo>
                <a:srgbClr val="FCEA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3970" r="3176" b="20133"/>
          <a:stretch/>
        </p:blipFill>
        <p:spPr bwMode="auto">
          <a:xfrm rot="21307091">
            <a:off x="1029266" y="2928508"/>
            <a:ext cx="7432813" cy="279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292080" y="332656"/>
            <a:ext cx="3796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ارسمي اتجاه الرياح في النصف الشمالي والجنوبي من الكرة الأرضية </a:t>
            </a:r>
            <a:endParaRPr lang="ar-SA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53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07" y="1393645"/>
            <a:ext cx="4654693" cy="46996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6" y="1609858"/>
            <a:ext cx="436961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07006" y="188640"/>
            <a:ext cx="6527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ابحثي في الكتاب عن أسماء الأجهزة التالية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وفائدة كل جهاز </a:t>
            </a:r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365"/>
            <a:ext cx="1224136" cy="12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1926"/>
            <a:ext cx="2583631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200">
            <a:off x="439724" y="2973676"/>
            <a:ext cx="3506965" cy="253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34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هم للأسفل 2"/>
          <p:cNvSpPr/>
          <p:nvPr/>
        </p:nvSpPr>
        <p:spPr>
          <a:xfrm>
            <a:off x="3000364" y="3500438"/>
            <a:ext cx="3556466" cy="3357562"/>
          </a:xfrm>
          <a:prstGeom prst="downArrow">
            <a:avLst>
              <a:gd name="adj1" fmla="val 50000"/>
              <a:gd name="adj2" fmla="val 37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نحفظ إبداعك</a:t>
            </a:r>
          </a:p>
          <a:p>
            <a:pPr algn="ctr"/>
            <a:r>
              <a:rPr lang="ar-SA" sz="3600" b="1" dirty="0" smtClean="0"/>
              <a:t>في سجل منجزات</a:t>
            </a:r>
          </a:p>
          <a:p>
            <a:pPr algn="ctr"/>
            <a:r>
              <a:rPr lang="ar-SA" sz="3600" b="1" dirty="0" smtClean="0"/>
              <a:t>الفصل</a:t>
            </a:r>
            <a:endParaRPr lang="ar-SA" sz="3600" b="1" dirty="0"/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1571604" y="0"/>
            <a:ext cx="5857916" cy="342900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صممي </a:t>
            </a:r>
            <a:r>
              <a:rPr lang="ar-SA" sz="3600" b="1" dirty="0" smtClean="0">
                <a:solidFill>
                  <a:srgbClr val="FF0000"/>
                </a:solidFill>
              </a:rPr>
              <a:t>خارطة </a:t>
            </a:r>
            <a:r>
              <a:rPr lang="ar-SA" sz="3600" b="1" dirty="0" smtClean="0">
                <a:solidFill>
                  <a:srgbClr val="FF0000"/>
                </a:solidFill>
              </a:rPr>
              <a:t>مفاهيم </a:t>
            </a:r>
            <a:r>
              <a:rPr lang="ar-SA" sz="3600" b="1" dirty="0" smtClean="0">
                <a:solidFill>
                  <a:srgbClr val="FF0000"/>
                </a:solidFill>
              </a:rPr>
              <a:t>لأنواع الرياح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652120" y="335699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صفي ما ترينه أمامك</a:t>
            </a:r>
            <a:endParaRPr lang="ar-S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43178" y="1196752"/>
            <a:ext cx="43492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استخرجي من فقرة الإعصار ما يلي 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09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19763" y="5661248"/>
            <a:ext cx="49151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استعيدي شريط ذكرياتك عن الدرس السابق , ودوني النقاط الرئيسية فيه</a:t>
            </a:r>
            <a:endParaRPr lang="ar-SA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86380" y="2357430"/>
            <a:ext cx="1592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صفحة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104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14744" y="2357430"/>
            <a:ext cx="13179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نشاط</a:t>
            </a:r>
          </a:p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83824" y="4929198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الرطوبة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1520" y="25142"/>
            <a:ext cx="4254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طالبتي يا </a:t>
            </a:r>
          </a:p>
          <a:p>
            <a:pPr algn="ctr"/>
            <a:r>
              <a:rPr lang="ar-SA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أمل المستقبل تعاوني</a:t>
            </a:r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مع مجموعتك وطبقي ما يلي</a:t>
            </a:r>
            <a:endParaRPr lang="ar-SA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578934" y="3086328"/>
            <a:ext cx="105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ماذا 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تعرفين 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الرطوبة </a:t>
            </a:r>
            <a:endParaRPr lang="ar-SA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62713" y="3299500"/>
            <a:ext cx="17219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نظمي معلوماتك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أنت وفريقك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خارطة 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مفاهيم </a:t>
            </a:r>
            <a:endParaRPr lang="ar-SA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027244" y="3284984"/>
            <a:ext cx="11208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ابحثي في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الكتاب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معلومات 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حول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الرطوبة </a:t>
            </a:r>
            <a:endParaRPr lang="ar-SA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4186" y="3356992"/>
            <a:ext cx="18582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لخصي ما</a:t>
            </a:r>
          </a:p>
          <a:p>
            <a:pPr algn="ctr"/>
            <a:r>
              <a:rPr lang="ar-SA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جمعته من معلومات </a:t>
            </a:r>
          </a:p>
          <a:p>
            <a:pPr algn="ctr"/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 خلال</a:t>
            </a:r>
          </a:p>
          <a:p>
            <a:pPr algn="ctr"/>
            <a:r>
              <a:rPr lang="ar-SA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تصفحك للكتاب</a:t>
            </a:r>
          </a:p>
          <a:p>
            <a:pPr algn="ctr"/>
            <a:r>
              <a:rPr lang="ar-SA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</a:t>
            </a:r>
          </a:p>
          <a:p>
            <a:pPr algn="ctr"/>
            <a:r>
              <a:rPr lang="ar-SA" sz="2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خارطة مفاهيم </a:t>
            </a:r>
            <a:endParaRPr lang="ar-SA" sz="2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54229" y="3356992"/>
            <a:ext cx="20986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قيمي </a:t>
            </a:r>
          </a:p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الخارطة الأولى 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 الخارطة الثانية </a:t>
            </a:r>
            <a:endParaRPr lang="ar-SA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714480" y="500042"/>
            <a:ext cx="6500858" cy="91440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أعيدي ترتيب الكلمات الموجودة أمامك لتحصلي على معنى الرطوبة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6858016" y="2000240"/>
            <a:ext cx="1843094" cy="7143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الهواء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714876" y="2000240"/>
            <a:ext cx="18430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بخار</a:t>
            </a:r>
            <a:endParaRPr lang="ar-SA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2500298" y="2000240"/>
            <a:ext cx="1843094" cy="714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في</a:t>
            </a:r>
            <a:endParaRPr lang="ar-SA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6929454" y="3214686"/>
            <a:ext cx="1843094" cy="785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الماء</a:t>
            </a:r>
            <a:endParaRPr lang="ar-SA" sz="24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2500298" y="3214686"/>
            <a:ext cx="1843094" cy="8572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الموجود</a:t>
            </a:r>
            <a:endParaRPr lang="ar-SA" b="1" dirty="0"/>
          </a:p>
        </p:txBody>
      </p:sp>
      <p:sp>
        <p:nvSpPr>
          <p:cNvPr id="10" name="شكل بيضاوي 9"/>
          <p:cNvSpPr/>
          <p:nvPr/>
        </p:nvSpPr>
        <p:spPr>
          <a:xfrm>
            <a:off x="4786314" y="3214686"/>
            <a:ext cx="1843094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كمية</a:t>
            </a:r>
            <a:endParaRPr lang="ar-SA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80528" y="476672"/>
            <a:ext cx="9047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مثلي لمدن في وطني تزيد فيها الرطوبة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89830" y="3143248"/>
            <a:ext cx="4653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عللي حدوث </a:t>
            </a:r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التكاثف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54654" y="2967335"/>
            <a:ext cx="38347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ضعي اسم تحت</a:t>
            </a:r>
          </a:p>
          <a:p>
            <a:pPr algn="ctr"/>
            <a:r>
              <a:rPr lang="ar-SA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كل صورة من صور التكاثف</a:t>
            </a:r>
            <a:endParaRPr lang="ar-SA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19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20">
            <a:off x="5885451" y="480688"/>
            <a:ext cx="2756863" cy="295232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3175000" cy="288032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56">
            <a:off x="380300" y="497426"/>
            <a:ext cx="2754891" cy="30060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501">
            <a:off x="453880" y="3983064"/>
            <a:ext cx="3899518" cy="23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39234" y="548680"/>
            <a:ext cx="406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اهم صور التكاثف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5720508"/>
            <a:ext cx="8955240" cy="113749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اربطي بين الصورة والدرس</a:t>
            </a:r>
            <a:endParaRPr lang="ar-SA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5260" y="5661248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صممي خارطة مفاهيم لعناصر المناخ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63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16440" y="2420888"/>
            <a:ext cx="5088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استخرجي من الكتاب اسماء أجهزة قياس الرطوبة</a:t>
            </a:r>
          </a:p>
          <a:p>
            <a:pPr algn="ctr"/>
            <a:r>
              <a:rPr lang="ar-SA" sz="2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واسبقي البقية</a:t>
            </a:r>
            <a:r>
              <a:rPr lang="ar-SA" sz="2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ar-SA" sz="2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5576" y="332656"/>
            <a:ext cx="2622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من الأسرع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744416" cy="181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8488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25348" y="404664"/>
            <a:ext cx="439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اكملي جدول التعلم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5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23762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7308304" cy="662473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02440" y="1916832"/>
            <a:ext cx="31748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يتوقع من الطالبة بنهاية الدرس أن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تعرف الحرارة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ترسم اتجاه الرياح في نصفي الكرة الأرضية الشمالي والجنوبي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تذكر أجهزة قياس الرياح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تصمم خارطة مفاهيم لأنواع الرياح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تصف الإعصار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تعرف الرطوبة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تمثل على أشكال الرطوبة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تعدد أجهزة قياس الرطوبة </a:t>
            </a:r>
          </a:p>
          <a:p>
            <a:pPr marL="342900" indent="-342900" algn="ctr">
              <a:buAutoNum type="arabicParenR"/>
            </a:pPr>
            <a:r>
              <a:rPr lang="ar-SA" b="1" dirty="0" smtClean="0">
                <a:solidFill>
                  <a:srgbClr val="FF0000"/>
                </a:solidFill>
              </a:rPr>
              <a:t>أن تدرك أن الرياح من جند الله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5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1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500042"/>
            <a:ext cx="61436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استخرجي الكلمات التي لا تعرفين معناها من الدرس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308304" y="2636912"/>
            <a:ext cx="11400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الرياح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تيارات</a:t>
            </a:r>
          </a:p>
          <a:p>
            <a:pPr algn="ctr"/>
            <a:r>
              <a:rPr lang="ar-SA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الأنيمومتر</a:t>
            </a:r>
            <a:endParaRPr lang="ar-SA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دوارة الرياح</a:t>
            </a:r>
          </a:p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رياح تجارية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رياح عكسية</a:t>
            </a:r>
          </a:p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رياح موسمية 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الاعصار</a:t>
            </a:r>
          </a:p>
          <a:p>
            <a:pPr algn="ctr"/>
            <a:r>
              <a:rPr lang="ar-SA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الرطوبة </a:t>
            </a:r>
          </a:p>
          <a:p>
            <a:pPr algn="ctr"/>
            <a:r>
              <a:rPr lang="ar-S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تكثف</a:t>
            </a:r>
            <a:endParaRPr lang="ar-SA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09450" y="428604"/>
            <a:ext cx="1545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الرياح</a:t>
            </a:r>
            <a:endParaRPr lang="ar-SA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283</Words>
  <Application>Microsoft Office PowerPoint</Application>
  <PresentationFormat>عرض على الشاشة (3:4)‏</PresentationFormat>
  <Paragraphs>88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الوعد للحاسبات</dc:creator>
  <cp:lastModifiedBy>acer</cp:lastModifiedBy>
  <cp:revision>36</cp:revision>
  <dcterms:created xsi:type="dcterms:W3CDTF">2016-10-18T16:06:04Z</dcterms:created>
  <dcterms:modified xsi:type="dcterms:W3CDTF">2019-10-20T17:30:00Z</dcterms:modified>
</cp:coreProperties>
</file>