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256" r:id="rId2"/>
    <p:sldId id="315" r:id="rId3"/>
    <p:sldId id="326" r:id="rId4"/>
    <p:sldId id="307" r:id="rId5"/>
    <p:sldId id="304" r:id="rId6"/>
    <p:sldId id="308" r:id="rId7"/>
    <p:sldId id="328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FCC"/>
    <a:srgbClr val="FFFFCC"/>
    <a:srgbClr val="FFCCCC"/>
    <a:srgbClr val="8FE2FF"/>
    <a:srgbClr val="FF962D"/>
    <a:srgbClr val="FFFFFF"/>
    <a:srgbClr val="FF9933"/>
    <a:srgbClr val="E6AF00"/>
    <a:srgbClr val="FCFCFC"/>
    <a:srgbClr val="D60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85" autoAdjust="0"/>
    <p:restoredTop sz="94660"/>
  </p:normalViewPr>
  <p:slideViewPr>
    <p:cSldViewPr>
      <p:cViewPr varScale="1">
        <p:scale>
          <a:sx n="70" d="100"/>
          <a:sy n="70" d="100"/>
        </p:scale>
        <p:origin x="4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20C00-AD1B-42C8-BF28-94EBC318BC93}" type="doc">
      <dgm:prSet loTypeId="urn:microsoft.com/office/officeart/2005/8/layout/radial1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BH"/>
        </a:p>
      </dgm:t>
    </dgm:pt>
    <dgm:pt modelId="{B9F4CCF6-2ABC-4A9E-B2FF-772279E83AB6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ar-SA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أع</a:t>
          </a:r>
          <a:r>
            <a:rPr lang="ar-BH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ي</a:t>
          </a:r>
          <a:r>
            <a:rPr lang="ar-SA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د ترتيب الكلمات الآتية لتكو</a:t>
          </a:r>
          <a:r>
            <a:rPr lang="ar-BH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ي</a:t>
          </a:r>
          <a:r>
            <a:rPr lang="ar-SA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ن جملة مفيدة</a:t>
          </a:r>
          <a:r>
            <a:rPr lang="ar-BH" sz="2800" b="1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:</a:t>
          </a:r>
          <a:endParaRPr lang="ar-BH" sz="2800" b="1" dirty="0">
            <a:cs typeface="+mj-cs"/>
          </a:endParaRPr>
        </a:p>
      </dgm:t>
    </dgm:pt>
    <dgm:pt modelId="{5DF37D3D-B521-4BBD-BB87-EACC5E856F8C}" type="parTrans" cxnId="{FE46D656-3D27-4D78-A131-E2FADF5FA5F4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C5245551-CC95-47C1-91EE-D20919D27E74}" type="sibTrans" cxnId="{FE46D656-3D27-4D78-A131-E2FADF5FA5F4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A61997CD-0BD0-4AE3-AA0A-7F959B547D57}">
      <dgm:prSet phldrT="[Text]" custT="1"/>
      <dgm:spPr/>
      <dgm:t>
        <a:bodyPr/>
        <a:lstStyle/>
        <a:p>
          <a:pPr rtl="1"/>
          <a:r>
            <a:rPr lang="ar-SA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للناس</a:t>
          </a:r>
          <a:endParaRPr lang="ar-BH" sz="2800" b="1" dirty="0">
            <a:cs typeface="+mj-cs"/>
          </a:endParaRPr>
        </a:p>
      </dgm:t>
    </dgm:pt>
    <dgm:pt modelId="{67192F7E-F04B-4D82-B79F-254AFC892AC5}" type="parTrans" cxnId="{891B74E2-46D5-4FD7-BCC4-52765726D347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B57AF6D2-4172-4A93-9FF7-2BD1C3F50C35}" type="sibTrans" cxnId="{891B74E2-46D5-4FD7-BCC4-52765726D347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1BED2FAB-2097-49C2-B7C8-D377E866A08C}">
      <dgm:prSet phldrT="[Text]" custT="1"/>
      <dgm:spPr/>
      <dgm:t>
        <a:bodyPr/>
        <a:lstStyle/>
        <a:p>
          <a:pPr rtl="1"/>
          <a:r>
            <a:rPr lang="ar-SA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الله</a:t>
          </a:r>
          <a:endParaRPr lang="ar-BH" sz="2800" b="1" dirty="0">
            <a:cs typeface="+mj-cs"/>
          </a:endParaRPr>
        </a:p>
      </dgm:t>
    </dgm:pt>
    <dgm:pt modelId="{52E8D6C4-1005-4651-9744-4119197327FD}" type="parTrans" cxnId="{A3572A65-56F1-4A3A-A5C4-8F5F31BC46A6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DBAEA6B2-47B2-4F78-B5CC-C0F4B7557809}" type="sibTrans" cxnId="{A3572A65-56F1-4A3A-A5C4-8F5F31BC46A6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7632EAA4-B76B-47C2-83D1-36BAFA8C1E84}">
      <dgm:prSet phldrT="[Text]" custT="1"/>
      <dgm:spPr/>
      <dgm:t>
        <a:bodyPr/>
        <a:lstStyle/>
        <a:p>
          <a:pPr rtl="1"/>
          <a:r>
            <a:rPr lang="ar-SA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محمدًا</a:t>
          </a:r>
          <a:endParaRPr lang="ar-BH" sz="2800" b="1" dirty="0">
            <a:cs typeface="+mj-cs"/>
          </a:endParaRPr>
        </a:p>
      </dgm:t>
    </dgm:pt>
    <dgm:pt modelId="{D1846A0A-2035-44D1-AD1B-78F68D2CE114}" type="parTrans" cxnId="{0BB0DF90-0753-4327-890A-0660F7CC4D95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47AAED71-D9A6-4CE3-9B76-7DEB792AF7B4}" type="sibTrans" cxnId="{0BB0DF90-0753-4327-890A-0660F7CC4D95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6F826083-EBD7-43D3-A14C-A5C087B9A362}">
      <dgm:prSet phldrT="[Text]" custT="1"/>
      <dgm:spPr/>
      <dgm:t>
        <a:bodyPr/>
        <a:lstStyle/>
        <a:p>
          <a:pPr rtl="1"/>
          <a:r>
            <a:rPr lang="ar-SA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الصلاة</a:t>
          </a:r>
          <a:endParaRPr lang="ar-BH" sz="2800" b="1" dirty="0">
            <a:cs typeface="+mj-cs"/>
          </a:endParaRPr>
        </a:p>
      </dgm:t>
    </dgm:pt>
    <dgm:pt modelId="{F275F402-8800-4EBE-9BB1-24C21D323375}" type="parTrans" cxnId="{CC54AD6A-8A91-401A-B2C6-4988ECC3D424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40B0BF9F-3E92-4D9E-AD2C-1673AB458FAD}" type="sibTrans" cxnId="{CC54AD6A-8A91-401A-B2C6-4988ECC3D424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64F829F4-F1D3-4298-BAB8-2D94880E5EC3}">
      <dgm:prSet custT="1"/>
      <dgm:spPr/>
      <dgm:t>
        <a:bodyPr/>
        <a:lstStyle/>
        <a:p>
          <a:pPr marL="0" marR="0" indent="0" algn="ctr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عليه</a:t>
          </a:r>
          <a:endParaRPr lang="ar-BH" sz="2800" b="1" dirty="0">
            <a:cs typeface="+mj-cs"/>
          </a:endParaRPr>
        </a:p>
      </dgm:t>
    </dgm:pt>
    <dgm:pt modelId="{90BE6517-4929-4809-8548-7157E156AF67}" type="parTrans" cxnId="{C3194A82-FD8F-4143-8F17-3803C6DAB384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F05E74BE-3389-4744-9342-13C94C5611A0}" type="sibTrans" cxnId="{C3194A82-FD8F-4143-8F17-3803C6DAB384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20B3EA6B-15EA-4C17-A058-7F8A58980769}">
      <dgm:prSet custT="1"/>
      <dgm:spPr/>
      <dgm:t>
        <a:bodyPr/>
        <a:lstStyle/>
        <a:p>
          <a:pPr rtl="1"/>
          <a:r>
            <a:rPr lang="ar-SA" sz="2800" b="1" cap="none" spc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كافَّة</a:t>
          </a:r>
          <a:endParaRPr lang="ar-BH" sz="2800" b="1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+mj-cs"/>
          </a:endParaRPr>
        </a:p>
      </dgm:t>
    </dgm:pt>
    <dgm:pt modelId="{8214A874-6EAC-4EA3-A2EA-E574861411C1}" type="parTrans" cxnId="{7C8E5C3D-88E0-4C69-9229-3610DB7B3B55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4C6169C9-F229-4454-B82E-9C8B7E525C7D}" type="sibTrans" cxnId="{7C8E5C3D-88E0-4C69-9229-3610DB7B3B55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271FC227-FA66-4460-BE57-4638E8CEA359}">
      <dgm:prSet custT="1"/>
      <dgm:spPr/>
      <dgm:t>
        <a:bodyPr/>
        <a:lstStyle/>
        <a:p>
          <a:pPr rtl="1"/>
          <a:r>
            <a:rPr lang="ar-BH" sz="28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بعث</a:t>
          </a:r>
          <a:endParaRPr lang="ar-BH" sz="2800" b="1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+mj-cs"/>
          </a:endParaRPr>
        </a:p>
      </dgm:t>
    </dgm:pt>
    <dgm:pt modelId="{1E1C10CC-84C2-4870-B574-666F4DB4B12B}" type="parTrans" cxnId="{EAD5BB19-E41E-4AF0-BD76-DC33FD770641}">
      <dgm:prSet custT="1"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E4BCCECC-BC58-4D57-8CFF-D770356193FB}" type="sibTrans" cxnId="{EAD5BB19-E41E-4AF0-BD76-DC33FD770641}">
      <dgm:prSet/>
      <dgm:spPr/>
      <dgm:t>
        <a:bodyPr/>
        <a:lstStyle/>
        <a:p>
          <a:pPr rtl="1"/>
          <a:endParaRPr lang="ar-BH" sz="2800" b="1">
            <a:cs typeface="+mj-cs"/>
          </a:endParaRPr>
        </a:p>
      </dgm:t>
    </dgm:pt>
    <dgm:pt modelId="{BBF2553A-4171-44B4-87FF-1B6C3971F3C4}">
      <dgm:prSet custT="1"/>
      <dgm:spPr/>
      <dgm:t>
        <a:bodyPr/>
        <a:lstStyle/>
        <a:p>
          <a:pPr rtl="1"/>
          <a:r>
            <a:rPr lang="ar-SA" sz="24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والسلام</a:t>
          </a:r>
          <a:endParaRPr lang="ar-BH" sz="2400" b="1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gm:t>
    </dgm:pt>
    <dgm:pt modelId="{3066C543-65D5-4553-A4FA-87934269DE3D}" type="parTrans" cxnId="{DA2FE7AC-CF3B-4CD1-BD6F-27A9FF35B44A}">
      <dgm:prSet custT="1"/>
      <dgm:spPr/>
      <dgm:t>
        <a:bodyPr/>
        <a:lstStyle/>
        <a:p>
          <a:pPr rtl="1"/>
          <a:endParaRPr lang="ar-BH" sz="2800" b="1"/>
        </a:p>
      </dgm:t>
    </dgm:pt>
    <dgm:pt modelId="{060C3B59-B165-4955-8132-3873A58241BF}" type="sibTrans" cxnId="{DA2FE7AC-CF3B-4CD1-BD6F-27A9FF35B44A}">
      <dgm:prSet/>
      <dgm:spPr/>
      <dgm:t>
        <a:bodyPr/>
        <a:lstStyle/>
        <a:p>
          <a:pPr rtl="1"/>
          <a:endParaRPr lang="ar-BH" sz="2800" b="1"/>
        </a:p>
      </dgm:t>
    </dgm:pt>
    <dgm:pt modelId="{017EDA41-752F-48F4-8C1B-F9F1530F1130}" type="pres">
      <dgm:prSet presAssocID="{83920C00-AD1B-42C8-BF28-94EBC318BC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86EEEB89-4F31-4F43-B98D-C86B84EB67EF}" type="pres">
      <dgm:prSet presAssocID="{B9F4CCF6-2ABC-4A9E-B2FF-772279E83AB6}" presName="centerShape" presStyleLbl="node0" presStyleIdx="0" presStyleCnt="1" custScaleX="225829" custScaleY="171487"/>
      <dgm:spPr/>
      <dgm:t>
        <a:bodyPr/>
        <a:lstStyle/>
        <a:p>
          <a:pPr rtl="1"/>
          <a:endParaRPr lang="ar-BH"/>
        </a:p>
      </dgm:t>
    </dgm:pt>
    <dgm:pt modelId="{B7AA3F6D-4227-4302-972B-ED9EC44EE0C5}" type="pres">
      <dgm:prSet presAssocID="{67192F7E-F04B-4D82-B79F-254AFC892AC5}" presName="Name9" presStyleLbl="parChTrans1D2" presStyleIdx="0" presStyleCnt="8"/>
      <dgm:spPr/>
      <dgm:t>
        <a:bodyPr/>
        <a:lstStyle/>
        <a:p>
          <a:pPr rtl="1"/>
          <a:endParaRPr lang="ar-BH"/>
        </a:p>
      </dgm:t>
    </dgm:pt>
    <dgm:pt modelId="{2B5651EE-2446-4489-B084-78A00BDA94EC}" type="pres">
      <dgm:prSet presAssocID="{67192F7E-F04B-4D82-B79F-254AFC892AC5}" presName="connTx" presStyleLbl="parChTrans1D2" presStyleIdx="0" presStyleCnt="8"/>
      <dgm:spPr/>
      <dgm:t>
        <a:bodyPr/>
        <a:lstStyle/>
        <a:p>
          <a:pPr rtl="1"/>
          <a:endParaRPr lang="ar-BH"/>
        </a:p>
      </dgm:t>
    </dgm:pt>
    <dgm:pt modelId="{CBD74FE2-9D88-41A3-A8DA-7C9912EA8401}" type="pres">
      <dgm:prSet presAssocID="{A61997CD-0BD0-4AE3-AA0A-7F959B547D5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EBC182C6-79A1-42C8-803F-522BC1B213CE}" type="pres">
      <dgm:prSet presAssocID="{52E8D6C4-1005-4651-9744-4119197327FD}" presName="Name9" presStyleLbl="parChTrans1D2" presStyleIdx="1" presStyleCnt="8"/>
      <dgm:spPr/>
      <dgm:t>
        <a:bodyPr/>
        <a:lstStyle/>
        <a:p>
          <a:pPr rtl="1"/>
          <a:endParaRPr lang="ar-BH"/>
        </a:p>
      </dgm:t>
    </dgm:pt>
    <dgm:pt modelId="{24B8B373-4858-43A1-A79A-AA22716AD6AA}" type="pres">
      <dgm:prSet presAssocID="{52E8D6C4-1005-4651-9744-4119197327FD}" presName="connTx" presStyleLbl="parChTrans1D2" presStyleIdx="1" presStyleCnt="8"/>
      <dgm:spPr/>
      <dgm:t>
        <a:bodyPr/>
        <a:lstStyle/>
        <a:p>
          <a:pPr rtl="1"/>
          <a:endParaRPr lang="ar-BH"/>
        </a:p>
      </dgm:t>
    </dgm:pt>
    <dgm:pt modelId="{70CAA095-E017-4ECF-BF34-14CF40B0C858}" type="pres">
      <dgm:prSet presAssocID="{1BED2FAB-2097-49C2-B7C8-D377E866A0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5803C04-BC13-4144-A340-FB7C2CB10EF2}" type="pres">
      <dgm:prSet presAssocID="{90BE6517-4929-4809-8548-7157E156AF67}" presName="Name9" presStyleLbl="parChTrans1D2" presStyleIdx="2" presStyleCnt="8"/>
      <dgm:spPr/>
      <dgm:t>
        <a:bodyPr/>
        <a:lstStyle/>
        <a:p>
          <a:pPr rtl="1"/>
          <a:endParaRPr lang="ar-BH"/>
        </a:p>
      </dgm:t>
    </dgm:pt>
    <dgm:pt modelId="{F89AA0A7-5E52-4C88-BECA-89C5521F04F3}" type="pres">
      <dgm:prSet presAssocID="{90BE6517-4929-4809-8548-7157E156AF67}" presName="connTx" presStyleLbl="parChTrans1D2" presStyleIdx="2" presStyleCnt="8"/>
      <dgm:spPr/>
      <dgm:t>
        <a:bodyPr/>
        <a:lstStyle/>
        <a:p>
          <a:pPr rtl="1"/>
          <a:endParaRPr lang="ar-BH"/>
        </a:p>
      </dgm:t>
    </dgm:pt>
    <dgm:pt modelId="{FAA3A40C-0244-49CD-8511-E3EA6618E94D}" type="pres">
      <dgm:prSet presAssocID="{64F829F4-F1D3-4298-BAB8-2D94880E5EC3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B08DD3F-4DE0-4627-A2B7-5545B4ED9280}" type="pres">
      <dgm:prSet presAssocID="{8214A874-6EAC-4EA3-A2EA-E574861411C1}" presName="Name9" presStyleLbl="parChTrans1D2" presStyleIdx="3" presStyleCnt="8"/>
      <dgm:spPr/>
      <dgm:t>
        <a:bodyPr/>
        <a:lstStyle/>
        <a:p>
          <a:pPr rtl="1"/>
          <a:endParaRPr lang="ar-BH"/>
        </a:p>
      </dgm:t>
    </dgm:pt>
    <dgm:pt modelId="{D467F68D-A16D-4E72-B1E6-16953EDEDC62}" type="pres">
      <dgm:prSet presAssocID="{8214A874-6EAC-4EA3-A2EA-E574861411C1}" presName="connTx" presStyleLbl="parChTrans1D2" presStyleIdx="3" presStyleCnt="8"/>
      <dgm:spPr/>
      <dgm:t>
        <a:bodyPr/>
        <a:lstStyle/>
        <a:p>
          <a:pPr rtl="1"/>
          <a:endParaRPr lang="ar-BH"/>
        </a:p>
      </dgm:t>
    </dgm:pt>
    <dgm:pt modelId="{F1AF87D1-D03E-429E-8CFB-D508D6F91B29}" type="pres">
      <dgm:prSet presAssocID="{20B3EA6B-15EA-4C17-A058-7F8A5898076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9D5980CD-0E42-4EA6-AAE9-D45B3A5EEFE0}" type="pres">
      <dgm:prSet presAssocID="{1E1C10CC-84C2-4870-B574-666F4DB4B12B}" presName="Name9" presStyleLbl="parChTrans1D2" presStyleIdx="4" presStyleCnt="8"/>
      <dgm:spPr/>
      <dgm:t>
        <a:bodyPr/>
        <a:lstStyle/>
        <a:p>
          <a:pPr rtl="1"/>
          <a:endParaRPr lang="ar-BH"/>
        </a:p>
      </dgm:t>
    </dgm:pt>
    <dgm:pt modelId="{D0E0000B-1816-4155-8BD2-78BF1D463D0E}" type="pres">
      <dgm:prSet presAssocID="{1E1C10CC-84C2-4870-B574-666F4DB4B12B}" presName="connTx" presStyleLbl="parChTrans1D2" presStyleIdx="4" presStyleCnt="8"/>
      <dgm:spPr/>
      <dgm:t>
        <a:bodyPr/>
        <a:lstStyle/>
        <a:p>
          <a:pPr rtl="1"/>
          <a:endParaRPr lang="ar-BH"/>
        </a:p>
      </dgm:t>
    </dgm:pt>
    <dgm:pt modelId="{C539BF4C-B34C-4FC1-8805-0D5A8AE15756}" type="pres">
      <dgm:prSet presAssocID="{271FC227-FA66-4460-BE57-4638E8CEA359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08EC5CDB-6E9F-4DA3-BB96-B5F6DA8FE9FC}" type="pres">
      <dgm:prSet presAssocID="{3066C543-65D5-4553-A4FA-87934269DE3D}" presName="Name9" presStyleLbl="parChTrans1D2" presStyleIdx="5" presStyleCnt="8"/>
      <dgm:spPr/>
      <dgm:t>
        <a:bodyPr/>
        <a:lstStyle/>
        <a:p>
          <a:pPr rtl="1"/>
          <a:endParaRPr lang="ar-BH"/>
        </a:p>
      </dgm:t>
    </dgm:pt>
    <dgm:pt modelId="{3AEA41EB-EE0C-4E6D-A1C9-0963E4D110FC}" type="pres">
      <dgm:prSet presAssocID="{3066C543-65D5-4553-A4FA-87934269DE3D}" presName="connTx" presStyleLbl="parChTrans1D2" presStyleIdx="5" presStyleCnt="8"/>
      <dgm:spPr/>
      <dgm:t>
        <a:bodyPr/>
        <a:lstStyle/>
        <a:p>
          <a:pPr rtl="1"/>
          <a:endParaRPr lang="ar-BH"/>
        </a:p>
      </dgm:t>
    </dgm:pt>
    <dgm:pt modelId="{B3DF0FD9-0BAC-4F6F-B675-05493E9E9ABC}" type="pres">
      <dgm:prSet presAssocID="{BBF2553A-4171-44B4-87FF-1B6C3971F3C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C01EBB6-51FD-44EF-8F9E-7633877C0D1F}" type="pres">
      <dgm:prSet presAssocID="{D1846A0A-2035-44D1-AD1B-78F68D2CE114}" presName="Name9" presStyleLbl="parChTrans1D2" presStyleIdx="6" presStyleCnt="8"/>
      <dgm:spPr/>
      <dgm:t>
        <a:bodyPr/>
        <a:lstStyle/>
        <a:p>
          <a:pPr rtl="1"/>
          <a:endParaRPr lang="ar-BH"/>
        </a:p>
      </dgm:t>
    </dgm:pt>
    <dgm:pt modelId="{3730087F-032D-4A2B-B858-61EE96BD41F4}" type="pres">
      <dgm:prSet presAssocID="{D1846A0A-2035-44D1-AD1B-78F68D2CE114}" presName="connTx" presStyleLbl="parChTrans1D2" presStyleIdx="6" presStyleCnt="8"/>
      <dgm:spPr/>
      <dgm:t>
        <a:bodyPr/>
        <a:lstStyle/>
        <a:p>
          <a:pPr rtl="1"/>
          <a:endParaRPr lang="ar-BH"/>
        </a:p>
      </dgm:t>
    </dgm:pt>
    <dgm:pt modelId="{94D129EA-D77D-4078-94B6-00FA8E1687C4}" type="pres">
      <dgm:prSet presAssocID="{7632EAA4-B76B-47C2-83D1-36BAFA8C1E84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FE7064E7-2767-4D6A-9147-02046C367933}" type="pres">
      <dgm:prSet presAssocID="{F275F402-8800-4EBE-9BB1-24C21D323375}" presName="Name9" presStyleLbl="parChTrans1D2" presStyleIdx="7" presStyleCnt="8"/>
      <dgm:spPr/>
      <dgm:t>
        <a:bodyPr/>
        <a:lstStyle/>
        <a:p>
          <a:pPr rtl="1"/>
          <a:endParaRPr lang="ar-BH"/>
        </a:p>
      </dgm:t>
    </dgm:pt>
    <dgm:pt modelId="{8F33AC4B-1DF0-4348-8FE5-46B16F9DDA83}" type="pres">
      <dgm:prSet presAssocID="{F275F402-8800-4EBE-9BB1-24C21D323375}" presName="connTx" presStyleLbl="parChTrans1D2" presStyleIdx="7" presStyleCnt="8"/>
      <dgm:spPr/>
      <dgm:t>
        <a:bodyPr/>
        <a:lstStyle/>
        <a:p>
          <a:pPr rtl="1"/>
          <a:endParaRPr lang="ar-BH"/>
        </a:p>
      </dgm:t>
    </dgm:pt>
    <dgm:pt modelId="{636D32DD-4BBD-4D1B-B94F-42C6097F75C2}" type="pres">
      <dgm:prSet presAssocID="{6F826083-EBD7-43D3-A14C-A5C087B9A36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C3194A82-FD8F-4143-8F17-3803C6DAB384}" srcId="{B9F4CCF6-2ABC-4A9E-B2FF-772279E83AB6}" destId="{64F829F4-F1D3-4298-BAB8-2D94880E5EC3}" srcOrd="2" destOrd="0" parTransId="{90BE6517-4929-4809-8548-7157E156AF67}" sibTransId="{F05E74BE-3389-4744-9342-13C94C5611A0}"/>
    <dgm:cxn modelId="{4203F40E-A35A-4148-9D3B-F08FFD4A1524}" type="presOf" srcId="{F275F402-8800-4EBE-9BB1-24C21D323375}" destId="{FE7064E7-2767-4D6A-9147-02046C367933}" srcOrd="0" destOrd="0" presId="urn:microsoft.com/office/officeart/2005/8/layout/radial1"/>
    <dgm:cxn modelId="{DF3F31B4-CFB2-4EB6-B9B3-DB40F9D19A0E}" type="presOf" srcId="{3066C543-65D5-4553-A4FA-87934269DE3D}" destId="{3AEA41EB-EE0C-4E6D-A1C9-0963E4D110FC}" srcOrd="1" destOrd="0" presId="urn:microsoft.com/office/officeart/2005/8/layout/radial1"/>
    <dgm:cxn modelId="{C66C3CAA-1AD6-4282-98E3-A8E737705117}" type="presOf" srcId="{52E8D6C4-1005-4651-9744-4119197327FD}" destId="{24B8B373-4858-43A1-A79A-AA22716AD6AA}" srcOrd="1" destOrd="0" presId="urn:microsoft.com/office/officeart/2005/8/layout/radial1"/>
    <dgm:cxn modelId="{75BF23E7-1BDD-48BE-A4DB-7F28C350846A}" type="presOf" srcId="{F275F402-8800-4EBE-9BB1-24C21D323375}" destId="{8F33AC4B-1DF0-4348-8FE5-46B16F9DDA83}" srcOrd="1" destOrd="0" presId="urn:microsoft.com/office/officeart/2005/8/layout/radial1"/>
    <dgm:cxn modelId="{F49AE64F-D0D8-45B5-A983-0F5C07636867}" type="presOf" srcId="{90BE6517-4929-4809-8548-7157E156AF67}" destId="{25803C04-BC13-4144-A340-FB7C2CB10EF2}" srcOrd="0" destOrd="0" presId="urn:microsoft.com/office/officeart/2005/8/layout/radial1"/>
    <dgm:cxn modelId="{ABA76327-E7B0-4562-8D7F-AFE412FDE8D5}" type="presOf" srcId="{83920C00-AD1B-42C8-BF28-94EBC318BC93}" destId="{017EDA41-752F-48F4-8C1B-F9F1530F1130}" srcOrd="0" destOrd="0" presId="urn:microsoft.com/office/officeart/2005/8/layout/radial1"/>
    <dgm:cxn modelId="{FE46D656-3D27-4D78-A131-E2FADF5FA5F4}" srcId="{83920C00-AD1B-42C8-BF28-94EBC318BC93}" destId="{B9F4CCF6-2ABC-4A9E-B2FF-772279E83AB6}" srcOrd="0" destOrd="0" parTransId="{5DF37D3D-B521-4BBD-BB87-EACC5E856F8C}" sibTransId="{C5245551-CC95-47C1-91EE-D20919D27E74}"/>
    <dgm:cxn modelId="{9B0DE3BD-3579-4A93-8973-2DAC80E534E8}" type="presOf" srcId="{1E1C10CC-84C2-4870-B574-666F4DB4B12B}" destId="{D0E0000B-1816-4155-8BD2-78BF1D463D0E}" srcOrd="1" destOrd="0" presId="urn:microsoft.com/office/officeart/2005/8/layout/radial1"/>
    <dgm:cxn modelId="{B7502666-2C56-4B33-B9BE-3439329F1CE8}" type="presOf" srcId="{52E8D6C4-1005-4651-9744-4119197327FD}" destId="{EBC182C6-79A1-42C8-803F-522BC1B213CE}" srcOrd="0" destOrd="0" presId="urn:microsoft.com/office/officeart/2005/8/layout/radial1"/>
    <dgm:cxn modelId="{C80D4957-2980-4952-845D-82E863A3B2A4}" type="presOf" srcId="{64F829F4-F1D3-4298-BAB8-2D94880E5EC3}" destId="{FAA3A40C-0244-49CD-8511-E3EA6618E94D}" srcOrd="0" destOrd="0" presId="urn:microsoft.com/office/officeart/2005/8/layout/radial1"/>
    <dgm:cxn modelId="{DA2FE7AC-CF3B-4CD1-BD6F-27A9FF35B44A}" srcId="{B9F4CCF6-2ABC-4A9E-B2FF-772279E83AB6}" destId="{BBF2553A-4171-44B4-87FF-1B6C3971F3C4}" srcOrd="5" destOrd="0" parTransId="{3066C543-65D5-4553-A4FA-87934269DE3D}" sibTransId="{060C3B59-B165-4955-8132-3873A58241BF}"/>
    <dgm:cxn modelId="{CC54AD6A-8A91-401A-B2C6-4988ECC3D424}" srcId="{B9F4CCF6-2ABC-4A9E-B2FF-772279E83AB6}" destId="{6F826083-EBD7-43D3-A14C-A5C087B9A362}" srcOrd="7" destOrd="0" parTransId="{F275F402-8800-4EBE-9BB1-24C21D323375}" sibTransId="{40B0BF9F-3E92-4D9E-AD2C-1673AB458FAD}"/>
    <dgm:cxn modelId="{03BC57F0-2FFB-4739-BF60-8F0A22FB286E}" type="presOf" srcId="{B9F4CCF6-2ABC-4A9E-B2FF-772279E83AB6}" destId="{86EEEB89-4F31-4F43-B98D-C86B84EB67EF}" srcOrd="0" destOrd="0" presId="urn:microsoft.com/office/officeart/2005/8/layout/radial1"/>
    <dgm:cxn modelId="{892EFAE3-8BB5-4E13-BFBB-E0D21504FC26}" type="presOf" srcId="{67192F7E-F04B-4D82-B79F-254AFC892AC5}" destId="{2B5651EE-2446-4489-B084-78A00BDA94EC}" srcOrd="1" destOrd="0" presId="urn:microsoft.com/office/officeart/2005/8/layout/radial1"/>
    <dgm:cxn modelId="{891B74E2-46D5-4FD7-BCC4-52765726D347}" srcId="{B9F4CCF6-2ABC-4A9E-B2FF-772279E83AB6}" destId="{A61997CD-0BD0-4AE3-AA0A-7F959B547D57}" srcOrd="0" destOrd="0" parTransId="{67192F7E-F04B-4D82-B79F-254AFC892AC5}" sibTransId="{B57AF6D2-4172-4A93-9FF7-2BD1C3F50C35}"/>
    <dgm:cxn modelId="{0BB0DF90-0753-4327-890A-0660F7CC4D95}" srcId="{B9F4CCF6-2ABC-4A9E-B2FF-772279E83AB6}" destId="{7632EAA4-B76B-47C2-83D1-36BAFA8C1E84}" srcOrd="6" destOrd="0" parTransId="{D1846A0A-2035-44D1-AD1B-78F68D2CE114}" sibTransId="{47AAED71-D9A6-4CE3-9B76-7DEB792AF7B4}"/>
    <dgm:cxn modelId="{535C6415-5353-4A12-9287-5DB78A87CF8B}" type="presOf" srcId="{8214A874-6EAC-4EA3-A2EA-E574861411C1}" destId="{D467F68D-A16D-4E72-B1E6-16953EDEDC62}" srcOrd="1" destOrd="0" presId="urn:microsoft.com/office/officeart/2005/8/layout/radial1"/>
    <dgm:cxn modelId="{E3B39138-9BB7-4AA0-A26B-E3B1C66EDA11}" type="presOf" srcId="{A61997CD-0BD0-4AE3-AA0A-7F959B547D57}" destId="{CBD74FE2-9D88-41A3-A8DA-7C9912EA8401}" srcOrd="0" destOrd="0" presId="urn:microsoft.com/office/officeart/2005/8/layout/radial1"/>
    <dgm:cxn modelId="{A3572A65-56F1-4A3A-A5C4-8F5F31BC46A6}" srcId="{B9F4CCF6-2ABC-4A9E-B2FF-772279E83AB6}" destId="{1BED2FAB-2097-49C2-B7C8-D377E866A08C}" srcOrd="1" destOrd="0" parTransId="{52E8D6C4-1005-4651-9744-4119197327FD}" sibTransId="{DBAEA6B2-47B2-4F78-B5CC-C0F4B7557809}"/>
    <dgm:cxn modelId="{E0766AB4-F442-49D2-A635-4575EE1DADF2}" type="presOf" srcId="{90BE6517-4929-4809-8548-7157E156AF67}" destId="{F89AA0A7-5E52-4C88-BECA-89C5521F04F3}" srcOrd="1" destOrd="0" presId="urn:microsoft.com/office/officeart/2005/8/layout/radial1"/>
    <dgm:cxn modelId="{70FBD457-410B-41F4-891A-873648CD5632}" type="presOf" srcId="{D1846A0A-2035-44D1-AD1B-78F68D2CE114}" destId="{3730087F-032D-4A2B-B858-61EE96BD41F4}" srcOrd="1" destOrd="0" presId="urn:microsoft.com/office/officeart/2005/8/layout/radial1"/>
    <dgm:cxn modelId="{2F15808A-B143-4647-A010-576051289D26}" type="presOf" srcId="{3066C543-65D5-4553-A4FA-87934269DE3D}" destId="{08EC5CDB-6E9F-4DA3-BB96-B5F6DA8FE9FC}" srcOrd="0" destOrd="0" presId="urn:microsoft.com/office/officeart/2005/8/layout/radial1"/>
    <dgm:cxn modelId="{EAD5BB19-E41E-4AF0-BD76-DC33FD770641}" srcId="{B9F4CCF6-2ABC-4A9E-B2FF-772279E83AB6}" destId="{271FC227-FA66-4460-BE57-4638E8CEA359}" srcOrd="4" destOrd="0" parTransId="{1E1C10CC-84C2-4870-B574-666F4DB4B12B}" sibTransId="{E4BCCECC-BC58-4D57-8CFF-D770356193FB}"/>
    <dgm:cxn modelId="{9C8F732E-7770-4D9F-AF27-C8F74B811264}" type="presOf" srcId="{20B3EA6B-15EA-4C17-A058-7F8A58980769}" destId="{F1AF87D1-D03E-429E-8CFB-D508D6F91B29}" srcOrd="0" destOrd="0" presId="urn:microsoft.com/office/officeart/2005/8/layout/radial1"/>
    <dgm:cxn modelId="{A05DD2D4-C53B-4B69-B23A-66CEF128F7CD}" type="presOf" srcId="{1E1C10CC-84C2-4870-B574-666F4DB4B12B}" destId="{9D5980CD-0E42-4EA6-AAE9-D45B3A5EEFE0}" srcOrd="0" destOrd="0" presId="urn:microsoft.com/office/officeart/2005/8/layout/radial1"/>
    <dgm:cxn modelId="{BFBB0849-5DBE-42F2-8F63-FCF3D21996FD}" type="presOf" srcId="{1BED2FAB-2097-49C2-B7C8-D377E866A08C}" destId="{70CAA095-E017-4ECF-BF34-14CF40B0C858}" srcOrd="0" destOrd="0" presId="urn:microsoft.com/office/officeart/2005/8/layout/radial1"/>
    <dgm:cxn modelId="{A74789AB-9FC7-4431-8BE4-4C3433BB5371}" type="presOf" srcId="{8214A874-6EAC-4EA3-A2EA-E574861411C1}" destId="{9B08DD3F-4DE0-4627-A2B7-5545B4ED9280}" srcOrd="0" destOrd="0" presId="urn:microsoft.com/office/officeart/2005/8/layout/radial1"/>
    <dgm:cxn modelId="{9BD56D0F-8A95-46B7-9E11-B6F371EB74B3}" type="presOf" srcId="{6F826083-EBD7-43D3-A14C-A5C087B9A362}" destId="{636D32DD-4BBD-4D1B-B94F-42C6097F75C2}" srcOrd="0" destOrd="0" presId="urn:microsoft.com/office/officeart/2005/8/layout/radial1"/>
    <dgm:cxn modelId="{1CEAF64E-F6D6-40D0-B7EC-FB6B4F42D460}" type="presOf" srcId="{D1846A0A-2035-44D1-AD1B-78F68D2CE114}" destId="{1C01EBB6-51FD-44EF-8F9E-7633877C0D1F}" srcOrd="0" destOrd="0" presId="urn:microsoft.com/office/officeart/2005/8/layout/radial1"/>
    <dgm:cxn modelId="{F717ECE2-6B7A-46C6-91C6-62E5367B150E}" type="presOf" srcId="{7632EAA4-B76B-47C2-83D1-36BAFA8C1E84}" destId="{94D129EA-D77D-4078-94B6-00FA8E1687C4}" srcOrd="0" destOrd="0" presId="urn:microsoft.com/office/officeart/2005/8/layout/radial1"/>
    <dgm:cxn modelId="{3D2AB71E-4FB9-43EE-8295-FAC4C83F50B7}" type="presOf" srcId="{67192F7E-F04B-4D82-B79F-254AFC892AC5}" destId="{B7AA3F6D-4227-4302-972B-ED9EC44EE0C5}" srcOrd="0" destOrd="0" presId="urn:microsoft.com/office/officeart/2005/8/layout/radial1"/>
    <dgm:cxn modelId="{7C8E5C3D-88E0-4C69-9229-3610DB7B3B55}" srcId="{B9F4CCF6-2ABC-4A9E-B2FF-772279E83AB6}" destId="{20B3EA6B-15EA-4C17-A058-7F8A58980769}" srcOrd="3" destOrd="0" parTransId="{8214A874-6EAC-4EA3-A2EA-E574861411C1}" sibTransId="{4C6169C9-F229-4454-B82E-9C8B7E525C7D}"/>
    <dgm:cxn modelId="{C5EF0892-2333-4845-8358-1B203056FEFF}" type="presOf" srcId="{271FC227-FA66-4460-BE57-4638E8CEA359}" destId="{C539BF4C-B34C-4FC1-8805-0D5A8AE15756}" srcOrd="0" destOrd="0" presId="urn:microsoft.com/office/officeart/2005/8/layout/radial1"/>
    <dgm:cxn modelId="{BDB71E30-5CD3-461C-809E-ED2D3825644B}" type="presOf" srcId="{BBF2553A-4171-44B4-87FF-1B6C3971F3C4}" destId="{B3DF0FD9-0BAC-4F6F-B675-05493E9E9ABC}" srcOrd="0" destOrd="0" presId="urn:microsoft.com/office/officeart/2005/8/layout/radial1"/>
    <dgm:cxn modelId="{6E9CC975-47B0-43A8-A958-54B98CE83B89}" type="presParOf" srcId="{017EDA41-752F-48F4-8C1B-F9F1530F1130}" destId="{86EEEB89-4F31-4F43-B98D-C86B84EB67EF}" srcOrd="0" destOrd="0" presId="urn:microsoft.com/office/officeart/2005/8/layout/radial1"/>
    <dgm:cxn modelId="{E15E6BC7-6F02-4468-8FF1-73DFA3B31956}" type="presParOf" srcId="{017EDA41-752F-48F4-8C1B-F9F1530F1130}" destId="{B7AA3F6D-4227-4302-972B-ED9EC44EE0C5}" srcOrd="1" destOrd="0" presId="urn:microsoft.com/office/officeart/2005/8/layout/radial1"/>
    <dgm:cxn modelId="{3DA023C8-C808-493F-9588-A20DE0F38368}" type="presParOf" srcId="{B7AA3F6D-4227-4302-972B-ED9EC44EE0C5}" destId="{2B5651EE-2446-4489-B084-78A00BDA94EC}" srcOrd="0" destOrd="0" presId="urn:microsoft.com/office/officeart/2005/8/layout/radial1"/>
    <dgm:cxn modelId="{7EF272DF-FF24-42E6-9FF8-4133491528CA}" type="presParOf" srcId="{017EDA41-752F-48F4-8C1B-F9F1530F1130}" destId="{CBD74FE2-9D88-41A3-A8DA-7C9912EA8401}" srcOrd="2" destOrd="0" presId="urn:microsoft.com/office/officeart/2005/8/layout/radial1"/>
    <dgm:cxn modelId="{7B7E1B82-D1A1-4480-9BEA-D475CEBB8F85}" type="presParOf" srcId="{017EDA41-752F-48F4-8C1B-F9F1530F1130}" destId="{EBC182C6-79A1-42C8-803F-522BC1B213CE}" srcOrd="3" destOrd="0" presId="urn:microsoft.com/office/officeart/2005/8/layout/radial1"/>
    <dgm:cxn modelId="{AEA7B614-AFED-48DA-8EA5-7CECF70740FD}" type="presParOf" srcId="{EBC182C6-79A1-42C8-803F-522BC1B213CE}" destId="{24B8B373-4858-43A1-A79A-AA22716AD6AA}" srcOrd="0" destOrd="0" presId="urn:microsoft.com/office/officeart/2005/8/layout/radial1"/>
    <dgm:cxn modelId="{66489BC4-94CA-40DE-A71E-9A9EB53A530F}" type="presParOf" srcId="{017EDA41-752F-48F4-8C1B-F9F1530F1130}" destId="{70CAA095-E017-4ECF-BF34-14CF40B0C858}" srcOrd="4" destOrd="0" presId="urn:microsoft.com/office/officeart/2005/8/layout/radial1"/>
    <dgm:cxn modelId="{4DCF5A8D-9709-4068-80D7-A4A5FF704406}" type="presParOf" srcId="{017EDA41-752F-48F4-8C1B-F9F1530F1130}" destId="{25803C04-BC13-4144-A340-FB7C2CB10EF2}" srcOrd="5" destOrd="0" presId="urn:microsoft.com/office/officeart/2005/8/layout/radial1"/>
    <dgm:cxn modelId="{D7FC09BC-FDAB-434B-A440-B782515CA95E}" type="presParOf" srcId="{25803C04-BC13-4144-A340-FB7C2CB10EF2}" destId="{F89AA0A7-5E52-4C88-BECA-89C5521F04F3}" srcOrd="0" destOrd="0" presId="urn:microsoft.com/office/officeart/2005/8/layout/radial1"/>
    <dgm:cxn modelId="{B7A6F7CD-A28F-4A20-AD76-646D540D7323}" type="presParOf" srcId="{017EDA41-752F-48F4-8C1B-F9F1530F1130}" destId="{FAA3A40C-0244-49CD-8511-E3EA6618E94D}" srcOrd="6" destOrd="0" presId="urn:microsoft.com/office/officeart/2005/8/layout/radial1"/>
    <dgm:cxn modelId="{642FE06E-B7A4-4821-B065-289354E1FFBC}" type="presParOf" srcId="{017EDA41-752F-48F4-8C1B-F9F1530F1130}" destId="{9B08DD3F-4DE0-4627-A2B7-5545B4ED9280}" srcOrd="7" destOrd="0" presId="urn:microsoft.com/office/officeart/2005/8/layout/radial1"/>
    <dgm:cxn modelId="{C5DAD016-B432-4AC9-B805-75C714B01621}" type="presParOf" srcId="{9B08DD3F-4DE0-4627-A2B7-5545B4ED9280}" destId="{D467F68D-A16D-4E72-B1E6-16953EDEDC62}" srcOrd="0" destOrd="0" presId="urn:microsoft.com/office/officeart/2005/8/layout/radial1"/>
    <dgm:cxn modelId="{E0E75276-0791-4F50-8C6D-01973533A8BD}" type="presParOf" srcId="{017EDA41-752F-48F4-8C1B-F9F1530F1130}" destId="{F1AF87D1-D03E-429E-8CFB-D508D6F91B29}" srcOrd="8" destOrd="0" presId="urn:microsoft.com/office/officeart/2005/8/layout/radial1"/>
    <dgm:cxn modelId="{4F76D7A6-D0A5-4A4A-B1AE-B25F89A32044}" type="presParOf" srcId="{017EDA41-752F-48F4-8C1B-F9F1530F1130}" destId="{9D5980CD-0E42-4EA6-AAE9-D45B3A5EEFE0}" srcOrd="9" destOrd="0" presId="urn:microsoft.com/office/officeart/2005/8/layout/radial1"/>
    <dgm:cxn modelId="{C9933A64-8456-4A7E-B1F3-A728EEB28EE5}" type="presParOf" srcId="{9D5980CD-0E42-4EA6-AAE9-D45B3A5EEFE0}" destId="{D0E0000B-1816-4155-8BD2-78BF1D463D0E}" srcOrd="0" destOrd="0" presId="urn:microsoft.com/office/officeart/2005/8/layout/radial1"/>
    <dgm:cxn modelId="{C7AA3FE8-E4B1-4C4C-9ACC-4225F37E467C}" type="presParOf" srcId="{017EDA41-752F-48F4-8C1B-F9F1530F1130}" destId="{C539BF4C-B34C-4FC1-8805-0D5A8AE15756}" srcOrd="10" destOrd="0" presId="urn:microsoft.com/office/officeart/2005/8/layout/radial1"/>
    <dgm:cxn modelId="{F9583947-0816-4764-9CB3-429D04331618}" type="presParOf" srcId="{017EDA41-752F-48F4-8C1B-F9F1530F1130}" destId="{08EC5CDB-6E9F-4DA3-BB96-B5F6DA8FE9FC}" srcOrd="11" destOrd="0" presId="urn:microsoft.com/office/officeart/2005/8/layout/radial1"/>
    <dgm:cxn modelId="{A02D9B7E-3F38-40D5-8313-3C8BD085DA4B}" type="presParOf" srcId="{08EC5CDB-6E9F-4DA3-BB96-B5F6DA8FE9FC}" destId="{3AEA41EB-EE0C-4E6D-A1C9-0963E4D110FC}" srcOrd="0" destOrd="0" presId="urn:microsoft.com/office/officeart/2005/8/layout/radial1"/>
    <dgm:cxn modelId="{09C1DF80-35F0-4293-A447-B472B44F859A}" type="presParOf" srcId="{017EDA41-752F-48F4-8C1B-F9F1530F1130}" destId="{B3DF0FD9-0BAC-4F6F-B675-05493E9E9ABC}" srcOrd="12" destOrd="0" presId="urn:microsoft.com/office/officeart/2005/8/layout/radial1"/>
    <dgm:cxn modelId="{83D275C9-D290-49CA-8037-D33CD0569970}" type="presParOf" srcId="{017EDA41-752F-48F4-8C1B-F9F1530F1130}" destId="{1C01EBB6-51FD-44EF-8F9E-7633877C0D1F}" srcOrd="13" destOrd="0" presId="urn:microsoft.com/office/officeart/2005/8/layout/radial1"/>
    <dgm:cxn modelId="{60367B8D-6AB9-4DBC-B804-2218636384B9}" type="presParOf" srcId="{1C01EBB6-51FD-44EF-8F9E-7633877C0D1F}" destId="{3730087F-032D-4A2B-B858-61EE96BD41F4}" srcOrd="0" destOrd="0" presId="urn:microsoft.com/office/officeart/2005/8/layout/radial1"/>
    <dgm:cxn modelId="{77A15174-5BBD-4DEF-B95F-6EBA19D246FE}" type="presParOf" srcId="{017EDA41-752F-48F4-8C1B-F9F1530F1130}" destId="{94D129EA-D77D-4078-94B6-00FA8E1687C4}" srcOrd="14" destOrd="0" presId="urn:microsoft.com/office/officeart/2005/8/layout/radial1"/>
    <dgm:cxn modelId="{33E4C19C-9608-4600-BCCA-E0F9542954D0}" type="presParOf" srcId="{017EDA41-752F-48F4-8C1B-F9F1530F1130}" destId="{FE7064E7-2767-4D6A-9147-02046C367933}" srcOrd="15" destOrd="0" presId="urn:microsoft.com/office/officeart/2005/8/layout/radial1"/>
    <dgm:cxn modelId="{2FE203E4-8129-4B0C-956B-8B820B9B0A67}" type="presParOf" srcId="{FE7064E7-2767-4D6A-9147-02046C367933}" destId="{8F33AC4B-1DF0-4348-8FE5-46B16F9DDA83}" srcOrd="0" destOrd="0" presId="urn:microsoft.com/office/officeart/2005/8/layout/radial1"/>
    <dgm:cxn modelId="{64B2E97F-F719-489A-9989-45D996D0D0AB}" type="presParOf" srcId="{017EDA41-752F-48F4-8C1B-F9F1530F1130}" destId="{636D32DD-4BBD-4D1B-B94F-42C6097F75C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7F7A1-9A7B-42C9-8363-93886726B980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41365700-3DD3-47A2-919A-DAAFC223BD0A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(1) </a:t>
          </a:r>
          <a:r>
            <a:rPr lang="ar-BH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في </a:t>
          </a:r>
          <a:r>
            <a:rPr lang="ar-BH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البوادي</a:t>
          </a:r>
          <a:endParaRPr lang="ar-BH" dirty="0">
            <a:solidFill>
              <a:schemeClr val="tx1"/>
            </a:solidFill>
          </a:endParaRPr>
        </a:p>
      </dgm:t>
    </dgm:pt>
    <dgm:pt modelId="{B15E3C1E-C695-4414-9F8D-70A362CEB88A}" type="parTrans" cxnId="{FD5E8C1A-E65A-42BA-A058-E69AF6350E98}">
      <dgm:prSet/>
      <dgm:spPr/>
      <dgm:t>
        <a:bodyPr/>
        <a:lstStyle/>
        <a:p>
          <a:pPr rtl="1"/>
          <a:endParaRPr lang="ar-BH"/>
        </a:p>
      </dgm:t>
    </dgm:pt>
    <dgm:pt modelId="{8DB2A9C1-08D1-40F6-9E39-6F815DA8DC62}" type="sibTrans" cxnId="{FD5E8C1A-E65A-42BA-A058-E69AF6350E98}">
      <dgm:prSet/>
      <dgm:spPr/>
      <dgm:t>
        <a:bodyPr/>
        <a:lstStyle/>
        <a:p>
          <a:pPr rtl="1"/>
          <a:endParaRPr lang="ar-BH"/>
        </a:p>
      </dgm:t>
    </dgm:pt>
    <dgm:pt modelId="{E0CF50E6-9C9B-41C7-AE88-004054F08B2F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(2)</a:t>
          </a:r>
          <a:r>
            <a:rPr lang="ar-BH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 في القُرى</a:t>
          </a:r>
          <a:endParaRPr lang="ar-BH" dirty="0">
            <a:solidFill>
              <a:schemeClr val="tx1"/>
            </a:solidFill>
          </a:endParaRPr>
        </a:p>
      </dgm:t>
    </dgm:pt>
    <dgm:pt modelId="{786CF90E-2673-42A6-BD0F-711A03DDCFBE}" type="parTrans" cxnId="{2FFA6C26-6ADE-4D6B-9131-B97A81AAA48F}">
      <dgm:prSet/>
      <dgm:spPr/>
      <dgm:t>
        <a:bodyPr/>
        <a:lstStyle/>
        <a:p>
          <a:pPr rtl="1"/>
          <a:endParaRPr lang="ar-BH"/>
        </a:p>
      </dgm:t>
    </dgm:pt>
    <dgm:pt modelId="{E6E518A1-10D0-4B7F-9DC4-F772AF7AB57E}" type="sibTrans" cxnId="{2FFA6C26-6ADE-4D6B-9131-B97A81AAA48F}">
      <dgm:prSet/>
      <dgm:spPr/>
      <dgm:t>
        <a:bodyPr/>
        <a:lstStyle/>
        <a:p>
          <a:pPr rtl="1"/>
          <a:endParaRPr lang="ar-BH"/>
        </a:p>
      </dgm:t>
    </dgm:pt>
    <dgm:pt modelId="{255A1BE1-707A-462D-A113-20F7442F51C1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(3) </a:t>
          </a:r>
          <a:r>
            <a:rPr lang="ar-BH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في المُدن</a:t>
          </a:r>
          <a:endParaRPr lang="ar-BH" dirty="0">
            <a:solidFill>
              <a:schemeClr val="tx1"/>
            </a:solidFill>
          </a:endParaRPr>
        </a:p>
      </dgm:t>
    </dgm:pt>
    <dgm:pt modelId="{6AC55374-D998-47CC-A786-866C0698D4AF}" type="parTrans" cxnId="{04ADAAE1-B747-49B5-91B9-51AB789431DA}">
      <dgm:prSet/>
      <dgm:spPr/>
      <dgm:t>
        <a:bodyPr/>
        <a:lstStyle/>
        <a:p>
          <a:pPr rtl="1"/>
          <a:endParaRPr lang="ar-BH"/>
        </a:p>
      </dgm:t>
    </dgm:pt>
    <dgm:pt modelId="{3C416684-823B-4008-91DA-D0C1C245C8B6}" type="sibTrans" cxnId="{04ADAAE1-B747-49B5-91B9-51AB789431DA}">
      <dgm:prSet/>
      <dgm:spPr/>
      <dgm:t>
        <a:bodyPr/>
        <a:lstStyle/>
        <a:p>
          <a:pPr rtl="1"/>
          <a:endParaRPr lang="ar-BH"/>
        </a:p>
      </dgm:t>
    </dgm:pt>
    <dgm:pt modelId="{646879B9-4AD2-4F90-8A28-192D543B96E1}" type="pres">
      <dgm:prSet presAssocID="{EE37F7A1-9A7B-42C9-8363-93886726B980}" presName="Name0" presStyleCnt="0">
        <dgm:presLayoutVars>
          <dgm:dir val="rev"/>
          <dgm:resizeHandles val="exact"/>
        </dgm:presLayoutVars>
      </dgm:prSet>
      <dgm:spPr/>
    </dgm:pt>
    <dgm:pt modelId="{E98D2F76-2F1A-4C99-B289-87233D18F7B9}" type="pres">
      <dgm:prSet presAssocID="{EE37F7A1-9A7B-42C9-8363-93886726B980}" presName="bkgdShp" presStyleLbl="alignAccFollowNode1" presStyleIdx="0" presStyleCnt="1" custScaleY="150672" custLinFactX="12411" custLinFactNeighborX="100000" custLinFactNeighborY="-2552"/>
      <dgm:spPr/>
    </dgm:pt>
    <dgm:pt modelId="{51A84801-3CEC-4C2D-9BBE-9D98DBDB915B}" type="pres">
      <dgm:prSet presAssocID="{EE37F7A1-9A7B-42C9-8363-93886726B980}" presName="linComp" presStyleCnt="0"/>
      <dgm:spPr/>
    </dgm:pt>
    <dgm:pt modelId="{66CF20FD-B771-4A44-8656-2746EAF87E5B}" type="pres">
      <dgm:prSet presAssocID="{41365700-3DD3-47A2-919A-DAAFC223BD0A}" presName="compNode" presStyleCnt="0"/>
      <dgm:spPr/>
    </dgm:pt>
    <dgm:pt modelId="{14B4B15B-4D75-4D11-85A2-A28F9CF99DBC}" type="pres">
      <dgm:prSet presAssocID="{41365700-3DD3-47A2-919A-DAAFC223BD0A}" presName="node" presStyleLbl="node1" presStyleIdx="0" presStyleCnt="3" custScaleX="1849781" custScaleY="64027" custLinFactX="3631" custLinFactNeighborX="100000" custLinFactNeighborY="-987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119B8705-A2C5-4A40-ADC9-8649E7E041A4}" type="pres">
      <dgm:prSet presAssocID="{41365700-3DD3-47A2-919A-DAAFC223BD0A}" presName="invisiNode" presStyleLbl="node1" presStyleIdx="0" presStyleCnt="3"/>
      <dgm:spPr/>
    </dgm:pt>
    <dgm:pt modelId="{BDA14126-3CCD-47A3-B799-E4417ED5606B}" type="pres">
      <dgm:prSet presAssocID="{41365700-3DD3-47A2-919A-DAAFC223BD0A}" presName="imagNode" presStyleLbl="fgImgPlace1" presStyleIdx="0" presStyleCnt="3" custScaleX="2000000" custScaleY="120733" custLinFactX="61546" custLinFactNeighborX="100000" custLinFactNeighborY="2587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F779347-AE5C-4A43-B148-BE5947C20852}" type="pres">
      <dgm:prSet presAssocID="{8DB2A9C1-08D1-40F6-9E39-6F815DA8DC62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DED3EE21-81EB-4D52-8028-178BEB865E25}" type="pres">
      <dgm:prSet presAssocID="{E0CF50E6-9C9B-41C7-AE88-004054F08B2F}" presName="compNode" presStyleCnt="0"/>
      <dgm:spPr/>
    </dgm:pt>
    <dgm:pt modelId="{E4826667-F292-4D10-9529-C6A0BA354E2B}" type="pres">
      <dgm:prSet presAssocID="{E0CF50E6-9C9B-41C7-AE88-004054F08B2F}" presName="node" presStyleLbl="node1" presStyleIdx="1" presStyleCnt="3" custScaleX="1849781" custScaleY="64953" custLinFactNeighborX="47766" custLinFactNeighborY="-1219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C8AE213-929C-48DA-848B-663F01C19737}" type="pres">
      <dgm:prSet presAssocID="{E0CF50E6-9C9B-41C7-AE88-004054F08B2F}" presName="invisiNode" presStyleLbl="node1" presStyleIdx="1" presStyleCnt="3"/>
      <dgm:spPr/>
    </dgm:pt>
    <dgm:pt modelId="{EA80C98E-BAB0-4190-A790-17D1FCB6031B}" type="pres">
      <dgm:prSet presAssocID="{E0CF50E6-9C9B-41C7-AE88-004054F08B2F}" presName="imagNode" presStyleLbl="fgImgPlace1" presStyleIdx="1" presStyleCnt="3" custScaleX="2000000" custScaleY="120733" custLinFactNeighborX="-16229" custLinFactNeighborY="2605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E4CCF2F-E4E8-40B0-BAF5-7E562806D762}" type="pres">
      <dgm:prSet presAssocID="{E6E518A1-10D0-4B7F-9DC4-F772AF7AB57E}" presName="sibTrans" presStyleLbl="sibTrans2D1" presStyleIdx="0" presStyleCnt="0"/>
      <dgm:spPr/>
      <dgm:t>
        <a:bodyPr/>
        <a:lstStyle/>
        <a:p>
          <a:pPr rtl="1"/>
          <a:endParaRPr lang="ar-BH"/>
        </a:p>
      </dgm:t>
    </dgm:pt>
    <dgm:pt modelId="{0ED40434-5EC5-471E-90E1-4B07A3BC2C38}" type="pres">
      <dgm:prSet presAssocID="{255A1BE1-707A-462D-A113-20F7442F51C1}" presName="compNode" presStyleCnt="0"/>
      <dgm:spPr/>
    </dgm:pt>
    <dgm:pt modelId="{4146446B-DF17-4959-B2A6-24AAB07A2CC6}" type="pres">
      <dgm:prSet presAssocID="{255A1BE1-707A-462D-A113-20F7442F51C1}" presName="node" presStyleLbl="node1" presStyleIdx="2" presStyleCnt="3" custScaleX="1849781" custScaleY="65184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62451374-4FE6-4D31-ACF2-08260ED6AE10}" type="pres">
      <dgm:prSet presAssocID="{255A1BE1-707A-462D-A113-20F7442F51C1}" presName="invisiNode" presStyleLbl="node1" presStyleIdx="2" presStyleCnt="3"/>
      <dgm:spPr/>
    </dgm:pt>
    <dgm:pt modelId="{83E8E3FC-BB91-4E69-A70D-577448AD82B0}" type="pres">
      <dgm:prSet presAssocID="{255A1BE1-707A-462D-A113-20F7442F51C1}" presName="imagNode" presStyleLbl="fgImgPlace1" presStyleIdx="2" presStyleCnt="3" custScaleX="2000000" custScaleY="109288" custLinFactX="-27708" custLinFactNeighborX="-100000" custLinFactNeighborY="3063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0FD6F58D-45A2-4D51-94E7-0C83F7D28CA2}" type="presOf" srcId="{255A1BE1-707A-462D-A113-20F7442F51C1}" destId="{4146446B-DF17-4959-B2A6-24AAB07A2CC6}" srcOrd="0" destOrd="0" presId="urn:microsoft.com/office/officeart/2005/8/layout/pList2"/>
    <dgm:cxn modelId="{2FFA6C26-6ADE-4D6B-9131-B97A81AAA48F}" srcId="{EE37F7A1-9A7B-42C9-8363-93886726B980}" destId="{E0CF50E6-9C9B-41C7-AE88-004054F08B2F}" srcOrd="1" destOrd="0" parTransId="{786CF90E-2673-42A6-BD0F-711A03DDCFBE}" sibTransId="{E6E518A1-10D0-4B7F-9DC4-F772AF7AB57E}"/>
    <dgm:cxn modelId="{114F7345-8DC5-488C-A08C-3D8BA98EAFDC}" type="presOf" srcId="{E6E518A1-10D0-4B7F-9DC4-F772AF7AB57E}" destId="{BE4CCF2F-E4E8-40B0-BAF5-7E562806D762}" srcOrd="0" destOrd="0" presId="urn:microsoft.com/office/officeart/2005/8/layout/pList2"/>
    <dgm:cxn modelId="{5CBCD60A-D451-4B14-9FFB-A5A8EB459CCA}" type="presOf" srcId="{EE37F7A1-9A7B-42C9-8363-93886726B980}" destId="{646879B9-4AD2-4F90-8A28-192D543B96E1}" srcOrd="0" destOrd="0" presId="urn:microsoft.com/office/officeart/2005/8/layout/pList2"/>
    <dgm:cxn modelId="{04ADAAE1-B747-49B5-91B9-51AB789431DA}" srcId="{EE37F7A1-9A7B-42C9-8363-93886726B980}" destId="{255A1BE1-707A-462D-A113-20F7442F51C1}" srcOrd="2" destOrd="0" parTransId="{6AC55374-D998-47CC-A786-866C0698D4AF}" sibTransId="{3C416684-823B-4008-91DA-D0C1C245C8B6}"/>
    <dgm:cxn modelId="{2D0E16A2-995E-4168-9A85-F189223B50ED}" type="presOf" srcId="{41365700-3DD3-47A2-919A-DAAFC223BD0A}" destId="{14B4B15B-4D75-4D11-85A2-A28F9CF99DBC}" srcOrd="0" destOrd="0" presId="urn:microsoft.com/office/officeart/2005/8/layout/pList2"/>
    <dgm:cxn modelId="{C7F24970-E2B7-4FDB-BFDA-C8F087C57608}" type="presOf" srcId="{E0CF50E6-9C9B-41C7-AE88-004054F08B2F}" destId="{E4826667-F292-4D10-9529-C6A0BA354E2B}" srcOrd="0" destOrd="0" presId="urn:microsoft.com/office/officeart/2005/8/layout/pList2"/>
    <dgm:cxn modelId="{FD5E8C1A-E65A-42BA-A058-E69AF6350E98}" srcId="{EE37F7A1-9A7B-42C9-8363-93886726B980}" destId="{41365700-3DD3-47A2-919A-DAAFC223BD0A}" srcOrd="0" destOrd="0" parTransId="{B15E3C1E-C695-4414-9F8D-70A362CEB88A}" sibTransId="{8DB2A9C1-08D1-40F6-9E39-6F815DA8DC62}"/>
    <dgm:cxn modelId="{97136CB8-EAB4-4841-AC2B-310E6CFCF3B2}" type="presOf" srcId="{8DB2A9C1-08D1-40F6-9E39-6F815DA8DC62}" destId="{1F779347-AE5C-4A43-B148-BE5947C20852}" srcOrd="0" destOrd="0" presId="urn:microsoft.com/office/officeart/2005/8/layout/pList2"/>
    <dgm:cxn modelId="{54854A70-B1BF-44CD-9A63-5FFF84B9C39C}" type="presParOf" srcId="{646879B9-4AD2-4F90-8A28-192D543B96E1}" destId="{E98D2F76-2F1A-4C99-B289-87233D18F7B9}" srcOrd="0" destOrd="0" presId="urn:microsoft.com/office/officeart/2005/8/layout/pList2"/>
    <dgm:cxn modelId="{DB326F95-DEB2-4BAA-AB2B-7D9A5C03E95A}" type="presParOf" srcId="{646879B9-4AD2-4F90-8A28-192D543B96E1}" destId="{51A84801-3CEC-4C2D-9BBE-9D98DBDB915B}" srcOrd="1" destOrd="0" presId="urn:microsoft.com/office/officeart/2005/8/layout/pList2"/>
    <dgm:cxn modelId="{01FDB810-E8F0-48AF-B8B2-D00B6248A32F}" type="presParOf" srcId="{51A84801-3CEC-4C2D-9BBE-9D98DBDB915B}" destId="{66CF20FD-B771-4A44-8656-2746EAF87E5B}" srcOrd="0" destOrd="0" presId="urn:microsoft.com/office/officeart/2005/8/layout/pList2"/>
    <dgm:cxn modelId="{F8D33DBD-8CAC-4B8C-BEC3-E1D4B88F7433}" type="presParOf" srcId="{66CF20FD-B771-4A44-8656-2746EAF87E5B}" destId="{14B4B15B-4D75-4D11-85A2-A28F9CF99DBC}" srcOrd="0" destOrd="0" presId="urn:microsoft.com/office/officeart/2005/8/layout/pList2"/>
    <dgm:cxn modelId="{9A851267-C14B-4803-AA57-C753301C47AE}" type="presParOf" srcId="{66CF20FD-B771-4A44-8656-2746EAF87E5B}" destId="{119B8705-A2C5-4A40-ADC9-8649E7E041A4}" srcOrd="1" destOrd="0" presId="urn:microsoft.com/office/officeart/2005/8/layout/pList2"/>
    <dgm:cxn modelId="{16870FA1-8745-4CC0-BA0B-974B4AA17F69}" type="presParOf" srcId="{66CF20FD-B771-4A44-8656-2746EAF87E5B}" destId="{BDA14126-3CCD-47A3-B799-E4417ED5606B}" srcOrd="2" destOrd="0" presId="urn:microsoft.com/office/officeart/2005/8/layout/pList2"/>
    <dgm:cxn modelId="{709AACBB-576F-4D4C-BBCB-A5D49FD941A5}" type="presParOf" srcId="{51A84801-3CEC-4C2D-9BBE-9D98DBDB915B}" destId="{1F779347-AE5C-4A43-B148-BE5947C20852}" srcOrd="1" destOrd="0" presId="urn:microsoft.com/office/officeart/2005/8/layout/pList2"/>
    <dgm:cxn modelId="{20C28EA0-169D-4931-8C7F-7EA106DDD8F7}" type="presParOf" srcId="{51A84801-3CEC-4C2D-9BBE-9D98DBDB915B}" destId="{DED3EE21-81EB-4D52-8028-178BEB865E25}" srcOrd="2" destOrd="0" presId="urn:microsoft.com/office/officeart/2005/8/layout/pList2"/>
    <dgm:cxn modelId="{CD57DBC5-E4D9-47D4-A65C-0FB9FB0261F3}" type="presParOf" srcId="{DED3EE21-81EB-4D52-8028-178BEB865E25}" destId="{E4826667-F292-4D10-9529-C6A0BA354E2B}" srcOrd="0" destOrd="0" presId="urn:microsoft.com/office/officeart/2005/8/layout/pList2"/>
    <dgm:cxn modelId="{E19E993D-ABF3-47F1-B4F3-F1C2DE35137E}" type="presParOf" srcId="{DED3EE21-81EB-4D52-8028-178BEB865E25}" destId="{2C8AE213-929C-48DA-848B-663F01C19737}" srcOrd="1" destOrd="0" presId="urn:microsoft.com/office/officeart/2005/8/layout/pList2"/>
    <dgm:cxn modelId="{27A67401-28C5-4331-B955-4A8BF49ABA84}" type="presParOf" srcId="{DED3EE21-81EB-4D52-8028-178BEB865E25}" destId="{EA80C98E-BAB0-4190-A790-17D1FCB6031B}" srcOrd="2" destOrd="0" presId="urn:microsoft.com/office/officeart/2005/8/layout/pList2"/>
    <dgm:cxn modelId="{356CCA14-85FF-4CED-8B94-93F6C99CF88C}" type="presParOf" srcId="{51A84801-3CEC-4C2D-9BBE-9D98DBDB915B}" destId="{BE4CCF2F-E4E8-40B0-BAF5-7E562806D762}" srcOrd="3" destOrd="0" presId="urn:microsoft.com/office/officeart/2005/8/layout/pList2"/>
    <dgm:cxn modelId="{B465675E-45A6-4E04-9771-DE16B65AB0E0}" type="presParOf" srcId="{51A84801-3CEC-4C2D-9BBE-9D98DBDB915B}" destId="{0ED40434-5EC5-471E-90E1-4B07A3BC2C38}" srcOrd="4" destOrd="0" presId="urn:microsoft.com/office/officeart/2005/8/layout/pList2"/>
    <dgm:cxn modelId="{73760680-B3C8-4669-80B2-EDE7C9E16BC8}" type="presParOf" srcId="{0ED40434-5EC5-471E-90E1-4B07A3BC2C38}" destId="{4146446B-DF17-4959-B2A6-24AAB07A2CC6}" srcOrd="0" destOrd="0" presId="urn:microsoft.com/office/officeart/2005/8/layout/pList2"/>
    <dgm:cxn modelId="{8CD72A3D-91A0-4E57-93A1-CACC0EC292BA}" type="presParOf" srcId="{0ED40434-5EC5-471E-90E1-4B07A3BC2C38}" destId="{62451374-4FE6-4D31-ACF2-08260ED6AE10}" srcOrd="1" destOrd="0" presId="urn:microsoft.com/office/officeart/2005/8/layout/pList2"/>
    <dgm:cxn modelId="{02D142B4-3225-4323-A26D-219EE2796F77}" type="presParOf" srcId="{0ED40434-5EC5-471E-90E1-4B07A3BC2C38}" destId="{83E8E3FC-BB91-4E69-A70D-577448AD82B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EEB89-4F31-4F43-B98D-C86B84EB67EF}">
      <dsp:nvSpPr>
        <dsp:cNvPr id="0" name=""/>
        <dsp:cNvSpPr/>
      </dsp:nvSpPr>
      <dsp:spPr>
        <a:xfrm>
          <a:off x="3566966" y="1516411"/>
          <a:ext cx="2515138" cy="190991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أع</a:t>
          </a:r>
          <a:r>
            <a:rPr lang="ar-BH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ي</a:t>
          </a:r>
          <a:r>
            <a:rPr lang="ar-SA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د ترتيب الكلمات الآتية لتكو</a:t>
          </a:r>
          <a:r>
            <a:rPr lang="ar-BH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ي</a:t>
          </a:r>
          <a:r>
            <a:rPr lang="ar-SA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ن جملة مفيدة</a:t>
          </a:r>
          <a:r>
            <a:rPr lang="ar-BH" sz="2800" b="1" kern="1200" cap="none" spc="0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:</a:t>
          </a:r>
          <a:endParaRPr lang="ar-BH" sz="2800" b="1" kern="1200" dirty="0">
            <a:cs typeface="+mj-cs"/>
          </a:endParaRPr>
        </a:p>
      </dsp:txBody>
      <dsp:txXfrm>
        <a:off x="3935299" y="1796111"/>
        <a:ext cx="1778472" cy="1350512"/>
      </dsp:txXfrm>
    </dsp:sp>
    <dsp:sp modelId="{B7AA3F6D-4227-4302-972B-ED9EC44EE0C5}">
      <dsp:nvSpPr>
        <dsp:cNvPr id="0" name=""/>
        <dsp:cNvSpPr/>
      </dsp:nvSpPr>
      <dsp:spPr>
        <a:xfrm rot="16200000">
          <a:off x="4632794" y="1314281"/>
          <a:ext cx="383483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383483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>
        <a:off x="4814948" y="1315083"/>
        <a:ext cx="19174" cy="19174"/>
      </dsp:txXfrm>
    </dsp:sp>
    <dsp:sp modelId="{CBD74FE2-9D88-41A3-A8DA-7C9912EA8401}">
      <dsp:nvSpPr>
        <dsp:cNvPr id="0" name=""/>
        <dsp:cNvSpPr/>
      </dsp:nvSpPr>
      <dsp:spPr>
        <a:xfrm>
          <a:off x="4267668" y="19192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للناس</a:t>
          </a:r>
          <a:endParaRPr lang="ar-BH" sz="2800" b="1" kern="1200" dirty="0">
            <a:cs typeface="+mj-cs"/>
          </a:endParaRPr>
        </a:p>
      </dsp:txBody>
      <dsp:txXfrm>
        <a:off x="4430771" y="182295"/>
        <a:ext cx="787529" cy="787529"/>
      </dsp:txXfrm>
    </dsp:sp>
    <dsp:sp modelId="{EBC182C6-79A1-42C8-803F-522BC1B213CE}">
      <dsp:nvSpPr>
        <dsp:cNvPr id="0" name=""/>
        <dsp:cNvSpPr/>
      </dsp:nvSpPr>
      <dsp:spPr>
        <a:xfrm rot="18900000">
          <a:off x="5546569" y="1607503"/>
          <a:ext cx="262884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262884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>
        <a:off x="5671439" y="1611320"/>
        <a:ext cx="13144" cy="13144"/>
      </dsp:txXfrm>
    </dsp:sp>
    <dsp:sp modelId="{70CAA095-E017-4ECF-BF34-14CF40B0C858}">
      <dsp:nvSpPr>
        <dsp:cNvPr id="0" name=""/>
        <dsp:cNvSpPr/>
      </dsp:nvSpPr>
      <dsp:spPr>
        <a:xfrm>
          <a:off x="5607852" y="574315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الله</a:t>
          </a:r>
          <a:endParaRPr lang="ar-BH" sz="2800" b="1" kern="1200" dirty="0">
            <a:cs typeface="+mj-cs"/>
          </a:endParaRPr>
        </a:p>
      </dsp:txBody>
      <dsp:txXfrm>
        <a:off x="5770955" y="737418"/>
        <a:ext cx="787529" cy="787529"/>
      </dsp:txXfrm>
    </dsp:sp>
    <dsp:sp modelId="{25803C04-BC13-4144-A340-FB7C2CB10EF2}">
      <dsp:nvSpPr>
        <dsp:cNvPr id="0" name=""/>
        <dsp:cNvSpPr/>
      </dsp:nvSpPr>
      <dsp:spPr>
        <a:xfrm>
          <a:off x="6082105" y="2460979"/>
          <a:ext cx="80870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80870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>
        <a:off x="6120518" y="2469346"/>
        <a:ext cx="4043" cy="4043"/>
      </dsp:txXfrm>
    </dsp:sp>
    <dsp:sp modelId="{FAA3A40C-0244-49CD-8511-E3EA6618E94D}">
      <dsp:nvSpPr>
        <dsp:cNvPr id="0" name=""/>
        <dsp:cNvSpPr/>
      </dsp:nvSpPr>
      <dsp:spPr>
        <a:xfrm>
          <a:off x="6162975" y="1914500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SA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عليه</a:t>
          </a:r>
          <a:endParaRPr lang="ar-BH" sz="2800" b="1" kern="1200" dirty="0">
            <a:cs typeface="+mj-cs"/>
          </a:endParaRPr>
        </a:p>
      </dsp:txBody>
      <dsp:txXfrm>
        <a:off x="6326078" y="2077603"/>
        <a:ext cx="787529" cy="787529"/>
      </dsp:txXfrm>
    </dsp:sp>
    <dsp:sp modelId="{9B08DD3F-4DE0-4627-A2B7-5545B4ED9280}">
      <dsp:nvSpPr>
        <dsp:cNvPr id="0" name=""/>
        <dsp:cNvSpPr/>
      </dsp:nvSpPr>
      <dsp:spPr>
        <a:xfrm rot="2700000">
          <a:off x="5546569" y="3314455"/>
          <a:ext cx="262884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262884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>
        <a:off x="5671439" y="3318271"/>
        <a:ext cx="13144" cy="13144"/>
      </dsp:txXfrm>
    </dsp:sp>
    <dsp:sp modelId="{F1AF87D1-D03E-429E-8CFB-D508D6F91B29}">
      <dsp:nvSpPr>
        <dsp:cNvPr id="0" name=""/>
        <dsp:cNvSpPr/>
      </dsp:nvSpPr>
      <dsp:spPr>
        <a:xfrm>
          <a:off x="5607852" y="3254684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كافَّة</a:t>
          </a:r>
          <a:endParaRPr lang="ar-BH" sz="2800" b="1" kern="120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+mj-cs"/>
          </a:endParaRPr>
        </a:p>
      </dsp:txBody>
      <dsp:txXfrm>
        <a:off x="5770955" y="3417787"/>
        <a:ext cx="787529" cy="787529"/>
      </dsp:txXfrm>
    </dsp:sp>
    <dsp:sp modelId="{9D5980CD-0E42-4EA6-AAE9-D45B3A5EEFE0}">
      <dsp:nvSpPr>
        <dsp:cNvPr id="0" name=""/>
        <dsp:cNvSpPr/>
      </dsp:nvSpPr>
      <dsp:spPr>
        <a:xfrm rot="5400000">
          <a:off x="4632794" y="3607677"/>
          <a:ext cx="383483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383483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>
        <a:off x="4814948" y="3608478"/>
        <a:ext cx="19174" cy="19174"/>
      </dsp:txXfrm>
    </dsp:sp>
    <dsp:sp modelId="{C539BF4C-B34C-4FC1-8805-0D5A8AE15756}">
      <dsp:nvSpPr>
        <dsp:cNvPr id="0" name=""/>
        <dsp:cNvSpPr/>
      </dsp:nvSpPr>
      <dsp:spPr>
        <a:xfrm>
          <a:off x="4267668" y="3809807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بعث</a:t>
          </a:r>
          <a:endParaRPr lang="ar-BH" sz="2800" b="1" kern="120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  <a:cs typeface="+mj-cs"/>
          </a:endParaRPr>
        </a:p>
      </dsp:txBody>
      <dsp:txXfrm>
        <a:off x="4430771" y="3972910"/>
        <a:ext cx="787529" cy="787529"/>
      </dsp:txXfrm>
    </dsp:sp>
    <dsp:sp modelId="{08EC5CDB-6E9F-4DA3-BB96-B5F6DA8FE9FC}">
      <dsp:nvSpPr>
        <dsp:cNvPr id="0" name=""/>
        <dsp:cNvSpPr/>
      </dsp:nvSpPr>
      <dsp:spPr>
        <a:xfrm rot="8100000">
          <a:off x="3839617" y="3314455"/>
          <a:ext cx="262884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262884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/>
        </a:p>
      </dsp:txBody>
      <dsp:txXfrm rot="10800000">
        <a:off x="3964488" y="3318271"/>
        <a:ext cx="13144" cy="13144"/>
      </dsp:txXfrm>
    </dsp:sp>
    <dsp:sp modelId="{B3DF0FD9-0BAC-4F6F-B675-05493E9E9ABC}">
      <dsp:nvSpPr>
        <dsp:cNvPr id="0" name=""/>
        <dsp:cNvSpPr/>
      </dsp:nvSpPr>
      <dsp:spPr>
        <a:xfrm>
          <a:off x="2927483" y="3254684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والسلام</a:t>
          </a:r>
          <a:endParaRPr lang="ar-BH" sz="2400" b="1" kern="1200" cap="none" spc="0" dirty="0">
            <a:ln w="0"/>
            <a:solidFill>
              <a:schemeClr val="tx1"/>
            </a:solidFill>
            <a:effectLst>
              <a:outerShdw blurRad="38100" dist="25400" dir="5400000" algn="ctr" rotWithShape="0">
                <a:srgbClr val="6E747A">
                  <a:alpha val="43000"/>
                </a:srgbClr>
              </a:outerShdw>
            </a:effectLst>
          </a:endParaRPr>
        </a:p>
      </dsp:txBody>
      <dsp:txXfrm>
        <a:off x="3090586" y="3417787"/>
        <a:ext cx="787529" cy="787529"/>
      </dsp:txXfrm>
    </dsp:sp>
    <dsp:sp modelId="{1C01EBB6-51FD-44EF-8F9E-7633877C0D1F}">
      <dsp:nvSpPr>
        <dsp:cNvPr id="0" name=""/>
        <dsp:cNvSpPr/>
      </dsp:nvSpPr>
      <dsp:spPr>
        <a:xfrm rot="10800000">
          <a:off x="3486096" y="2460979"/>
          <a:ext cx="80870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80870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 rot="10800000">
        <a:off x="3524509" y="2469346"/>
        <a:ext cx="4043" cy="4043"/>
      </dsp:txXfrm>
    </dsp:sp>
    <dsp:sp modelId="{94D129EA-D77D-4078-94B6-00FA8E1687C4}">
      <dsp:nvSpPr>
        <dsp:cNvPr id="0" name=""/>
        <dsp:cNvSpPr/>
      </dsp:nvSpPr>
      <dsp:spPr>
        <a:xfrm>
          <a:off x="2372360" y="1914500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rPr>
            <a:t>محمدًا</a:t>
          </a:r>
          <a:endParaRPr lang="ar-BH" sz="2800" b="1" kern="1200" dirty="0">
            <a:cs typeface="+mj-cs"/>
          </a:endParaRPr>
        </a:p>
      </dsp:txBody>
      <dsp:txXfrm>
        <a:off x="2535463" y="2077603"/>
        <a:ext cx="787529" cy="787529"/>
      </dsp:txXfrm>
    </dsp:sp>
    <dsp:sp modelId="{FE7064E7-2767-4D6A-9147-02046C367933}">
      <dsp:nvSpPr>
        <dsp:cNvPr id="0" name=""/>
        <dsp:cNvSpPr/>
      </dsp:nvSpPr>
      <dsp:spPr>
        <a:xfrm rot="13500000">
          <a:off x="3839617" y="1607503"/>
          <a:ext cx="262884" cy="20776"/>
        </a:xfrm>
        <a:custGeom>
          <a:avLst/>
          <a:gdLst/>
          <a:ahLst/>
          <a:cxnLst/>
          <a:rect l="0" t="0" r="0" b="0"/>
          <a:pathLst>
            <a:path>
              <a:moveTo>
                <a:pt x="0" y="10388"/>
              </a:moveTo>
              <a:lnTo>
                <a:pt x="262884" y="103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2800" b="1" kern="1200">
            <a:cs typeface="+mj-cs"/>
          </a:endParaRPr>
        </a:p>
      </dsp:txBody>
      <dsp:txXfrm rot="10800000">
        <a:off x="3964488" y="1611320"/>
        <a:ext cx="13144" cy="13144"/>
      </dsp:txXfrm>
    </dsp:sp>
    <dsp:sp modelId="{636D32DD-4BBD-4D1B-B94F-42C6097F75C2}">
      <dsp:nvSpPr>
        <dsp:cNvPr id="0" name=""/>
        <dsp:cNvSpPr/>
      </dsp:nvSpPr>
      <dsp:spPr>
        <a:xfrm>
          <a:off x="2927483" y="574315"/>
          <a:ext cx="1113735" cy="11137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rPr>
            <a:t>الصلاة</a:t>
          </a:r>
          <a:endParaRPr lang="ar-BH" sz="2800" b="1" kern="1200" dirty="0">
            <a:cs typeface="+mj-cs"/>
          </a:endParaRPr>
        </a:p>
      </dsp:txBody>
      <dsp:txXfrm>
        <a:off x="3090586" y="737418"/>
        <a:ext cx="787529" cy="787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8D2F76-2F1A-4C99-B289-87233D18F7B9}">
      <dsp:nvSpPr>
        <dsp:cNvPr id="0" name=""/>
        <dsp:cNvSpPr/>
      </dsp:nvSpPr>
      <dsp:spPr>
        <a:xfrm>
          <a:off x="0" y="-173725"/>
          <a:ext cx="7056784" cy="356183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A14126-3CCD-47A3-B799-E4417ED5606B}">
      <dsp:nvSpPr>
        <dsp:cNvPr id="0" name=""/>
        <dsp:cNvSpPr/>
      </dsp:nvSpPr>
      <dsp:spPr>
        <a:xfrm>
          <a:off x="4818550" y="1269149"/>
          <a:ext cx="2202488" cy="20929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4B15B-4D75-4D11-85A2-A28F9CF99DBC}">
      <dsp:nvSpPr>
        <dsp:cNvPr id="0" name=""/>
        <dsp:cNvSpPr/>
      </dsp:nvSpPr>
      <dsp:spPr>
        <a:xfrm rot="10800000">
          <a:off x="4837485" y="3540183"/>
          <a:ext cx="2037060" cy="1849927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704" tIns="298704" rIns="298704" bIns="298704" numCol="1" spcCol="1270" anchor="t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(1) </a:t>
          </a:r>
          <a:r>
            <a:rPr lang="ar-BH" sz="42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في </a:t>
          </a:r>
          <a:r>
            <a:rPr lang="ar-BH" sz="42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البوادي</a:t>
          </a:r>
          <a:endParaRPr lang="ar-BH" sz="4200" kern="1200" dirty="0">
            <a:solidFill>
              <a:schemeClr val="tx1"/>
            </a:solidFill>
          </a:endParaRPr>
        </a:p>
      </dsp:txBody>
      <dsp:txXfrm rot="10800000">
        <a:off x="4894377" y="3540183"/>
        <a:ext cx="1923276" cy="1793035"/>
      </dsp:txXfrm>
    </dsp:sp>
    <dsp:sp modelId="{EA80C98E-BAB0-4190-A790-17D1FCB6031B}">
      <dsp:nvSpPr>
        <dsp:cNvPr id="0" name=""/>
        <dsp:cNvSpPr/>
      </dsp:nvSpPr>
      <dsp:spPr>
        <a:xfrm>
          <a:off x="2409275" y="1265494"/>
          <a:ext cx="2202488" cy="209299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826667-F292-4D10-9529-C6A0BA354E2B}">
      <dsp:nvSpPr>
        <dsp:cNvPr id="0" name=""/>
        <dsp:cNvSpPr/>
      </dsp:nvSpPr>
      <dsp:spPr>
        <a:xfrm rot="10800000">
          <a:off x="2562463" y="3513413"/>
          <a:ext cx="2037060" cy="1876682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(2)</a:t>
          </a:r>
          <a:r>
            <a:rPr lang="ar-BH" sz="41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 في القُرى</a:t>
          </a:r>
          <a:endParaRPr lang="ar-BH" sz="4100" kern="1200" dirty="0">
            <a:solidFill>
              <a:schemeClr val="tx1"/>
            </a:solidFill>
          </a:endParaRPr>
        </a:p>
      </dsp:txBody>
      <dsp:txXfrm rot="10800000">
        <a:off x="2620177" y="3513413"/>
        <a:ext cx="1921632" cy="1818968"/>
      </dsp:txXfrm>
    </dsp:sp>
    <dsp:sp modelId="{83E8E3FC-BB91-4E69-A70D-577448AD82B0}">
      <dsp:nvSpPr>
        <dsp:cNvPr id="0" name=""/>
        <dsp:cNvSpPr/>
      </dsp:nvSpPr>
      <dsp:spPr>
        <a:xfrm>
          <a:off x="73009" y="1442428"/>
          <a:ext cx="2202488" cy="1894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46446B-DF17-4959-B2A6-24AAB07A2CC6}">
      <dsp:nvSpPr>
        <dsp:cNvPr id="0" name=""/>
        <dsp:cNvSpPr/>
      </dsp:nvSpPr>
      <dsp:spPr>
        <a:xfrm rot="10800000">
          <a:off x="296360" y="3543628"/>
          <a:ext cx="2037060" cy="188335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(3) </a:t>
          </a:r>
          <a:r>
            <a:rPr lang="ar-BH" sz="41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في المُدن</a:t>
          </a:r>
          <a:endParaRPr lang="ar-BH" sz="4100" kern="1200" dirty="0">
            <a:solidFill>
              <a:schemeClr val="tx1"/>
            </a:solidFill>
          </a:endParaRPr>
        </a:p>
      </dsp:txBody>
      <dsp:txXfrm rot="10800000">
        <a:off x="354280" y="3543628"/>
        <a:ext cx="1921220" cy="18254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74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8A559-8E82-445F-8EB9-DBAF670F1A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8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615-D402-4384-8AD6-466DA0997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20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6C5FF-84ED-441D-A8B9-EA06757884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70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FFA178-271B-4700-89CD-4FF7F85645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3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C1A4-A7CC-4AB6-92BF-991F7C417B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8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1695-41E7-43C2-ABE8-16E3F4F9B8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20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FE49B-83AD-4052-84E7-4A0339DBE7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2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2FAA0-0363-4C5F-857A-4B0F43816E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1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86C9C-5098-48FF-8C29-D0D52D5D0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3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0CCFA-A5A7-478F-8823-5CBE8F5C08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5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063E5-38C0-45C0-974E-E9202C5969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5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C6589-7352-4C34-B4D0-8C943DF603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0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D540-5E43-44EB-A90F-D783B8EBD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4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black">
          <a:xfrm>
            <a:off x="0" y="2492375"/>
            <a:ext cx="8820150" cy="720601"/>
          </a:xfrm>
        </p:spPr>
        <p:txBody>
          <a:bodyPr>
            <a:normAutofit fontScale="90000"/>
          </a:bodyPr>
          <a:lstStyle/>
          <a:p>
            <a:r>
              <a:rPr lang="ar-BH" sz="4000" dirty="0"/>
              <a:t/>
            </a:r>
            <a:br>
              <a:rPr lang="ar-BH" sz="4000" dirty="0"/>
            </a:br>
            <a:endParaRPr lang="en-US" sz="4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74454" y="2774685"/>
            <a:ext cx="799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عموم رسالة سيدنا محمد صلى الله عليه وسلم </a:t>
            </a:r>
            <a:endParaRPr lang="ar-BH" sz="4000" dirty="0"/>
          </a:p>
        </p:txBody>
      </p:sp>
      <p:sp>
        <p:nvSpPr>
          <p:cNvPr id="3" name="Rectangle 2"/>
          <p:cNvSpPr/>
          <p:nvPr/>
        </p:nvSpPr>
        <p:spPr>
          <a:xfrm>
            <a:off x="2252729" y="4005064"/>
            <a:ext cx="4572000" cy="14784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rgbClr val="002060"/>
                </a:solidFill>
              </a:rPr>
              <a:t>التربية الإسلامية</a:t>
            </a:r>
            <a:r>
              <a:rPr lang="ar-SA" sz="3200" b="1" dirty="0">
                <a:solidFill>
                  <a:srgbClr val="002060"/>
                </a:solidFill>
              </a:rPr>
              <a:t/>
            </a:r>
            <a:br>
              <a:rPr lang="ar-SA" sz="3200" b="1" dirty="0">
                <a:solidFill>
                  <a:srgbClr val="002060"/>
                </a:solidFill>
              </a:rPr>
            </a:br>
            <a:r>
              <a:rPr lang="ar-BH" sz="3200" b="1" dirty="0">
                <a:solidFill>
                  <a:srgbClr val="002060"/>
                </a:solidFill>
              </a:rPr>
              <a:t>الصف </a:t>
            </a:r>
            <a:r>
              <a:rPr lang="ar-SA" sz="3200" b="1" dirty="0">
                <a:solidFill>
                  <a:srgbClr val="002060"/>
                </a:solidFill>
              </a:rPr>
              <a:t>الثاني</a:t>
            </a:r>
            <a:r>
              <a:rPr lang="ar-BH" sz="3200" b="1" dirty="0">
                <a:solidFill>
                  <a:srgbClr val="002060"/>
                </a:solidFill>
              </a:rPr>
              <a:t> </a:t>
            </a:r>
            <a:r>
              <a:rPr lang="ar-BH" sz="3200" b="1" dirty="0" smtClean="0">
                <a:solidFill>
                  <a:srgbClr val="002060"/>
                </a:solidFill>
              </a:rPr>
              <a:t>الابتدائي</a:t>
            </a:r>
            <a:endParaRPr lang="ar-BH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2"/>
          <p:cNvSpPr>
            <a:spLocks noEditPoints="1"/>
          </p:cNvSpPr>
          <p:nvPr/>
        </p:nvSpPr>
        <p:spPr bwMode="auto">
          <a:xfrm>
            <a:off x="928688" y="2482748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0" name="Freeform 13"/>
          <p:cNvSpPr>
            <a:spLocks noEditPoints="1"/>
          </p:cNvSpPr>
          <p:nvPr/>
        </p:nvSpPr>
        <p:spPr bwMode="auto">
          <a:xfrm>
            <a:off x="928688" y="2482748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3149205" y="2614907"/>
            <a:ext cx="22623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5" name="Freeform 18"/>
          <p:cNvSpPr>
            <a:spLocks noEditPoints="1"/>
          </p:cNvSpPr>
          <p:nvPr/>
        </p:nvSpPr>
        <p:spPr bwMode="auto">
          <a:xfrm>
            <a:off x="504825" y="2772070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8" name="Freeform 21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29" name="Freeform 22"/>
          <p:cNvSpPr>
            <a:spLocks noEditPoints="1"/>
          </p:cNvSpPr>
          <p:nvPr/>
        </p:nvSpPr>
        <p:spPr bwMode="auto">
          <a:xfrm>
            <a:off x="1003698" y="528309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2" name="Freeform 25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3" name="Freeform 26"/>
          <p:cNvSpPr>
            <a:spLocks/>
          </p:cNvSpPr>
          <p:nvPr/>
        </p:nvSpPr>
        <p:spPr bwMode="auto">
          <a:xfrm>
            <a:off x="3070625" y="5281907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26" name="Oval 108"/>
          <p:cNvSpPr>
            <a:spLocks noChangeArrowheads="1"/>
          </p:cNvSpPr>
          <p:nvPr/>
        </p:nvSpPr>
        <p:spPr bwMode="auto">
          <a:xfrm>
            <a:off x="1904572" y="5262175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34" name="Freeform 116"/>
          <p:cNvSpPr>
            <a:spLocks/>
          </p:cNvSpPr>
          <p:nvPr/>
        </p:nvSpPr>
        <p:spPr bwMode="auto">
          <a:xfrm>
            <a:off x="3580212" y="285303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34" name="Rectangle 33"/>
          <p:cNvSpPr/>
          <p:nvPr/>
        </p:nvSpPr>
        <p:spPr>
          <a:xfrm>
            <a:off x="504825" y="5949280"/>
            <a:ext cx="8329549" cy="707886"/>
          </a:xfrm>
          <a:prstGeom prst="rect">
            <a:avLst/>
          </a:prstGeom>
          <a:solidFill>
            <a:srgbClr val="FFCCCC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rtl="1"/>
            <a:r>
              <a:rPr lang="ar-BH" sz="4000" b="1" dirty="0">
                <a:solidFill>
                  <a:srgbClr val="FF0000"/>
                </a:solidFill>
              </a:rPr>
              <a:t>بَعثَ اللهُ </a:t>
            </a:r>
            <a:r>
              <a:rPr lang="ar-BH" sz="4000" b="1" dirty="0" smtClean="0">
                <a:solidFill>
                  <a:srgbClr val="FF0000"/>
                </a:solidFill>
              </a:rPr>
              <a:t>مُحمدًا </a:t>
            </a:r>
            <a:r>
              <a:rPr lang="ar-SA" sz="4000" b="1" dirty="0">
                <a:solidFill>
                  <a:srgbClr val="FF0000"/>
                </a:solidFill>
                <a:sym typeface="AGA Arabesque" panose="05010101010101010101" pitchFamily="2" charset="2"/>
              </a:rPr>
              <a:t>عليه الصلاة والسلام </a:t>
            </a:r>
            <a:r>
              <a:rPr lang="ar-BH" sz="4000" b="1" dirty="0">
                <a:solidFill>
                  <a:srgbClr val="FF0000"/>
                </a:solidFill>
                <a:sym typeface="AGA Arabesque" panose="05010101010101010101" pitchFamily="2" charset="2"/>
              </a:rPr>
              <a:t>للنَّاس </a:t>
            </a:r>
            <a:r>
              <a:rPr lang="ar-SA" sz="40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كاف</a:t>
            </a:r>
            <a:r>
              <a:rPr lang="ar-BH" sz="40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َّ</a:t>
            </a:r>
            <a:r>
              <a:rPr lang="ar-SA" sz="4000" b="1" dirty="0" smtClean="0">
                <a:solidFill>
                  <a:srgbClr val="FF0000"/>
                </a:solidFill>
                <a:sym typeface="AGA Arabesque" panose="05010101010101010101" pitchFamily="2" charset="2"/>
              </a:rPr>
              <a:t>ة</a:t>
            </a:r>
            <a:endParaRPr lang="ar-BH" sz="40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49239051"/>
              </p:ext>
            </p:extLst>
          </p:nvPr>
        </p:nvGraphicFramePr>
        <p:xfrm>
          <a:off x="-396552" y="518954"/>
          <a:ext cx="9649072" cy="494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651231" y="332579"/>
            <a:ext cx="1296144" cy="1124052"/>
          </a:xfrm>
          <a:prstGeom prst="rect">
            <a:avLst/>
          </a:prstGeom>
        </p:spPr>
      </p:pic>
      <p:sp>
        <p:nvSpPr>
          <p:cNvPr id="36" name="Rounded Rectangle 35"/>
          <p:cNvSpPr/>
          <p:nvPr/>
        </p:nvSpPr>
        <p:spPr bwMode="auto">
          <a:xfrm>
            <a:off x="6787135" y="5376742"/>
            <a:ext cx="2160240" cy="455496"/>
          </a:xfrm>
          <a:prstGeom prst="round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BH" sz="4400" b="1" i="0" u="none" strike="noStrike" cap="none" normalizeH="0" baseline="0" dirty="0" smtClean="0">
                <a:ln>
                  <a:noFill/>
                </a:ln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إظهار الإجابة</a:t>
            </a:r>
            <a:endParaRPr kumimoji="0" lang="en-US" sz="4400" b="1" i="0" u="none" strike="noStrike" cap="none" normalizeH="0" baseline="0" dirty="0" smtClean="0">
              <a:ln>
                <a:noFill/>
              </a:ln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93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EEB89-4F31-4F43-B98D-C86B84EB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6EEEB89-4F31-4F43-B98D-C86B84EB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AA3F6D-4227-4302-972B-ED9EC44EE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7AA3F6D-4227-4302-972B-ED9EC44EE0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D74FE2-9D88-41A3-A8DA-7C9912EA8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BD74FE2-9D88-41A3-A8DA-7C9912EA8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C182C6-79A1-42C8-803F-522BC1B21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EBC182C6-79A1-42C8-803F-522BC1B213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AA095-E017-4ECF-BF34-14CF40B0C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70CAA095-E017-4ECF-BF34-14CF40B0C8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803C04-BC13-4144-A340-FB7C2CB10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25803C04-BC13-4144-A340-FB7C2CB10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A3A40C-0244-49CD-8511-E3EA6618E9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FAA3A40C-0244-49CD-8511-E3EA6618E9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8DD3F-4DE0-4627-A2B7-5545B4ED92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9B08DD3F-4DE0-4627-A2B7-5545B4ED92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AF87D1-D03E-429E-8CFB-D508D6F91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F1AF87D1-D03E-429E-8CFB-D508D6F91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5980CD-0E42-4EA6-AAE9-D45B3A5EE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9D5980CD-0E42-4EA6-AAE9-D45B3A5EE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39BF4C-B34C-4FC1-8805-0D5A8AE1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539BF4C-B34C-4FC1-8805-0D5A8AE1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EC5CDB-6E9F-4DA3-BB96-B5F6DA8FE9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08EC5CDB-6E9F-4DA3-BB96-B5F6DA8FE9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F0FD9-0BAC-4F6F-B675-05493E9E9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B3DF0FD9-0BAC-4F6F-B675-05493E9E9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01EBB6-51FD-44EF-8F9E-7633877C0D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C01EBB6-51FD-44EF-8F9E-7633877C0D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29EA-D77D-4078-94B6-00FA8E1687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94D129EA-D77D-4078-94B6-00FA8E1687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7064E7-2767-4D6A-9147-02046C367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FE7064E7-2767-4D6A-9147-02046C3679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36D32DD-4BBD-4D1B-B94F-42C6097F7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636D32DD-4BBD-4D1B-B94F-42C6097F7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Graphic spid="2" grpId="0">
        <p:bldSub>
          <a:bldDgm bld="one"/>
        </p:bldSub>
      </p:bldGraphic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768280" y="1198920"/>
            <a:ext cx="3960813" cy="1177925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اليوم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899592" y="2564904"/>
            <a:ext cx="7848872" cy="3240360"/>
          </a:xfrm>
          <a:prstGeom prst="horizontalScroll">
            <a:avLst/>
          </a:prstGeom>
          <a:solidFill>
            <a:srgbClr val="BDEFCC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rtl="1"/>
            <a:endParaRPr lang="ar-BH" sz="36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8306" y="2917515"/>
            <a:ext cx="74101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>
              <a:lnSpc>
                <a:spcPct val="200000"/>
              </a:lnSpc>
            </a:pPr>
            <a:r>
              <a:rPr lang="ar-S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أن الله تعالى بعث محم</a:t>
            </a:r>
            <a:r>
              <a:rPr lang="ar-BH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دًا عليه الصلاة والسلام</a:t>
            </a:r>
            <a:r>
              <a:rPr lang="ar-BH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للن</a:t>
            </a:r>
            <a:r>
              <a:rPr lang="ar-BH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اس كاف</a:t>
            </a:r>
            <a:r>
              <a:rPr lang="ar-BH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َّ</a:t>
            </a:r>
            <a:r>
              <a:rPr lang="ar-SA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ة</a:t>
            </a:r>
            <a:endParaRPr lang="ar-BH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</p:spTree>
    <p:extLst>
      <p:ext uri="{BB962C8B-B14F-4D97-AF65-F5344CB8AC3E}">
        <p14:creationId xmlns:p14="http://schemas.microsoft.com/office/powerpoint/2010/main" val="32141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69663" y="2430139"/>
            <a:ext cx="7984103" cy="144621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ctr" rtl="1">
              <a:buNone/>
            </a:pPr>
            <a:r>
              <a:rPr lang="ar-BH" sz="4400" b="1" dirty="0">
                <a:latin typeface="+mj-lt"/>
                <a:ea typeface="+mj-ea"/>
                <a:cs typeface="+mj-cs"/>
              </a:rPr>
              <a:t> </a:t>
            </a:r>
            <a:r>
              <a:rPr lang="ar-BH" sz="4400" b="1" dirty="0" smtClean="0">
                <a:latin typeface="+mj-lt"/>
                <a:ea typeface="+mj-ea"/>
                <a:cs typeface="+mj-cs"/>
              </a:rPr>
              <a:t>بعثَ الله سيّدَنا محمدًا </a:t>
            </a:r>
            <a:r>
              <a:rPr lang="ar-SA" sz="4400" b="1" dirty="0" smtClean="0">
                <a:latin typeface="+mj-lt"/>
                <a:ea typeface="+mj-ea"/>
                <a:cs typeface="+mj-cs"/>
                <a:sym typeface="AGA Arabesque" panose="05010101010101010101" pitchFamily="2" charset="2"/>
              </a:rPr>
              <a:t>عليه الصلاة والسلام </a:t>
            </a:r>
            <a:r>
              <a:rPr lang="ar-BH" sz="4400" b="1" dirty="0" smtClean="0">
                <a:latin typeface="+mj-lt"/>
                <a:ea typeface="+mj-ea"/>
                <a:cs typeface="+mj-cs"/>
                <a:sym typeface="AGA Arabesque" panose="05010101010101010101" pitchFamily="2" charset="2"/>
              </a:rPr>
              <a:t>إلى النَّاس جميعًا</a:t>
            </a:r>
            <a:r>
              <a:rPr lang="ar-BH" sz="4400" b="1" dirty="0" smtClean="0">
                <a:latin typeface="+mj-lt"/>
                <a:ea typeface="+mj-ea"/>
                <a:cs typeface="+mj-cs"/>
              </a:rPr>
              <a:t>.</a:t>
            </a:r>
            <a:endParaRPr lang="en-US" sz="4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1159"/>
            <a:ext cx="6556499" cy="2162938"/>
          </a:xfrm>
          <a:prstGeom prst="rect">
            <a:avLst/>
          </a:prstGeom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6" name="Straight Connector 5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 t="19742" r="13442" b="67483"/>
          <a:stretch/>
        </p:blipFill>
        <p:spPr>
          <a:xfrm>
            <a:off x="7912675" y="188641"/>
            <a:ext cx="1047389" cy="11521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683568" y="865371"/>
            <a:ext cx="7318275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r-BH" sz="4000" b="1" dirty="0"/>
              <a:t> كان الأنبياء والرسل</a:t>
            </a:r>
            <a:r>
              <a:rPr lang="ar-SA" sz="4000" b="1" dirty="0"/>
              <a:t> عليهم السلام</a:t>
            </a:r>
            <a:r>
              <a:rPr lang="ar-BH" sz="4000" b="1" dirty="0"/>
              <a:t> </a:t>
            </a:r>
            <a:r>
              <a:rPr lang="ar-SA" sz="4000" b="1" dirty="0"/>
              <a:t/>
            </a:r>
            <a:br>
              <a:rPr lang="ar-SA" sz="4000" b="1" dirty="0"/>
            </a:br>
            <a:r>
              <a:rPr lang="ar-BH" sz="4000" b="1" dirty="0"/>
              <a:t>يُبعثونَ إلى أقوامهم خاصَّة.</a:t>
            </a:r>
            <a:endParaRPr lang="ar-BH" sz="4000" dirty="0"/>
          </a:p>
        </p:txBody>
      </p:sp>
    </p:spTree>
    <p:extLst>
      <p:ext uri="{BB962C8B-B14F-4D97-AF65-F5344CB8AC3E}">
        <p14:creationId xmlns:p14="http://schemas.microsoft.com/office/powerpoint/2010/main" val="32348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 t="19742" r="13442" b="67483"/>
          <a:stretch/>
        </p:blipFill>
        <p:spPr>
          <a:xfrm>
            <a:off x="7757338" y="93251"/>
            <a:ext cx="1216306" cy="13379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838522" y="6368906"/>
            <a:ext cx="7981950" cy="433388"/>
            <a:chOff x="1043608" y="6165304"/>
            <a:chExt cx="7981766" cy="432048"/>
          </a:xfrm>
        </p:grpSpPr>
        <p:cxnSp>
          <p:nvCxnSpPr>
            <p:cNvPr id="10" name="Straight Connector 9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60206513"/>
              </p:ext>
            </p:extLst>
          </p:nvPr>
        </p:nvGraphicFramePr>
        <p:xfrm>
          <a:off x="683568" y="764704"/>
          <a:ext cx="7056784" cy="525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/>
          <p:cNvSpPr/>
          <p:nvPr/>
        </p:nvSpPr>
        <p:spPr>
          <a:xfrm>
            <a:off x="838522" y="764704"/>
            <a:ext cx="6757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600" b="1" dirty="0"/>
              <a:t>بَعثَ اللهُ سيِّدنا مُحمدًا </a:t>
            </a:r>
            <a:r>
              <a:rPr lang="ar-SA" sz="3600" b="1" dirty="0">
                <a:sym typeface="AGA Arabesque" panose="05010101010101010101" pitchFamily="2" charset="2"/>
              </a:rPr>
              <a:t>عليه الصلاة والسلام </a:t>
            </a:r>
            <a:r>
              <a:rPr lang="ar-BH" sz="3600" b="1" dirty="0">
                <a:sym typeface="AGA Arabesque" panose="05010101010101010101" pitchFamily="2" charset="2"/>
              </a:rPr>
              <a:t>للنَّاس في كلِّ مكان.</a:t>
            </a:r>
            <a:endParaRPr lang="ar-BH" sz="3600" dirty="0"/>
          </a:p>
        </p:txBody>
      </p:sp>
    </p:spTree>
    <p:extLst>
      <p:ext uri="{BB962C8B-B14F-4D97-AF65-F5344CB8AC3E}">
        <p14:creationId xmlns:p14="http://schemas.microsoft.com/office/powerpoint/2010/main" val="117287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8D2F76-2F1A-4C99-B289-87233D18F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E98D2F76-2F1A-4C99-B289-87233D18F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DA14126-3CCD-47A3-B799-E4417ED5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BDA14126-3CCD-47A3-B799-E4417ED5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B4B15B-4D75-4D11-85A2-A28F9CF99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14B4B15B-4D75-4D11-85A2-A28F9CF99D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80C98E-BAB0-4190-A790-17D1FCB60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EA80C98E-BAB0-4190-A790-17D1FCB603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826667-F292-4D10-9529-C6A0BA354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E4826667-F292-4D10-9529-C6A0BA354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E8E3FC-BB91-4E69-A70D-577448AD8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83E8E3FC-BB91-4E69-A70D-577448AD8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6446B-DF17-4959-B2A6-24AAB07A2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2000"/>
                                        <p:tgtEl>
                                          <p:spTgt spid="4">
                                            <p:graphicEl>
                                              <a:dgm id="{4146446B-DF17-4959-B2A6-24AAB07A2C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5" y="108841"/>
            <a:ext cx="1894359" cy="2193649"/>
          </a:xfrm>
          <a:prstGeom prst="rect">
            <a:avLst/>
          </a:prstGeo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7" name="Straight Connector 6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/>
                <a:t>وزارة التربية والتعليم – 2020م</a:t>
              </a:r>
              <a:endParaRPr lang="en-US" b="1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2" t="55691" r="36266" b="38834"/>
          <a:stretch/>
        </p:blipFill>
        <p:spPr bwMode="auto">
          <a:xfrm>
            <a:off x="544326" y="4839814"/>
            <a:ext cx="8055347" cy="10614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63" t="19742" r="13442" b="67483"/>
          <a:stretch/>
        </p:blipFill>
        <p:spPr>
          <a:xfrm>
            <a:off x="7696252" y="575568"/>
            <a:ext cx="1216306" cy="1337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401" b="62500" l="59590" r="69473">
                        <a14:foregroundMark x1="67423" y1="49219" x2="67423" y2="49219"/>
                        <a14:foregroundMark x1="67130" y1="53646" x2="67130" y2="53646"/>
                        <a14:foregroundMark x1="68448" y1="49349" x2="68448" y2="49349"/>
                        <a14:foregroundMark x1="67716" y1="57943" x2="67716" y2="57943"/>
                        <a14:foregroundMark x1="66105" y1="59635" x2="66105" y2="59635"/>
                        <a14:foregroundMark x1="65373" y1="55859" x2="65373" y2="55859"/>
                        <a14:foregroundMark x1="66837" y1="60547" x2="66837" y2="60547"/>
                        <a14:foregroundMark x1="68741" y1="60547" x2="68741" y2="60547"/>
                        <a14:foregroundMark x1="69034" y1="57943" x2="69034" y2="57943"/>
                        <a14:foregroundMark x1="68082" y1="56250" x2="68082" y2="56250"/>
                        <a14:foregroundMark x1="66984" y1="48568" x2="66984" y2="48568"/>
                        <a14:foregroundMark x1="62738" y1="48438" x2="62738" y2="48438"/>
                        <a14:foregroundMark x1="62738" y1="46615" x2="62738" y2="46615"/>
                        <a14:backgroundMark x1="65373" y1="51302" x2="65373" y2="51302"/>
                        <a14:backgroundMark x1="62006" y1="55469" x2="62006" y2="55469"/>
                        <a14:backgroundMark x1="63397" y1="59375" x2="63397" y2="59375"/>
                        <a14:backgroundMark x1="62665" y1="58333" x2="62665" y2="58333"/>
                        <a14:backgroundMark x1="60542" y1="57552" x2="60542" y2="57552"/>
                        <a14:backgroundMark x1="61127" y1="60156" x2="61127" y2="60156"/>
                        <a14:backgroundMark x1="62079" y1="61198" x2="62372" y2="61198"/>
                        <a14:backgroundMark x1="64495" y1="61458" x2="64495" y2="61458"/>
                        <a14:backgroundMark x1="67570" y1="46745" x2="67570" y2="46745"/>
                        <a14:backgroundMark x1="70132" y1="45443" x2="70132" y2="45443"/>
                        <a14:backgroundMark x1="70059" y1="52344" x2="70059" y2="52344"/>
                        <a14:backgroundMark x1="70059" y1="57292" x2="70059" y2="57292"/>
                        <a14:backgroundMark x1="70132" y1="63542" x2="70132" y2="63542"/>
                        <a14:backgroundMark x1="68082" y1="64583" x2="68082" y2="64583"/>
                        <a14:backgroundMark x1="62884" y1="64323" x2="62884" y2="64323"/>
                        <a14:backgroundMark x1="61493" y1="63802" x2="61493" y2="63802"/>
                        <a14:backgroundMark x1="60029" y1="44922" x2="60029" y2="449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11" t="43690" r="29395" b="35303"/>
          <a:stretch/>
        </p:blipFill>
        <p:spPr bwMode="auto">
          <a:xfrm>
            <a:off x="7308304" y="3103314"/>
            <a:ext cx="1291369" cy="155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22293" y="1185591"/>
            <a:ext cx="5051384" cy="584775"/>
          </a:xfrm>
          <a:prstGeom prst="rect">
            <a:avLst/>
          </a:prstGeom>
          <a:solidFill>
            <a:srgbClr val="BDEFCC"/>
          </a:solidFill>
        </p:spPr>
        <p:txBody>
          <a:bodyPr wrap="none">
            <a:spAutoFit/>
          </a:bodyPr>
          <a:lstStyle/>
          <a:p>
            <a:r>
              <a:rPr lang="ar-BH" sz="3200" b="1" dirty="0"/>
              <a:t>القُرآنُ الكريمُ كتابُ الله للنَّاس جميعًا. </a:t>
            </a:r>
            <a:endParaRPr lang="ar-BH" sz="3200" dirty="0"/>
          </a:p>
        </p:txBody>
      </p:sp>
      <p:sp>
        <p:nvSpPr>
          <p:cNvPr id="13" name="Rectangle 12"/>
          <p:cNvSpPr/>
          <p:nvPr/>
        </p:nvSpPr>
        <p:spPr>
          <a:xfrm>
            <a:off x="234711" y="2312747"/>
            <a:ext cx="8456161" cy="584775"/>
          </a:xfrm>
          <a:prstGeom prst="rect">
            <a:avLst/>
          </a:prstGeom>
          <a:solidFill>
            <a:srgbClr val="BDEFCC"/>
          </a:solidFill>
        </p:spPr>
        <p:txBody>
          <a:bodyPr wrap="none">
            <a:spAutoFit/>
          </a:bodyPr>
          <a:lstStyle/>
          <a:p>
            <a:r>
              <a:rPr lang="ar-BH" sz="3200" b="1" dirty="0"/>
              <a:t> سيِّدنا محمدٌ </a:t>
            </a:r>
            <a:r>
              <a:rPr lang="ar-SA" sz="3200" b="1" dirty="0"/>
              <a:t>عليه الصلاة والسلام</a:t>
            </a:r>
            <a:r>
              <a:rPr lang="ar-BH" sz="3200" b="1" dirty="0"/>
              <a:t> </a:t>
            </a:r>
            <a:r>
              <a:rPr lang="ar-BH" sz="3200" b="1" dirty="0">
                <a:sym typeface="AGA Arabesque" panose="05010101010101010101" pitchFamily="2" charset="2"/>
              </a:rPr>
              <a:t>هو خاتمُ الأنبياء والمُرسلين</a:t>
            </a:r>
            <a:r>
              <a:rPr lang="ar-BH" sz="3200" b="1" dirty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03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69" y="1628800"/>
            <a:ext cx="7379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1">
              <a:buNone/>
            </a:pPr>
            <a:r>
              <a:rPr lang="ar-BH" sz="28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بعثَ </a:t>
            </a:r>
            <a:r>
              <a:rPr lang="ar-BH" sz="28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اللهُ سيِّدنا محمّدًا </a:t>
            </a:r>
            <a:r>
              <a:rPr lang="ar-SA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عليه الصلاة والسلام </a:t>
            </a:r>
            <a:r>
              <a:rPr lang="ar-BH" sz="28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  <a:sym typeface="AGA Arabesque" panose="05010101010101010101" pitchFamily="2" charset="2"/>
              </a:rPr>
              <a:t>لأهل </a:t>
            </a:r>
            <a:r>
              <a:rPr lang="ar-BH" sz="28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  <a:sym typeface="AGA Arabesque" panose="05010101010101010101" pitchFamily="2" charset="2"/>
              </a:rPr>
              <a:t>البوادي والقُرى والمُدن.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689" y="2691741"/>
            <a:ext cx="7404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just" rtl="1">
              <a:buNone/>
            </a:pPr>
            <a:r>
              <a:rPr lang="ar-BH" sz="28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</a:rPr>
              <a:t>بعث الله سيِّدنا إبراهيم </a:t>
            </a:r>
            <a:r>
              <a:rPr lang="ar-SA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عليه الصلاة والسلام </a:t>
            </a:r>
            <a:r>
              <a:rPr lang="ar-BH" sz="2800" b="1" dirty="0" smtClean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  <a:sym typeface="AGA Arabesque" panose="05010101010101010101" pitchFamily="2" charset="2"/>
              </a:rPr>
              <a:t>إلى </a:t>
            </a:r>
            <a:r>
              <a:rPr lang="ar-BH" sz="2800" b="1" dirty="0">
                <a:solidFill>
                  <a:prstClr val="black"/>
                </a:solidFill>
                <a:latin typeface="Calibri Light" panose="020F0302020204030204"/>
                <a:cs typeface="Times New Roman" panose="02020603050405020304" pitchFamily="18" charset="0"/>
                <a:sym typeface="AGA Arabesque" panose="05010101010101010101" pitchFamily="2" charset="2"/>
              </a:rPr>
              <a:t>الناس جميعًا.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1222" y="3556701"/>
            <a:ext cx="74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r" rtl="1">
              <a:buNone/>
            </a:pPr>
            <a:r>
              <a:rPr lang="ar-BH" sz="2800" b="1" dirty="0">
                <a:solidFill>
                  <a:prstClr val="black"/>
                </a:solidFill>
              </a:rPr>
              <a:t>سيِّدنا </a:t>
            </a:r>
            <a:r>
              <a:rPr lang="ar-BH" sz="2800" b="1" dirty="0" smtClean="0">
                <a:solidFill>
                  <a:prstClr val="black"/>
                </a:solidFill>
              </a:rPr>
              <a:t>م</a:t>
            </a:r>
            <a:r>
              <a:rPr lang="ar-SA" sz="2800" b="1" dirty="0" smtClean="0">
                <a:solidFill>
                  <a:prstClr val="black"/>
                </a:solidFill>
              </a:rPr>
              <a:t>حمد</a:t>
            </a:r>
            <a:r>
              <a:rPr lang="ar-BH" sz="2800" b="1" dirty="0" smtClean="0">
                <a:solidFill>
                  <a:prstClr val="black"/>
                </a:solidFill>
              </a:rPr>
              <a:t> </a:t>
            </a:r>
            <a:r>
              <a:rPr lang="ar-SA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عليه الصلاة والسلام </a:t>
            </a:r>
            <a:r>
              <a:rPr lang="ar-BH" sz="2800" b="1" dirty="0" smtClean="0">
                <a:solidFill>
                  <a:prstClr val="black"/>
                </a:solidFill>
                <a:sym typeface="AGA Arabesque" panose="05010101010101010101" pitchFamily="2" charset="2"/>
              </a:rPr>
              <a:t>هو </a:t>
            </a:r>
            <a:r>
              <a:rPr lang="ar-BH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خاتمُ </a:t>
            </a:r>
            <a:r>
              <a:rPr lang="ar-BH" sz="2800" b="1" dirty="0" smtClean="0">
                <a:solidFill>
                  <a:prstClr val="black"/>
                </a:solidFill>
                <a:sym typeface="AGA Arabesque" panose="05010101010101010101" pitchFamily="2" charset="2"/>
              </a:rPr>
              <a:t>الأنبياء والمُرسلين</a:t>
            </a:r>
            <a:r>
              <a:rPr lang="ar-BH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.</a:t>
            </a:r>
            <a:endParaRPr lang="ar-BH" sz="2800" b="1" dirty="0">
              <a:solidFill>
                <a:prstClr val="black"/>
              </a:solidFill>
              <a:latin typeface="Calibri Light" panose="020F0302020204030204"/>
              <a:cs typeface="Times New Roman" panose="02020603050405020304" pitchFamily="18" charset="0"/>
              <a:sym typeface="AGA Arabesque" panose="05010101010101010101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669" y="895976"/>
            <a:ext cx="7416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</a:rPr>
              <a:t>بعثَ اللهُ سيِّدنا محمّدًا </a:t>
            </a:r>
            <a:r>
              <a:rPr lang="ar-SA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عليه الصلاة والسلام </a:t>
            </a:r>
            <a:r>
              <a:rPr lang="ar-BH" sz="2800" b="1" dirty="0">
                <a:solidFill>
                  <a:prstClr val="black"/>
                </a:solidFill>
                <a:sym typeface="AGA Arabesque" panose="05010101010101010101" pitchFamily="2" charset="2"/>
              </a:rPr>
              <a:t>للعرب </a:t>
            </a:r>
            <a:r>
              <a:rPr lang="ar-BH" sz="2800" b="1" dirty="0" smtClean="0">
                <a:solidFill>
                  <a:prstClr val="black"/>
                </a:solidFill>
                <a:sym typeface="AGA Arabesque" panose="05010101010101010101" pitchFamily="2" charset="2"/>
              </a:rPr>
              <a:t>فقط.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07813" y="838002"/>
            <a:ext cx="779991" cy="63998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07813" y="1691591"/>
            <a:ext cx="793103" cy="64912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907813" y="2595993"/>
            <a:ext cx="779990" cy="69364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07813" y="3526799"/>
            <a:ext cx="779989" cy="72711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0" y="148335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 eaLnBrk="1" hangingPunct="1">
              <a:defRPr/>
            </a:pPr>
            <a:r>
              <a:rPr lang="ar-BH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ضع علامة (    ) أمام العبارة الصحيحة وعلامة 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     </a:t>
            </a:r>
            <a:r>
              <a:rPr lang="ar-BH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أمام العبارة </a:t>
            </a:r>
            <a:r>
              <a:rPr lang="ar-BH" sz="2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غير الصحيحة فيما يلي: 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137" y="224028"/>
            <a:ext cx="318914" cy="29941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1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100" y="240036"/>
            <a:ext cx="353490" cy="3547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19" y="1877503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60" y="946638"/>
            <a:ext cx="435653" cy="4297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4" name="Picture 31" descr="Image result for cross icon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960" y="2818400"/>
            <a:ext cx="435653" cy="42979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5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99" y="3696442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471817" y="6368906"/>
            <a:ext cx="7981950" cy="433388"/>
            <a:chOff x="1043608" y="6165304"/>
            <a:chExt cx="7981766" cy="432048"/>
          </a:xfrm>
        </p:grpSpPr>
        <p:cxnSp>
          <p:nvCxnSpPr>
            <p:cNvPr id="37" name="Straight Connector 36"/>
            <p:cNvCxnSpPr/>
            <p:nvPr/>
          </p:nvCxnSpPr>
          <p:spPr bwMode="auto">
            <a:xfrm flipH="1">
              <a:off x="1043608" y="6165304"/>
              <a:ext cx="7981766" cy="0"/>
            </a:xfrm>
            <a:prstGeom prst="line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11"/>
            <p:cNvSpPr txBox="1">
              <a:spLocks noChangeArrowheads="1"/>
            </p:cNvSpPr>
            <p:nvPr/>
          </p:nvSpPr>
          <p:spPr bwMode="auto">
            <a:xfrm>
              <a:off x="6156176" y="6228020"/>
              <a:ext cx="27363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ar-SA" b="1" dirty="0"/>
                <a:t>وزارة التربية والتعليم – 2020م</a:t>
              </a:r>
              <a:endParaRPr lang="en-US" b="1" dirty="0"/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0" y="4496106"/>
            <a:ext cx="9144000" cy="5170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ar-BH" sz="2500" dirty="0" smtClean="0">
                <a:solidFill>
                  <a:prstClr val="black"/>
                </a:solidFill>
              </a:rPr>
              <a:t>- </a:t>
            </a:r>
            <a:r>
              <a:rPr lang="ar-SA" sz="2500" dirty="0" smtClean="0">
                <a:solidFill>
                  <a:prstClr val="black"/>
                </a:solidFill>
              </a:rPr>
              <a:t>ضع </a:t>
            </a:r>
            <a:r>
              <a:rPr lang="ar-BH" sz="2500" dirty="0" smtClean="0">
                <a:solidFill>
                  <a:prstClr val="black"/>
                </a:solidFill>
              </a:rPr>
              <a:t>علامةَ </a:t>
            </a:r>
            <a:r>
              <a:rPr lang="ar-BH" sz="25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ar-BH" sz="25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) تحت اسمِ الكتاب الذي أنزلهُ اللهُ على نبيِّنا محمد </a:t>
            </a:r>
            <a:r>
              <a:rPr lang="ar-SA" sz="2500" dirty="0" smtClean="0">
                <a:solidFill>
                  <a:prstClr val="black"/>
                </a:solidFill>
                <a:sym typeface="Wingdings" panose="05000000000000000000" pitchFamily="2" charset="2"/>
              </a:rPr>
              <a:t>عليه الصلاة والسلام</a:t>
            </a:r>
            <a:r>
              <a:rPr lang="ar-BH" sz="2500" dirty="0" smtClean="0">
                <a:solidFill>
                  <a:prstClr val="black"/>
                </a:solidFill>
                <a:sym typeface="Wingdings" panose="05000000000000000000" pitchFamily="2" charset="2"/>
              </a:rPr>
              <a:t>:</a:t>
            </a:r>
            <a:endParaRPr lang="en-US" sz="25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35218"/>
              </p:ext>
            </p:extLst>
          </p:nvPr>
        </p:nvGraphicFramePr>
        <p:xfrm>
          <a:off x="407907" y="5337892"/>
          <a:ext cx="7920879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733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 smtClean="0">
                          <a:solidFill>
                            <a:prstClr val="black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الإنجيل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dirty="0" smtClean="0">
                        <a:solidFill>
                          <a:prstClr val="black"/>
                        </a:solidFill>
                        <a:latin typeface="Calibri Light" panose="020F0302020204030204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القرآن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800" b="1" kern="1200" dirty="0" smtClean="0">
                          <a:solidFill>
                            <a:prstClr val="black"/>
                          </a:solidFill>
                          <a:latin typeface="+mn-lt"/>
                          <a:ea typeface="+mn-ea"/>
                          <a:cs typeface="+mn-cs"/>
                        </a:rPr>
                        <a:t>التوراة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" name="Picture 27" descr="Image result for tick icon no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590" y="5819315"/>
            <a:ext cx="410501" cy="38347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58144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 animBg="1"/>
      <p:bldP spid="8" grpId="0" animBg="1"/>
      <p:bldP spid="9" grpId="0" animBg="1"/>
      <p:bldP spid="10" grpId="0" animBg="1"/>
      <p:bldP spid="39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</Template>
  <TotalTime>2094</TotalTime>
  <Words>233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AGA Arabesque</vt:lpstr>
      <vt:lpstr>Arial</vt:lpstr>
      <vt:lpstr>Calibri</vt:lpstr>
      <vt:lpstr>Calibri Light</vt:lpstr>
      <vt:lpstr>times new roman</vt:lpstr>
      <vt:lpstr>times new roman</vt:lpstr>
      <vt:lpstr>Traditional Arabic</vt:lpstr>
      <vt:lpstr>Wingdings</vt:lpstr>
      <vt:lpstr>قالب الدروس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user</cp:lastModifiedBy>
  <cp:revision>307</cp:revision>
  <dcterms:created xsi:type="dcterms:W3CDTF">2012-06-23T13:34:36Z</dcterms:created>
  <dcterms:modified xsi:type="dcterms:W3CDTF">2020-03-15T14:31:55Z</dcterms:modified>
</cp:coreProperties>
</file>