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0" r:id="rId29"/>
    <p:sldId id="281" r:id="rId3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51" d="100"/>
          <a:sy n="51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4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69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7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59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6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8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8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8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/>
              <a:t>04/07/1437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7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814387" y="942975"/>
            <a:ext cx="2528888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1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777240" y="3281362"/>
            <a:ext cx="8001001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website and a magazine 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4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460854"/>
            <a:ext cx="6944043" cy="40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1" y="995357"/>
            <a:ext cx="5817869" cy="7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2"/>
          <a:stretch/>
        </p:blipFill>
        <p:spPr bwMode="auto">
          <a:xfrm>
            <a:off x="229253" y="2670950"/>
            <a:ext cx="7842549" cy="34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45" y="861060"/>
            <a:ext cx="2571115" cy="2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343" y="4583858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students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24" y="5498258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month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7222" y="4347902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newsletter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760" y="4337302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learn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7834" y="4574679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114" y="5098148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hope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7222" y="5549025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too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80060"/>
            <a:ext cx="854837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9" y="1175832"/>
            <a:ext cx="7290751" cy="4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" y="1769763"/>
            <a:ext cx="8990014" cy="387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0805" y="3376449"/>
            <a:ext cx="47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0805" y="4088126"/>
            <a:ext cx="47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0662" y="4469575"/>
            <a:ext cx="47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9323" y="2318344"/>
            <a:ext cx="47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9323" y="3027106"/>
            <a:ext cx="47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9323" y="4782568"/>
            <a:ext cx="47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0662" y="2660694"/>
            <a:ext cx="47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9323" y="3744453"/>
            <a:ext cx="47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9" y="464740"/>
            <a:ext cx="7024052" cy="4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013143"/>
            <a:ext cx="8864283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307590"/>
            <a:ext cx="4150995" cy="4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5" y="2829560"/>
            <a:ext cx="887650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5" y="4315432"/>
            <a:ext cx="5073331" cy="69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"/>
          <a:stretch/>
        </p:blipFill>
        <p:spPr bwMode="auto">
          <a:xfrm>
            <a:off x="2791555" y="5152073"/>
            <a:ext cx="4813422" cy="120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9" y="3832490"/>
            <a:ext cx="3697605" cy="35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04560" y="1325880"/>
            <a:ext cx="115824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83115" y="2216150"/>
            <a:ext cx="225708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91555" y="5553521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Arranged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1555" y="5954970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agreed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4451" y="5516199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asked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4451" y="5917648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discussed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3496" y="5503456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sounded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3496" y="5904905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started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68398"/>
            <a:ext cx="4967605" cy="43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818">
            <a:off x="254602" y="1248184"/>
            <a:ext cx="1902251" cy="279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82" y="1439443"/>
            <a:ext cx="6493669" cy="452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48762" y="3858337"/>
            <a:ext cx="8702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65140" y="3872462"/>
            <a:ext cx="10529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95304" y="4144083"/>
            <a:ext cx="7191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71945" y="4554630"/>
            <a:ext cx="12740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10753" y="4815887"/>
            <a:ext cx="12740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80852" y="5077145"/>
            <a:ext cx="95722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35068" y="5375725"/>
            <a:ext cx="4912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8" y="466306"/>
            <a:ext cx="5892481" cy="3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" y="1158399"/>
            <a:ext cx="6851650" cy="24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8" y="3611086"/>
            <a:ext cx="3515995" cy="113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0" y="3961748"/>
            <a:ext cx="3429000" cy="118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" y="5304122"/>
            <a:ext cx="8787289" cy="48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24131" y="903764"/>
            <a:ext cx="48892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How long did Julie’s dad work in Malaysia ?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818" y="1656290"/>
            <a:ext cx="48892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When did the school close ?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2465" y="2116982"/>
            <a:ext cx="39188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When did Julie’s dad start his new job?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5159" y="2542297"/>
            <a:ext cx="39188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How long did Julie stay in London ?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4841" y="3316877"/>
            <a:ext cx="4971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When did Julie and her mum arrive in Riyadh ?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968" y="5966771"/>
            <a:ext cx="4971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(for) four years 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14386" y="942975"/>
            <a:ext cx="28584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Lesson 3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1584960" y="3281362"/>
            <a:ext cx="7056120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Getting ready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5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" y="452418"/>
            <a:ext cx="8565833" cy="35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901700"/>
            <a:ext cx="9041130" cy="556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7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536892"/>
            <a:ext cx="86201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4089460"/>
            <a:ext cx="3776345" cy="4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4633536"/>
            <a:ext cx="4900295" cy="111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62" y="5220930"/>
            <a:ext cx="4075598" cy="12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80818" y="480909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2582" y="888231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581" y="1329651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4803" y="1722114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6518" y="2109652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0817" y="2595550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0818" y="2971473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1746" y="3420447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1734" y="527443"/>
            <a:ext cx="85723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Sami ,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Yazeed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and Adel are working in a room at Sami’s father’s house .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734" y="1740416"/>
            <a:ext cx="857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4. Sami is taking the picture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734" y="2580171"/>
            <a:ext cx="857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6.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Yazeed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is checking spelling in an article .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734" y="3531894"/>
            <a:ext cx="857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7. Adel is designing a new page for the website . 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1734" y="527443"/>
            <a:ext cx="88522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Sami ,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Yazeed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and Adel are looking at ( the “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Marhaba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“ website on ) a computer .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734" y="1609789"/>
            <a:ext cx="85723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2. Adel and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Yazeed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are working at computers . Adel isn’t looking at the camera ,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Yazeed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is looking at the camera but he isn’t smiling.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734" y="3195984"/>
            <a:ext cx="85723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Yazeed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is editing / proofreading an article ,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Yazeed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is checking that the information in an article is correct .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734" y="4446283"/>
            <a:ext cx="85723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4. Adel is designing a page for the website . Adel is choosing a photograph for an article.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14386" y="942975"/>
            <a:ext cx="28584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Lesson 1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1584960" y="3281362"/>
            <a:ext cx="7056120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Introducing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Marhaba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2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490352"/>
            <a:ext cx="5864225" cy="45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" r="4875"/>
          <a:stretch/>
        </p:blipFill>
        <p:spPr bwMode="auto">
          <a:xfrm>
            <a:off x="243840" y="1022351"/>
            <a:ext cx="8595360" cy="543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7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" y="450290"/>
            <a:ext cx="8151813" cy="48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" y="1051560"/>
            <a:ext cx="7831773" cy="3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0"/>
          <a:stretch/>
        </p:blipFill>
        <p:spPr bwMode="auto">
          <a:xfrm>
            <a:off x="388937" y="1512569"/>
            <a:ext cx="8389303" cy="65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05" y="2474330"/>
            <a:ext cx="3013075" cy="25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" y="2590422"/>
            <a:ext cx="5824538" cy="23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0843" y="2559719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‘m sitting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951" y="2952524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‘m watching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5593" y="2952524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listening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293" y="3322710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‘s blowing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0728" y="3319672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 shining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287" y="3738443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 sailing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091" y="4134314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 waving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091" y="4515509"/>
            <a:ext cx="1525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 flying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" y="562558"/>
            <a:ext cx="6271895" cy="49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" y="2344103"/>
            <a:ext cx="879348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92680" y="2101214"/>
            <a:ext cx="4556759" cy="2394585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Review</a:t>
            </a:r>
            <a:endParaRPr lang="ar-EG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3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460000"/>
            <a:ext cx="4568825" cy="3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852170"/>
            <a:ext cx="8559483" cy="44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08" y="1645919"/>
            <a:ext cx="2189248" cy="47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5756"/>
            <a:ext cx="6583680" cy="48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0988" y="3526462"/>
            <a:ext cx="4663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294" y="3507801"/>
            <a:ext cx="4663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301" y="3502073"/>
            <a:ext cx="4663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987" y="6026724"/>
            <a:ext cx="4663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294" y="6001993"/>
            <a:ext cx="4663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276" y="5977262"/>
            <a:ext cx="4663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9EDEE"/>
              </a:clrFrom>
              <a:clrTo>
                <a:srgbClr val="D9ED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0"/>
          <a:stretch/>
        </p:blipFill>
        <p:spPr bwMode="auto">
          <a:xfrm>
            <a:off x="109537" y="492760"/>
            <a:ext cx="8211503" cy="4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079183"/>
            <a:ext cx="8836343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" y="3887375"/>
            <a:ext cx="8970486" cy="234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1490" y="1003430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45" y="1429419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1490" y="1902567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1490" y="2295160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6145" y="2687932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9983" y="3081590"/>
            <a:ext cx="4773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" y="594360"/>
            <a:ext cx="8944610" cy="470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9" y="475250"/>
            <a:ext cx="6420802" cy="48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9" y="1305243"/>
            <a:ext cx="559435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36" y="4592638"/>
            <a:ext cx="4866006" cy="158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734" y="527443"/>
            <a:ext cx="885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2.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Dalal is talking to her English friend.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734" y="1093620"/>
            <a:ext cx="885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Leena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is choosing photos for the newsletter 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734" y="1647475"/>
            <a:ext cx="885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4.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We are checking the spelling in the articles 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734" y="2232672"/>
            <a:ext cx="885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5.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Adel isn’t looking at the camera 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37" y="2830536"/>
            <a:ext cx="885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6. I am dreaming of a beautiful place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237" y="3447061"/>
            <a:ext cx="885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7. The girls are sitting in the shade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.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38"/>
            <a:ext cx="7452043" cy="42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" y="1167118"/>
            <a:ext cx="4577715" cy="11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75678"/>
            <a:ext cx="3345815" cy="230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32540"/>
            <a:ext cx="5582578" cy="34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145" y="2840557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website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145" y="3246947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design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7153" y="3571084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topics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765" y="4014857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profiles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335" y="4336824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articles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6021" y="4782382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checking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0750" y="5125423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choosing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" y="436846"/>
            <a:ext cx="4298315" cy="33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" y="754380"/>
            <a:ext cx="8101330" cy="57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0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" y="660082"/>
            <a:ext cx="6191250" cy="16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" y="2368865"/>
            <a:ext cx="611505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84" y="3744592"/>
            <a:ext cx="911399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</a:rPr>
              <a:t>Sami , </a:t>
            </a:r>
            <a:r>
              <a:rPr lang="en-US" sz="2400" b="1" dirty="0" err="1" smtClean="0">
                <a:solidFill>
                  <a:srgbClr val="FF0000"/>
                </a:solidFill>
              </a:rPr>
              <a:t>Yazeed</a:t>
            </a:r>
            <a:r>
              <a:rPr lang="en-US" sz="2400" b="1" dirty="0" smtClean="0">
                <a:solidFill>
                  <a:srgbClr val="FF0000"/>
                </a:solidFill>
              </a:rPr>
              <a:t> ,and Adel ( in any order ). 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2. King  Faisal  intermediate school  ( in </a:t>
            </a:r>
            <a:r>
              <a:rPr lang="en-US" sz="2400" b="1" dirty="0" err="1" smtClean="0">
                <a:solidFill>
                  <a:srgbClr val="FF0000"/>
                </a:solidFill>
              </a:rPr>
              <a:t>Jubail</a:t>
            </a:r>
            <a:r>
              <a:rPr lang="en-US" sz="2400" b="1" dirty="0" smtClean="0">
                <a:solidFill>
                  <a:srgbClr val="FF0000"/>
                </a:solidFill>
              </a:rPr>
              <a:t> )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3. A new website ( in English for young people ) 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4. News , topics , facts and information  about life here and around the world. 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5. To make “ </a:t>
            </a:r>
            <a:r>
              <a:rPr lang="en-US" sz="2400" b="1" dirty="0" err="1" smtClean="0">
                <a:solidFill>
                  <a:srgbClr val="FF0000"/>
                </a:solidFill>
              </a:rPr>
              <a:t>Marhaba</a:t>
            </a:r>
            <a:r>
              <a:rPr lang="en-US" sz="2400" b="1" dirty="0" smtClean="0">
                <a:solidFill>
                  <a:srgbClr val="FF0000"/>
                </a:solidFill>
              </a:rPr>
              <a:t> “ interesting and enjoyable .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6. To publish on the website / because the website starts next week .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5182"/>
            <a:ext cx="6447472" cy="39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" y="1470343"/>
            <a:ext cx="5607050" cy="24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03" y="1133861"/>
            <a:ext cx="3047364" cy="67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43" y="1806825"/>
            <a:ext cx="2754313" cy="68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806" y="3974748"/>
            <a:ext cx="910217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1. </a:t>
            </a:r>
            <a:r>
              <a:rPr lang="en-US" sz="2000" b="1" dirty="0" smtClean="0">
                <a:solidFill>
                  <a:srgbClr val="FF0000"/>
                </a:solidFill>
              </a:rPr>
              <a:t>they’re going to have stories and poems , No , they’re not .they’re going to have news , topics , facts and information. 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2. Sami is going to edit the stories , No, he’s not </a:t>
            </a:r>
            <a:r>
              <a:rPr lang="en-US" sz="2000" b="1" dirty="0" err="1" smtClean="0">
                <a:solidFill>
                  <a:srgbClr val="FF0000"/>
                </a:solidFill>
              </a:rPr>
              <a:t>Yazeed</a:t>
            </a:r>
            <a:r>
              <a:rPr lang="en-US" sz="2000" b="1" dirty="0" smtClean="0">
                <a:solidFill>
                  <a:srgbClr val="FF0000"/>
                </a:solidFill>
              </a:rPr>
              <a:t>  is going  to edit the stories.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3. Adel’s going  to run it . No , he’s not . Adel’s going to design it . 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4. </a:t>
            </a:r>
            <a:r>
              <a:rPr lang="en-US" sz="2000" b="1" dirty="0" err="1" smtClean="0">
                <a:solidFill>
                  <a:srgbClr val="FF0000"/>
                </a:solidFill>
              </a:rPr>
              <a:t>Yazeed’s</a:t>
            </a:r>
            <a:r>
              <a:rPr lang="en-US" sz="2000" b="1" dirty="0" smtClean="0">
                <a:solidFill>
                  <a:srgbClr val="FF0000"/>
                </a:solidFill>
              </a:rPr>
              <a:t> dad is going to help . No . He’s not , Sami dad is going to help.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5. it’s going to be easy to run a website . No it’s not , it’s going to be hard wor</a:t>
            </a:r>
            <a:r>
              <a:rPr lang="en-US" sz="2000" b="1" dirty="0">
                <a:solidFill>
                  <a:srgbClr val="FF0000"/>
                </a:solidFill>
              </a:rPr>
              <a:t>k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6. They’re going to do it at school . No they’re not . They’re going to do  it after school. 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" y="472015"/>
            <a:ext cx="6008053" cy="36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4" y="835264"/>
            <a:ext cx="8590915" cy="574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5431" y="5722682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leeds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3099" y="3151810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3099" y="3706780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policeman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7561" y="4733147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700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8793" y="4989632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maths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5862" y="5585154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skating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8081" y="5853891"/>
            <a:ext cx="2102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Other </a:t>
            </a:r>
            <a:r>
              <a:rPr lang="en-US" sz="2400" b="1" dirty="0" err="1" smtClean="0">
                <a:solidFill>
                  <a:srgbClr val="FF0000"/>
                </a:solidFill>
              </a:rPr>
              <a:t>contries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28488"/>
            <a:ext cx="5181600" cy="38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" y="1387476"/>
            <a:ext cx="4119563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" y="2880043"/>
            <a:ext cx="3559175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12608" y="1387476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Green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1178" y="2805399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leeds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9388" y="1799564"/>
            <a:ext cx="1525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nine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4829" y="3229742"/>
            <a:ext cx="29025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He’s a policeman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8949" y="2205246"/>
            <a:ext cx="4163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English , geography and math's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50" y="4188086"/>
            <a:ext cx="86338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Footbal</a:t>
            </a:r>
            <a:r>
              <a:rPr lang="en-US" sz="2400" b="1" dirty="0" smtClean="0">
                <a:solidFill>
                  <a:srgbClr val="FF0000"/>
                </a:solidFill>
              </a:rPr>
              <a:t>l , skating , using computers and the internet , learning about young people in other countries.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" y="519113"/>
            <a:ext cx="8980170" cy="33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14386" y="942975"/>
            <a:ext cx="28584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Lesson 2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loud 3"/>
          <p:cNvSpPr/>
          <p:nvPr/>
        </p:nvSpPr>
        <p:spPr>
          <a:xfrm>
            <a:off x="1584960" y="3281362"/>
            <a:ext cx="7056120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Introducing Saudi stars 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0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580</Words>
  <Application>Microsoft Office PowerPoint</Application>
  <PresentationFormat>On-screen Show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hozaifa1</dc:creator>
  <cp:lastModifiedBy>hozaifa1</cp:lastModifiedBy>
  <cp:revision>23</cp:revision>
  <dcterms:created xsi:type="dcterms:W3CDTF">2016-03-26T15:08:03Z</dcterms:created>
  <dcterms:modified xsi:type="dcterms:W3CDTF">2016-04-11T16:56:16Z</dcterms:modified>
</cp:coreProperties>
</file>