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88" r:id="rId3"/>
    <p:sldId id="330" r:id="rId4"/>
    <p:sldId id="340" r:id="rId5"/>
    <p:sldId id="345" r:id="rId6"/>
    <p:sldId id="347" r:id="rId7"/>
    <p:sldId id="34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519" autoAdjust="0"/>
  </p:normalViewPr>
  <p:slideViewPr>
    <p:cSldViewPr snapToGrid="0">
      <p:cViewPr varScale="1">
        <p:scale>
          <a:sx n="85" d="100"/>
          <a:sy n="85" d="100"/>
        </p:scale>
        <p:origin x="774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656E31-56F0-40E7-A63B-8A6394C909FE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283DB61-EA3F-4C02-8DA0-6968979E1A29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1">
            <a:lnSpc>
              <a:spcPct val="100000"/>
            </a:lnSpc>
          </a:pPr>
          <a:r>
            <a:rPr lang="ar-SA" sz="28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1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- 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العُنْوانُ: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 </a:t>
          </a:r>
        </a:p>
        <a:p>
          <a:pPr rtl="1">
            <a:lnSpc>
              <a:spcPct val="100000"/>
            </a:lnSpc>
          </a:pPr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</a:t>
          </a:r>
          <a:endParaRPr lang="ar-BH" sz="20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gm:t>
    </dgm:pt>
    <dgm:pt modelId="{D8E05754-34AD-4E68-8AAB-DA3095B496A3}" type="parTrans" cxnId="{1DA7E266-B9AB-4979-A54D-4D3E77FB9313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EDD1748-5118-48AA-B712-645BA91956D2}" type="sibTrans" cxnId="{1DA7E266-B9AB-4979-A54D-4D3E77FB9313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6975733-378A-4C45-A234-06194298B532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pPr rtl="1">
            <a:lnSpc>
              <a:spcPct val="100000"/>
            </a:lnSpc>
          </a:pPr>
          <a:r>
            <a:rPr lang="ar-BH" sz="28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2- 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المقدِّمَةُ:</a:t>
          </a: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rtl="1">
            <a:lnSpc>
              <a:spcPct val="100000"/>
            </a:lnSpc>
          </a:pPr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......................................................</a:t>
          </a:r>
          <a:endParaRPr lang="en-US" sz="24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8B72D1D-52B8-4494-B80D-AEA1D874EE98}" type="parTrans" cxnId="{E8EE66D3-6174-468C-968A-45FFDEF1655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E8BFE5A-B959-4C52-B7C7-862AA5BD6E4C}" type="sibTrans" cxnId="{E8EE66D3-6174-468C-968A-45FFDEF1655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ED38D48-A80B-4641-B934-BD5586F7AD62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3-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أهمّ ال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ص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ّ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فات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ِ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:</a:t>
          </a:r>
        </a:p>
        <a:p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...........................................................</a:t>
          </a:r>
          <a:endParaRPr lang="en-US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gm:t>
    </dgm:pt>
    <dgm:pt modelId="{F27AA93E-799C-4197-B1F6-46548F1EE49B}" type="parTrans" cxnId="{8A1E5CCD-703A-46A1-9162-6A0BED3013C2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2DA0660-70A1-4E29-96BA-8874ED8D75CF}" type="sibTrans" cxnId="{8A1E5CCD-703A-46A1-9162-6A0BED3013C2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1DBD657-22F1-4FBD-ABA9-8960AF5A313A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4-</a:t>
          </a:r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مسيرة التّحصيل (العلميّ، الدّراسيّ)</a:t>
          </a:r>
        </a:p>
        <a:p>
          <a:pPr algn="ctr" rtl="1"/>
          <a:r>
            <a:rPr lang="ar-SA" sz="20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.......................................................................</a:t>
          </a:r>
          <a:r>
            <a:rPr lang="ar-BH" sz="20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 </a:t>
          </a:r>
          <a:endParaRPr lang="en-US" sz="20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gm:t>
    </dgm:pt>
    <dgm:pt modelId="{000B97A5-068F-4602-8984-C4E0DF455664}" type="parTrans" cxnId="{0443054D-C799-4C2B-9437-8B44AFDD54C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0D15DB3-938A-4B33-B8CB-54ECCF62C668}" type="sibTrans" cxnId="{0443054D-C799-4C2B-9437-8B44AFDD54C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1AC0DD8-A934-461D-981C-C22F4BA20F1C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ar-BH" sz="25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6-</a:t>
          </a:r>
          <a:r>
            <a:rPr lang="ar-BH" sz="25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الخاتمةُ:</a:t>
          </a:r>
          <a:r>
            <a:rPr lang="ar-BH" sz="25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</a:p>
        <a:p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................................................</a:t>
          </a:r>
          <a:endParaRPr lang="ar-BH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endParaRPr lang="en-US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gm:t>
    </dgm:pt>
    <dgm:pt modelId="{DF71A6C5-CFC1-44E8-B2F0-0FA3B968E0F6}" type="parTrans" cxnId="{08F8CA63-D4A4-4AC1-B879-12D65734DC58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7D63E8B-871C-4551-A934-50EABCC48570}" type="sibTrans" cxnId="{08F8CA63-D4A4-4AC1-B879-12D65734DC58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7A31BD6-11F5-4510-A247-48A2372BA6F0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5-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أهمّ </a:t>
          </a:r>
          <a:r>
            <a:rPr lang="ar-BH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إنجازات الشَّخْصِيَّةِ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r>
            <a:rPr lang="ar-BH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:</a:t>
          </a:r>
          <a:endParaRPr lang="ar-SA" sz="24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....................................................</a:t>
          </a:r>
          <a:endParaRPr lang="en-US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gm:t>
    </dgm:pt>
    <dgm:pt modelId="{D3945A4C-81DD-44B4-8B84-FE769D0EF81A}" type="parTrans" cxnId="{72DCBB9E-300D-4C7A-8820-B92F9CBB415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E9AB848-EA3D-4BDD-84AE-658A648DF307}" type="sibTrans" cxnId="{72DCBB9E-300D-4C7A-8820-B92F9CBB415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2D7577C-08FC-4B33-A092-18F193F0CC32}" type="pres">
      <dgm:prSet presAssocID="{E8656E31-56F0-40E7-A63B-8A6394C909F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F0EBA06-DBCA-4EBF-96B3-D358D29ADCA3}" type="pres">
      <dgm:prSet presAssocID="{E8656E31-56F0-40E7-A63B-8A6394C909FE}" presName="cycle" presStyleCnt="0"/>
      <dgm:spPr/>
    </dgm:pt>
    <dgm:pt modelId="{E7E3BE2A-700B-44A2-9D9D-24908C29C480}" type="pres">
      <dgm:prSet presAssocID="{6283DB61-EA3F-4C02-8DA0-6968979E1A29}" presName="nodeFirstNode" presStyleLbl="node1" presStyleIdx="0" presStyleCnt="6" custScaleX="221586" custScaleY="127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459726-E152-4851-83FC-781889A4C6BD}" type="pres">
      <dgm:prSet presAssocID="{AEDD1748-5118-48AA-B712-645BA91956D2}" presName="sibTransFirstNode" presStyleLbl="bgShp" presStyleIdx="0" presStyleCnt="1" custLinFactNeighborX="1733" custLinFactNeighborY="10744"/>
      <dgm:spPr/>
      <dgm:t>
        <a:bodyPr/>
        <a:lstStyle/>
        <a:p>
          <a:endParaRPr lang="en-US"/>
        </a:p>
      </dgm:t>
    </dgm:pt>
    <dgm:pt modelId="{1F77B49C-A233-421D-B630-D2D0C5B09BCD}" type="pres">
      <dgm:prSet presAssocID="{66975733-378A-4C45-A234-06194298B532}" presName="nodeFollowingNodes" presStyleLbl="node1" presStyleIdx="1" presStyleCnt="6" custScaleX="196928" custScaleY="127862" custRadScaleRad="134553" custRadScaleInc="212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666581-2265-42AC-BF0B-EE502B428E41}" type="pres">
      <dgm:prSet presAssocID="{CED38D48-A80B-4641-B934-BD5586F7AD62}" presName="nodeFollowingNodes" presStyleLbl="node1" presStyleIdx="2" presStyleCnt="6" custScaleX="191388" custScaleY="147371" custRadScaleRad="135697" custRadScaleInc="-322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0025A-7770-453A-AD72-993927CCD302}" type="pres">
      <dgm:prSet presAssocID="{C1DBD657-22F1-4FBD-ABA9-8960AF5A313A}" presName="nodeFollowingNodes" presStyleLbl="node1" presStyleIdx="3" presStyleCnt="6" custScaleX="217129" custScaleY="85557" custRadScaleRad="89747" custRadScaleInc="-2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53724F-6417-4120-8D02-CF9F896B7993}" type="pres">
      <dgm:prSet presAssocID="{37A31BD6-11F5-4510-A247-48A2372BA6F0}" presName="nodeFollowingNodes" presStyleLbl="node1" presStyleIdx="4" presStyleCnt="6" custScaleX="193842" custScaleY="135815" custRadScaleRad="140531" custRadScaleInc="313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55CC57-589C-4840-8D0F-790B9D41A20E}" type="pres">
      <dgm:prSet presAssocID="{F1AC0DD8-A934-461D-981C-C22F4BA20F1C}" presName="nodeFollowingNodes" presStyleLbl="node1" presStyleIdx="5" presStyleCnt="6" custScaleX="194865" custScaleY="131136" custRadScaleRad="142399" custRadScaleInc="-286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A7E266-B9AB-4979-A54D-4D3E77FB9313}" srcId="{E8656E31-56F0-40E7-A63B-8A6394C909FE}" destId="{6283DB61-EA3F-4C02-8DA0-6968979E1A29}" srcOrd="0" destOrd="0" parTransId="{D8E05754-34AD-4E68-8AAB-DA3095B496A3}" sibTransId="{AEDD1748-5118-48AA-B712-645BA91956D2}"/>
    <dgm:cxn modelId="{0443054D-C799-4C2B-9437-8B44AFDD54CD}" srcId="{E8656E31-56F0-40E7-A63B-8A6394C909FE}" destId="{C1DBD657-22F1-4FBD-ABA9-8960AF5A313A}" srcOrd="3" destOrd="0" parTransId="{000B97A5-068F-4602-8984-C4E0DF455664}" sibTransId="{60D15DB3-938A-4B33-B8CB-54ECCF62C668}"/>
    <dgm:cxn modelId="{AB5BD187-4ADC-4B5D-B097-7D45DA0F89D7}" type="presOf" srcId="{F1AC0DD8-A934-461D-981C-C22F4BA20F1C}" destId="{1055CC57-589C-4840-8D0F-790B9D41A20E}" srcOrd="0" destOrd="0" presId="urn:microsoft.com/office/officeart/2005/8/layout/cycle3"/>
    <dgm:cxn modelId="{E8EE66D3-6174-468C-968A-45FFDEF1655C}" srcId="{E8656E31-56F0-40E7-A63B-8A6394C909FE}" destId="{66975733-378A-4C45-A234-06194298B532}" srcOrd="1" destOrd="0" parTransId="{B8B72D1D-52B8-4494-B80D-AEA1D874EE98}" sibTransId="{FE8BFE5A-B959-4C52-B7C7-862AA5BD6E4C}"/>
    <dgm:cxn modelId="{72DCBB9E-300D-4C7A-8820-B92F9CBB415B}" srcId="{E8656E31-56F0-40E7-A63B-8A6394C909FE}" destId="{37A31BD6-11F5-4510-A247-48A2372BA6F0}" srcOrd="4" destOrd="0" parTransId="{D3945A4C-81DD-44B4-8B84-FE769D0EF81A}" sibTransId="{0E9AB848-EA3D-4BDD-84AE-658A648DF307}"/>
    <dgm:cxn modelId="{C1D37428-C377-49D3-B2D5-49E9BA1E8738}" type="presOf" srcId="{C1DBD657-22F1-4FBD-ABA9-8960AF5A313A}" destId="{7E80025A-7770-453A-AD72-993927CCD302}" srcOrd="0" destOrd="0" presId="urn:microsoft.com/office/officeart/2005/8/layout/cycle3"/>
    <dgm:cxn modelId="{0D75F18A-09EC-4D3B-AE43-475F90F27961}" type="presOf" srcId="{CED38D48-A80B-4641-B934-BD5586F7AD62}" destId="{96666581-2265-42AC-BF0B-EE502B428E41}" srcOrd="0" destOrd="0" presId="urn:microsoft.com/office/officeart/2005/8/layout/cycle3"/>
    <dgm:cxn modelId="{08F8CA63-D4A4-4AC1-B879-12D65734DC58}" srcId="{E8656E31-56F0-40E7-A63B-8A6394C909FE}" destId="{F1AC0DD8-A934-461D-981C-C22F4BA20F1C}" srcOrd="5" destOrd="0" parTransId="{DF71A6C5-CFC1-44E8-B2F0-0FA3B968E0F6}" sibTransId="{47D63E8B-871C-4551-A934-50EABCC48570}"/>
    <dgm:cxn modelId="{FA783711-6A16-4A17-BFCF-592ED91CAC1D}" type="presOf" srcId="{E8656E31-56F0-40E7-A63B-8A6394C909FE}" destId="{E2D7577C-08FC-4B33-A092-18F193F0CC32}" srcOrd="0" destOrd="0" presId="urn:microsoft.com/office/officeart/2005/8/layout/cycle3"/>
    <dgm:cxn modelId="{8A1E5CCD-703A-46A1-9162-6A0BED3013C2}" srcId="{E8656E31-56F0-40E7-A63B-8A6394C909FE}" destId="{CED38D48-A80B-4641-B934-BD5586F7AD62}" srcOrd="2" destOrd="0" parTransId="{F27AA93E-799C-4197-B1F6-46548F1EE49B}" sibTransId="{E2DA0660-70A1-4E29-96BA-8874ED8D75CF}"/>
    <dgm:cxn modelId="{A1302857-2058-4D08-8DA5-321657A541F4}" type="presOf" srcId="{66975733-378A-4C45-A234-06194298B532}" destId="{1F77B49C-A233-421D-B630-D2D0C5B09BCD}" srcOrd="0" destOrd="0" presId="urn:microsoft.com/office/officeart/2005/8/layout/cycle3"/>
    <dgm:cxn modelId="{C9BD6D47-42E7-4EE0-B950-19B2862B1561}" type="presOf" srcId="{AEDD1748-5118-48AA-B712-645BA91956D2}" destId="{AB459726-E152-4851-83FC-781889A4C6BD}" srcOrd="0" destOrd="0" presId="urn:microsoft.com/office/officeart/2005/8/layout/cycle3"/>
    <dgm:cxn modelId="{CDA1A571-57EF-4E88-A626-1A0776AC0748}" type="presOf" srcId="{37A31BD6-11F5-4510-A247-48A2372BA6F0}" destId="{9B53724F-6417-4120-8D02-CF9F896B7993}" srcOrd="0" destOrd="0" presId="urn:microsoft.com/office/officeart/2005/8/layout/cycle3"/>
    <dgm:cxn modelId="{7F049484-6802-411D-A902-17260CFE1257}" type="presOf" srcId="{6283DB61-EA3F-4C02-8DA0-6968979E1A29}" destId="{E7E3BE2A-700B-44A2-9D9D-24908C29C480}" srcOrd="0" destOrd="0" presId="urn:microsoft.com/office/officeart/2005/8/layout/cycle3"/>
    <dgm:cxn modelId="{A5CCCE20-C72C-41DC-9698-BA9C0B1444A2}" type="presParOf" srcId="{E2D7577C-08FC-4B33-A092-18F193F0CC32}" destId="{2F0EBA06-DBCA-4EBF-96B3-D358D29ADCA3}" srcOrd="0" destOrd="0" presId="urn:microsoft.com/office/officeart/2005/8/layout/cycle3"/>
    <dgm:cxn modelId="{3DD3EFC0-50E8-4A34-BE9F-D8F602DE41FD}" type="presParOf" srcId="{2F0EBA06-DBCA-4EBF-96B3-D358D29ADCA3}" destId="{E7E3BE2A-700B-44A2-9D9D-24908C29C480}" srcOrd="0" destOrd="0" presId="urn:microsoft.com/office/officeart/2005/8/layout/cycle3"/>
    <dgm:cxn modelId="{0ABC7772-2BEE-4ACD-BCAF-000191EF610A}" type="presParOf" srcId="{2F0EBA06-DBCA-4EBF-96B3-D358D29ADCA3}" destId="{AB459726-E152-4851-83FC-781889A4C6BD}" srcOrd="1" destOrd="0" presId="urn:microsoft.com/office/officeart/2005/8/layout/cycle3"/>
    <dgm:cxn modelId="{17E1361E-21FD-4818-ADF5-A5A55514CD21}" type="presParOf" srcId="{2F0EBA06-DBCA-4EBF-96B3-D358D29ADCA3}" destId="{1F77B49C-A233-421D-B630-D2D0C5B09BCD}" srcOrd="2" destOrd="0" presId="urn:microsoft.com/office/officeart/2005/8/layout/cycle3"/>
    <dgm:cxn modelId="{A3183109-2C99-4C5A-9A02-09292A7B052F}" type="presParOf" srcId="{2F0EBA06-DBCA-4EBF-96B3-D358D29ADCA3}" destId="{96666581-2265-42AC-BF0B-EE502B428E41}" srcOrd="3" destOrd="0" presId="urn:microsoft.com/office/officeart/2005/8/layout/cycle3"/>
    <dgm:cxn modelId="{398ABC1F-792C-43E3-A00E-040E6EB83DA4}" type="presParOf" srcId="{2F0EBA06-DBCA-4EBF-96B3-D358D29ADCA3}" destId="{7E80025A-7770-453A-AD72-993927CCD302}" srcOrd="4" destOrd="0" presId="urn:microsoft.com/office/officeart/2005/8/layout/cycle3"/>
    <dgm:cxn modelId="{6930CB21-34AD-453D-B168-67BA1E966780}" type="presParOf" srcId="{2F0EBA06-DBCA-4EBF-96B3-D358D29ADCA3}" destId="{9B53724F-6417-4120-8D02-CF9F896B7993}" srcOrd="5" destOrd="0" presId="urn:microsoft.com/office/officeart/2005/8/layout/cycle3"/>
    <dgm:cxn modelId="{89DF8ED4-678F-4A40-AF4C-8275D95E323B}" type="presParOf" srcId="{2F0EBA06-DBCA-4EBF-96B3-D358D29ADCA3}" destId="{1055CC57-589C-4840-8D0F-790B9D41A20E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656E31-56F0-40E7-A63B-8A6394C909FE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283DB61-EA3F-4C02-8DA0-6968979E1A29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1">
            <a:lnSpc>
              <a:spcPct val="100000"/>
            </a:lnSpc>
          </a:pPr>
          <a:r>
            <a:rPr lang="ar-SA" sz="28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1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- 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العُنْوانُ:</a:t>
          </a: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rtl="1">
            <a:lnSpc>
              <a:spcPct val="100000"/>
            </a:lnSpc>
          </a:pP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rtl="1">
            <a:lnSpc>
              <a:spcPct val="100000"/>
            </a:lnSpc>
          </a:pPr>
          <a:endParaRPr lang="ar-BH" sz="8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gm:t>
    </dgm:pt>
    <dgm:pt modelId="{D8E05754-34AD-4E68-8AAB-DA3095B496A3}" type="parTrans" cxnId="{1DA7E266-B9AB-4979-A54D-4D3E77FB9313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EDD1748-5118-48AA-B712-645BA91956D2}" type="sibTrans" cxnId="{1DA7E266-B9AB-4979-A54D-4D3E77FB9313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6975733-378A-4C45-A234-06194298B532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pPr rtl="1">
            <a:lnSpc>
              <a:spcPct val="100000"/>
            </a:lnSpc>
          </a:pPr>
          <a:r>
            <a:rPr lang="ar-BH" sz="28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2- 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المقدِّمَةُ:</a:t>
          </a: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rtl="1">
            <a:lnSpc>
              <a:spcPct val="100000"/>
            </a:lnSpc>
          </a:pP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gm:t>
    </dgm:pt>
    <dgm:pt modelId="{B8B72D1D-52B8-4494-B80D-AEA1D874EE98}" type="parTrans" cxnId="{E8EE66D3-6174-468C-968A-45FFDEF1655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E8BFE5A-B959-4C52-B7C7-862AA5BD6E4C}" type="sibTrans" cxnId="{E8EE66D3-6174-468C-968A-45FFDEF1655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ED38D48-A80B-4641-B934-BD5586F7AD62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3-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أهمّ ال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ص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ّ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فات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ِ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:</a:t>
          </a: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rtl="1"/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gm:t>
    </dgm:pt>
    <dgm:pt modelId="{F27AA93E-799C-4197-B1F6-46548F1EE49B}" type="parTrans" cxnId="{8A1E5CCD-703A-46A1-9162-6A0BED3013C2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2DA0660-70A1-4E29-96BA-8874ED8D75CF}" type="sibTrans" cxnId="{8A1E5CCD-703A-46A1-9162-6A0BED3013C2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1DBD657-22F1-4FBD-ABA9-8960AF5A313A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4-</a:t>
          </a:r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مسيرة التّحصيل (العلميّ، الدّراسيّ)</a:t>
          </a:r>
        </a:p>
        <a:p>
          <a:pPr algn="ctr"/>
          <a:endParaRPr lang="ar-SA" sz="24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gm:t>
    </dgm:pt>
    <dgm:pt modelId="{000B97A5-068F-4602-8984-C4E0DF455664}" type="parTrans" cxnId="{0443054D-C799-4C2B-9437-8B44AFDD54C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0D15DB3-938A-4B33-B8CB-54ECCF62C668}" type="sibTrans" cxnId="{0443054D-C799-4C2B-9437-8B44AFDD54C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1AC0DD8-A934-461D-981C-C22F4BA20F1C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ar-BH" sz="25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6-</a:t>
          </a:r>
          <a:r>
            <a:rPr lang="ar-BH" sz="25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الخاتمةُ:</a:t>
          </a:r>
          <a:r>
            <a:rPr lang="ar-BH" sz="25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</a:p>
        <a:p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endParaRPr lang="en-US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gm:t>
    </dgm:pt>
    <dgm:pt modelId="{DF71A6C5-CFC1-44E8-B2F0-0FA3B968E0F6}" type="parTrans" cxnId="{08F8CA63-D4A4-4AC1-B879-12D65734DC58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7D63E8B-871C-4551-A934-50EABCC48570}" type="sibTrans" cxnId="{08F8CA63-D4A4-4AC1-B879-12D65734DC58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7A31BD6-11F5-4510-A247-48A2372BA6F0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5-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أهمّ </a:t>
          </a:r>
          <a:r>
            <a:rPr lang="ar-BH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إنجازات الشَّخْصِيَّةِ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r>
            <a:rPr lang="ar-BH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:</a:t>
          </a:r>
          <a:endParaRPr lang="ar-SA" sz="24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endParaRPr lang="en-US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gm:t>
    </dgm:pt>
    <dgm:pt modelId="{D3945A4C-81DD-44B4-8B84-FE769D0EF81A}" type="parTrans" cxnId="{72DCBB9E-300D-4C7A-8820-B92F9CBB415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E9AB848-EA3D-4BDD-84AE-658A648DF307}" type="sibTrans" cxnId="{72DCBB9E-300D-4C7A-8820-B92F9CBB415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2D7577C-08FC-4B33-A092-18F193F0CC32}" type="pres">
      <dgm:prSet presAssocID="{E8656E31-56F0-40E7-A63B-8A6394C909F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F0EBA06-DBCA-4EBF-96B3-D358D29ADCA3}" type="pres">
      <dgm:prSet presAssocID="{E8656E31-56F0-40E7-A63B-8A6394C909FE}" presName="cycle" presStyleCnt="0"/>
      <dgm:spPr/>
    </dgm:pt>
    <dgm:pt modelId="{E7E3BE2A-700B-44A2-9D9D-24908C29C480}" type="pres">
      <dgm:prSet presAssocID="{6283DB61-EA3F-4C02-8DA0-6968979E1A29}" presName="nodeFirstNode" presStyleLbl="node1" presStyleIdx="0" presStyleCnt="6" custScaleX="221586" custScaleY="127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459726-E152-4851-83FC-781889A4C6BD}" type="pres">
      <dgm:prSet presAssocID="{AEDD1748-5118-48AA-B712-645BA91956D2}" presName="sibTransFirstNode" presStyleLbl="bgShp" presStyleIdx="0" presStyleCnt="1" custLinFactNeighborX="1733" custLinFactNeighborY="10744"/>
      <dgm:spPr/>
      <dgm:t>
        <a:bodyPr/>
        <a:lstStyle/>
        <a:p>
          <a:endParaRPr lang="en-US"/>
        </a:p>
      </dgm:t>
    </dgm:pt>
    <dgm:pt modelId="{1F77B49C-A233-421D-B630-D2D0C5B09BCD}" type="pres">
      <dgm:prSet presAssocID="{66975733-378A-4C45-A234-06194298B532}" presName="nodeFollowingNodes" presStyleLbl="node1" presStyleIdx="1" presStyleCnt="6" custScaleX="196928" custScaleY="127862" custRadScaleRad="134553" custRadScaleInc="212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666581-2265-42AC-BF0B-EE502B428E41}" type="pres">
      <dgm:prSet presAssocID="{CED38D48-A80B-4641-B934-BD5586F7AD62}" presName="nodeFollowingNodes" presStyleLbl="node1" presStyleIdx="2" presStyleCnt="6" custScaleX="191388" custScaleY="110579" custRadScaleRad="135697" custRadScaleInc="-322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0025A-7770-453A-AD72-993927CCD302}" type="pres">
      <dgm:prSet presAssocID="{C1DBD657-22F1-4FBD-ABA9-8960AF5A313A}" presName="nodeFollowingNodes" presStyleLbl="node1" presStyleIdx="3" presStyleCnt="6" custScaleX="217129" custScaleY="114457" custRadScaleRad="89747" custRadScaleInc="-2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53724F-6417-4120-8D02-CF9F896B7993}" type="pres">
      <dgm:prSet presAssocID="{37A31BD6-11F5-4510-A247-48A2372BA6F0}" presName="nodeFollowingNodes" presStyleLbl="node1" presStyleIdx="4" presStyleCnt="6" custScaleX="193842" custScaleY="106780" custRadScaleRad="140531" custRadScaleInc="313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55CC57-589C-4840-8D0F-790B9D41A20E}" type="pres">
      <dgm:prSet presAssocID="{F1AC0DD8-A934-461D-981C-C22F4BA20F1C}" presName="nodeFollowingNodes" presStyleLbl="node1" presStyleIdx="5" presStyleCnt="6" custScaleX="194865" custScaleY="75986" custRadScaleRad="142399" custRadScaleInc="-286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A7E266-B9AB-4979-A54D-4D3E77FB9313}" srcId="{E8656E31-56F0-40E7-A63B-8A6394C909FE}" destId="{6283DB61-EA3F-4C02-8DA0-6968979E1A29}" srcOrd="0" destOrd="0" parTransId="{D8E05754-34AD-4E68-8AAB-DA3095B496A3}" sibTransId="{AEDD1748-5118-48AA-B712-645BA91956D2}"/>
    <dgm:cxn modelId="{0443054D-C799-4C2B-9437-8B44AFDD54CD}" srcId="{E8656E31-56F0-40E7-A63B-8A6394C909FE}" destId="{C1DBD657-22F1-4FBD-ABA9-8960AF5A313A}" srcOrd="3" destOrd="0" parTransId="{000B97A5-068F-4602-8984-C4E0DF455664}" sibTransId="{60D15DB3-938A-4B33-B8CB-54ECCF62C668}"/>
    <dgm:cxn modelId="{AB5BD187-4ADC-4B5D-B097-7D45DA0F89D7}" type="presOf" srcId="{F1AC0DD8-A934-461D-981C-C22F4BA20F1C}" destId="{1055CC57-589C-4840-8D0F-790B9D41A20E}" srcOrd="0" destOrd="0" presId="urn:microsoft.com/office/officeart/2005/8/layout/cycle3"/>
    <dgm:cxn modelId="{E8EE66D3-6174-468C-968A-45FFDEF1655C}" srcId="{E8656E31-56F0-40E7-A63B-8A6394C909FE}" destId="{66975733-378A-4C45-A234-06194298B532}" srcOrd="1" destOrd="0" parTransId="{B8B72D1D-52B8-4494-B80D-AEA1D874EE98}" sibTransId="{FE8BFE5A-B959-4C52-B7C7-862AA5BD6E4C}"/>
    <dgm:cxn modelId="{72DCBB9E-300D-4C7A-8820-B92F9CBB415B}" srcId="{E8656E31-56F0-40E7-A63B-8A6394C909FE}" destId="{37A31BD6-11F5-4510-A247-48A2372BA6F0}" srcOrd="4" destOrd="0" parTransId="{D3945A4C-81DD-44B4-8B84-FE769D0EF81A}" sibTransId="{0E9AB848-EA3D-4BDD-84AE-658A648DF307}"/>
    <dgm:cxn modelId="{C1D37428-C377-49D3-B2D5-49E9BA1E8738}" type="presOf" srcId="{C1DBD657-22F1-4FBD-ABA9-8960AF5A313A}" destId="{7E80025A-7770-453A-AD72-993927CCD302}" srcOrd="0" destOrd="0" presId="urn:microsoft.com/office/officeart/2005/8/layout/cycle3"/>
    <dgm:cxn modelId="{0D75F18A-09EC-4D3B-AE43-475F90F27961}" type="presOf" srcId="{CED38D48-A80B-4641-B934-BD5586F7AD62}" destId="{96666581-2265-42AC-BF0B-EE502B428E41}" srcOrd="0" destOrd="0" presId="urn:microsoft.com/office/officeart/2005/8/layout/cycle3"/>
    <dgm:cxn modelId="{08F8CA63-D4A4-4AC1-B879-12D65734DC58}" srcId="{E8656E31-56F0-40E7-A63B-8A6394C909FE}" destId="{F1AC0DD8-A934-461D-981C-C22F4BA20F1C}" srcOrd="5" destOrd="0" parTransId="{DF71A6C5-CFC1-44E8-B2F0-0FA3B968E0F6}" sibTransId="{47D63E8B-871C-4551-A934-50EABCC48570}"/>
    <dgm:cxn modelId="{FA783711-6A16-4A17-BFCF-592ED91CAC1D}" type="presOf" srcId="{E8656E31-56F0-40E7-A63B-8A6394C909FE}" destId="{E2D7577C-08FC-4B33-A092-18F193F0CC32}" srcOrd="0" destOrd="0" presId="urn:microsoft.com/office/officeart/2005/8/layout/cycle3"/>
    <dgm:cxn modelId="{8A1E5CCD-703A-46A1-9162-6A0BED3013C2}" srcId="{E8656E31-56F0-40E7-A63B-8A6394C909FE}" destId="{CED38D48-A80B-4641-B934-BD5586F7AD62}" srcOrd="2" destOrd="0" parTransId="{F27AA93E-799C-4197-B1F6-46548F1EE49B}" sibTransId="{E2DA0660-70A1-4E29-96BA-8874ED8D75CF}"/>
    <dgm:cxn modelId="{A1302857-2058-4D08-8DA5-321657A541F4}" type="presOf" srcId="{66975733-378A-4C45-A234-06194298B532}" destId="{1F77B49C-A233-421D-B630-D2D0C5B09BCD}" srcOrd="0" destOrd="0" presId="urn:microsoft.com/office/officeart/2005/8/layout/cycle3"/>
    <dgm:cxn modelId="{C9BD6D47-42E7-4EE0-B950-19B2862B1561}" type="presOf" srcId="{AEDD1748-5118-48AA-B712-645BA91956D2}" destId="{AB459726-E152-4851-83FC-781889A4C6BD}" srcOrd="0" destOrd="0" presId="urn:microsoft.com/office/officeart/2005/8/layout/cycle3"/>
    <dgm:cxn modelId="{CDA1A571-57EF-4E88-A626-1A0776AC0748}" type="presOf" srcId="{37A31BD6-11F5-4510-A247-48A2372BA6F0}" destId="{9B53724F-6417-4120-8D02-CF9F896B7993}" srcOrd="0" destOrd="0" presId="urn:microsoft.com/office/officeart/2005/8/layout/cycle3"/>
    <dgm:cxn modelId="{7F049484-6802-411D-A902-17260CFE1257}" type="presOf" srcId="{6283DB61-EA3F-4C02-8DA0-6968979E1A29}" destId="{E7E3BE2A-700B-44A2-9D9D-24908C29C480}" srcOrd="0" destOrd="0" presId="urn:microsoft.com/office/officeart/2005/8/layout/cycle3"/>
    <dgm:cxn modelId="{A5CCCE20-C72C-41DC-9698-BA9C0B1444A2}" type="presParOf" srcId="{E2D7577C-08FC-4B33-A092-18F193F0CC32}" destId="{2F0EBA06-DBCA-4EBF-96B3-D358D29ADCA3}" srcOrd="0" destOrd="0" presId="urn:microsoft.com/office/officeart/2005/8/layout/cycle3"/>
    <dgm:cxn modelId="{3DD3EFC0-50E8-4A34-BE9F-D8F602DE41FD}" type="presParOf" srcId="{2F0EBA06-DBCA-4EBF-96B3-D358D29ADCA3}" destId="{E7E3BE2A-700B-44A2-9D9D-24908C29C480}" srcOrd="0" destOrd="0" presId="urn:microsoft.com/office/officeart/2005/8/layout/cycle3"/>
    <dgm:cxn modelId="{0ABC7772-2BEE-4ACD-BCAF-000191EF610A}" type="presParOf" srcId="{2F0EBA06-DBCA-4EBF-96B3-D358D29ADCA3}" destId="{AB459726-E152-4851-83FC-781889A4C6BD}" srcOrd="1" destOrd="0" presId="urn:microsoft.com/office/officeart/2005/8/layout/cycle3"/>
    <dgm:cxn modelId="{17E1361E-21FD-4818-ADF5-A5A55514CD21}" type="presParOf" srcId="{2F0EBA06-DBCA-4EBF-96B3-D358D29ADCA3}" destId="{1F77B49C-A233-421D-B630-D2D0C5B09BCD}" srcOrd="2" destOrd="0" presId="urn:microsoft.com/office/officeart/2005/8/layout/cycle3"/>
    <dgm:cxn modelId="{A3183109-2C99-4C5A-9A02-09292A7B052F}" type="presParOf" srcId="{2F0EBA06-DBCA-4EBF-96B3-D358D29ADCA3}" destId="{96666581-2265-42AC-BF0B-EE502B428E41}" srcOrd="3" destOrd="0" presId="urn:microsoft.com/office/officeart/2005/8/layout/cycle3"/>
    <dgm:cxn modelId="{398ABC1F-792C-43E3-A00E-040E6EB83DA4}" type="presParOf" srcId="{2F0EBA06-DBCA-4EBF-96B3-D358D29ADCA3}" destId="{7E80025A-7770-453A-AD72-993927CCD302}" srcOrd="4" destOrd="0" presId="urn:microsoft.com/office/officeart/2005/8/layout/cycle3"/>
    <dgm:cxn modelId="{6930CB21-34AD-453D-B168-67BA1E966780}" type="presParOf" srcId="{2F0EBA06-DBCA-4EBF-96B3-D358D29ADCA3}" destId="{9B53724F-6417-4120-8D02-CF9F896B7993}" srcOrd="5" destOrd="0" presId="urn:microsoft.com/office/officeart/2005/8/layout/cycle3"/>
    <dgm:cxn modelId="{89DF8ED4-678F-4A40-AF4C-8275D95E323B}" type="presParOf" srcId="{2F0EBA06-DBCA-4EBF-96B3-D358D29ADCA3}" destId="{1055CC57-589C-4840-8D0F-790B9D41A20E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59726-E152-4851-83FC-781889A4C6BD}">
      <dsp:nvSpPr>
        <dsp:cNvPr id="0" name=""/>
        <dsp:cNvSpPr/>
      </dsp:nvSpPr>
      <dsp:spPr>
        <a:xfrm>
          <a:off x="2618841" y="-849887"/>
          <a:ext cx="5735712" cy="5735712"/>
        </a:xfrm>
        <a:prstGeom prst="circularArrow">
          <a:avLst>
            <a:gd name="adj1" fmla="val 5274"/>
            <a:gd name="adj2" fmla="val 312630"/>
            <a:gd name="adj3" fmla="val 11151804"/>
            <a:gd name="adj4" fmla="val 19288036"/>
            <a:gd name="adj5" fmla="val 547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E3BE2A-700B-44A2-9D9D-24908C29C480}">
      <dsp:nvSpPr>
        <dsp:cNvPr id="0" name=""/>
        <dsp:cNvSpPr/>
      </dsp:nvSpPr>
      <dsp:spPr>
        <a:xfrm>
          <a:off x="2933988" y="-34960"/>
          <a:ext cx="4906618" cy="1413841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1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- 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العُنْوانُ: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 </a:t>
          </a:r>
        </a:p>
        <a:p>
          <a:pPr lvl="0" algn="ctr" defTabSz="12446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</a:t>
          </a:r>
          <a:endParaRPr lang="ar-BH" sz="20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sp:txBody>
      <dsp:txXfrm>
        <a:off x="3003006" y="34058"/>
        <a:ext cx="4768582" cy="1275805"/>
      </dsp:txXfrm>
    </dsp:sp>
    <dsp:sp modelId="{1F77B49C-A233-421D-B630-D2D0C5B09BCD}">
      <dsp:nvSpPr>
        <dsp:cNvPr id="0" name=""/>
        <dsp:cNvSpPr/>
      </dsp:nvSpPr>
      <dsp:spPr>
        <a:xfrm>
          <a:off x="6166327" y="1268934"/>
          <a:ext cx="4360612" cy="1415635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BH" sz="28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2- 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المقدِّمَةُ:</a:t>
          </a: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lvl="0" algn="ctr" defTabSz="12446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......................................................</a:t>
          </a:r>
          <a:endParaRPr lang="en-US" sz="24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235433" y="1338040"/>
        <a:ext cx="4222400" cy="1277423"/>
      </dsp:txXfrm>
    </dsp:sp>
    <dsp:sp modelId="{96666581-2265-42AC-BF0B-EE502B428E41}">
      <dsp:nvSpPr>
        <dsp:cNvPr id="0" name=""/>
        <dsp:cNvSpPr/>
      </dsp:nvSpPr>
      <dsp:spPr>
        <a:xfrm>
          <a:off x="6339765" y="2915097"/>
          <a:ext cx="4237938" cy="1631631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3-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أهمّ ال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ص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ّ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فات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ِ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...........................................................</a:t>
          </a:r>
          <a:endParaRPr lang="en-US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sp:txBody>
      <dsp:txXfrm>
        <a:off x="6419415" y="2994747"/>
        <a:ext cx="4078638" cy="1472331"/>
      </dsp:txXfrm>
    </dsp:sp>
    <dsp:sp modelId="{7E80025A-7770-453A-AD72-993927CCD302}">
      <dsp:nvSpPr>
        <dsp:cNvPr id="0" name=""/>
        <dsp:cNvSpPr/>
      </dsp:nvSpPr>
      <dsp:spPr>
        <a:xfrm>
          <a:off x="3024794" y="4613071"/>
          <a:ext cx="4807926" cy="947251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4-</a:t>
          </a:r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مسيرة التّحصيل (العلميّ، الدّراسيّ)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.......................................................................</a:t>
          </a:r>
          <a:r>
            <a:rPr lang="ar-BH" sz="20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 </a:t>
          </a:r>
          <a:endParaRPr lang="en-US" sz="20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sp:txBody>
      <dsp:txXfrm>
        <a:off x="3071035" y="4659312"/>
        <a:ext cx="4715444" cy="854769"/>
      </dsp:txXfrm>
    </dsp:sp>
    <dsp:sp modelId="{9B53724F-6417-4120-8D02-CF9F896B7993}">
      <dsp:nvSpPr>
        <dsp:cNvPr id="0" name=""/>
        <dsp:cNvSpPr/>
      </dsp:nvSpPr>
      <dsp:spPr>
        <a:xfrm>
          <a:off x="66429" y="3030392"/>
          <a:ext cx="4292278" cy="1503687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5-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أهمّ </a:t>
          </a:r>
          <a:r>
            <a:rPr lang="ar-BH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إنجازات الشَّخْصِيَّةِ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r>
            <a:rPr lang="ar-BH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:</a:t>
          </a:r>
          <a:endParaRPr lang="ar-SA" sz="24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....................................................</a:t>
          </a:r>
          <a:endParaRPr lang="en-US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sp:txBody>
      <dsp:txXfrm>
        <a:off x="139833" y="3103796"/>
        <a:ext cx="4145470" cy="1356879"/>
      </dsp:txXfrm>
    </dsp:sp>
    <dsp:sp modelId="{1055CC57-589C-4840-8D0F-790B9D41A20E}">
      <dsp:nvSpPr>
        <dsp:cNvPr id="0" name=""/>
        <dsp:cNvSpPr/>
      </dsp:nvSpPr>
      <dsp:spPr>
        <a:xfrm>
          <a:off x="33155" y="1401070"/>
          <a:ext cx="4314930" cy="1451883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25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6-</a:t>
          </a:r>
          <a:r>
            <a:rPr lang="ar-BH" sz="25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الخاتمةُ:</a:t>
          </a:r>
          <a:r>
            <a:rPr lang="ar-BH" sz="25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................................................</a:t>
          </a:r>
          <a:endParaRPr lang="ar-BH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endParaRPr lang="en-US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sp:txBody>
      <dsp:txXfrm>
        <a:off x="104030" y="1471945"/>
        <a:ext cx="4173180" cy="13101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59726-E152-4851-83FC-781889A4C6BD}">
      <dsp:nvSpPr>
        <dsp:cNvPr id="0" name=""/>
        <dsp:cNvSpPr/>
      </dsp:nvSpPr>
      <dsp:spPr>
        <a:xfrm>
          <a:off x="2618841" y="-929879"/>
          <a:ext cx="5735712" cy="5735712"/>
        </a:xfrm>
        <a:prstGeom prst="circularArrow">
          <a:avLst>
            <a:gd name="adj1" fmla="val 5274"/>
            <a:gd name="adj2" fmla="val 312630"/>
            <a:gd name="adj3" fmla="val 11151804"/>
            <a:gd name="adj4" fmla="val 19288036"/>
            <a:gd name="adj5" fmla="val 547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E3BE2A-700B-44A2-9D9D-24908C29C480}">
      <dsp:nvSpPr>
        <dsp:cNvPr id="0" name=""/>
        <dsp:cNvSpPr/>
      </dsp:nvSpPr>
      <dsp:spPr>
        <a:xfrm>
          <a:off x="2933988" y="-114952"/>
          <a:ext cx="4906618" cy="1413841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1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- 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العُنْوانُ:</a:t>
          </a: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lvl="0" algn="ctr" defTabSz="12446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lvl="0" algn="ctr" defTabSz="12446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ar-BH" sz="8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sp:txBody>
      <dsp:txXfrm>
        <a:off x="3003006" y="-45934"/>
        <a:ext cx="4768582" cy="1275805"/>
      </dsp:txXfrm>
    </dsp:sp>
    <dsp:sp modelId="{1F77B49C-A233-421D-B630-D2D0C5B09BCD}">
      <dsp:nvSpPr>
        <dsp:cNvPr id="0" name=""/>
        <dsp:cNvSpPr/>
      </dsp:nvSpPr>
      <dsp:spPr>
        <a:xfrm>
          <a:off x="6166327" y="1188942"/>
          <a:ext cx="4360612" cy="1415635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BH" sz="28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2- 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المقدِّمَةُ:</a:t>
          </a: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lvl="0" algn="ctr" defTabSz="12446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sp:txBody>
      <dsp:txXfrm>
        <a:off x="6235433" y="1258048"/>
        <a:ext cx="4222400" cy="1277423"/>
      </dsp:txXfrm>
    </dsp:sp>
    <dsp:sp modelId="{96666581-2265-42AC-BF0B-EE502B428E41}">
      <dsp:nvSpPr>
        <dsp:cNvPr id="0" name=""/>
        <dsp:cNvSpPr/>
      </dsp:nvSpPr>
      <dsp:spPr>
        <a:xfrm>
          <a:off x="6339765" y="3038778"/>
          <a:ext cx="4237938" cy="1224285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3-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أهمّ ال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ص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ّ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فات</a:t>
          </a:r>
          <a:r>
            <a:rPr lang="ar-SA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ِ</a:t>
          </a:r>
          <a:r>
            <a:rPr lang="ar-BH" sz="28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:</a:t>
          </a: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8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sp:txBody>
      <dsp:txXfrm>
        <a:off x="6399530" y="3098543"/>
        <a:ext cx="4118408" cy="1104755"/>
      </dsp:txXfrm>
    </dsp:sp>
    <dsp:sp modelId="{7E80025A-7770-453A-AD72-993927CCD302}">
      <dsp:nvSpPr>
        <dsp:cNvPr id="0" name=""/>
        <dsp:cNvSpPr/>
      </dsp:nvSpPr>
      <dsp:spPr>
        <a:xfrm>
          <a:off x="3024794" y="4373095"/>
          <a:ext cx="4807926" cy="126722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4-</a:t>
          </a:r>
          <a:r>
            <a:rPr lang="ar-SA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مسيرة التّحصيل (العلميّ، الدّراسيّ)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4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sp:txBody>
      <dsp:txXfrm>
        <a:off x="3086655" y="4434956"/>
        <a:ext cx="4684204" cy="1143498"/>
      </dsp:txXfrm>
    </dsp:sp>
    <dsp:sp modelId="{9B53724F-6417-4120-8D02-CF9F896B7993}">
      <dsp:nvSpPr>
        <dsp:cNvPr id="0" name=""/>
        <dsp:cNvSpPr/>
      </dsp:nvSpPr>
      <dsp:spPr>
        <a:xfrm>
          <a:off x="66429" y="3111132"/>
          <a:ext cx="4292278" cy="1182224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5-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أهمّ </a:t>
          </a:r>
          <a:r>
            <a:rPr lang="ar-BH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إنجازات الشَّخْصِيَّةِ</a:t>
          </a:r>
          <a:r>
            <a:rPr lang="ar-SA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r>
            <a:rPr lang="ar-BH" sz="24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:</a:t>
          </a:r>
          <a:endParaRPr lang="ar-SA" sz="2400" b="1" kern="1200" dirty="0">
            <a:solidFill>
              <a:srgbClr val="FF0000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sp:txBody>
      <dsp:txXfrm>
        <a:off x="124140" y="3168843"/>
        <a:ext cx="4176856" cy="1066802"/>
      </dsp:txXfrm>
    </dsp:sp>
    <dsp:sp modelId="{1055CC57-589C-4840-8D0F-790B9D41A20E}">
      <dsp:nvSpPr>
        <dsp:cNvPr id="0" name=""/>
        <dsp:cNvSpPr/>
      </dsp:nvSpPr>
      <dsp:spPr>
        <a:xfrm>
          <a:off x="33155" y="1626377"/>
          <a:ext cx="4314930" cy="841285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25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6-</a:t>
          </a:r>
          <a:r>
            <a:rPr lang="ar-BH" sz="2500" b="1" kern="12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الخاتمةُ:</a:t>
          </a:r>
          <a:r>
            <a:rPr lang="ar-BH" sz="25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2400" b="1" kern="12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rPr>
            <a:t> </a:t>
          </a:r>
          <a:endParaRPr lang="en-US" sz="2400" b="1" kern="1200" dirty="0">
            <a:solidFill>
              <a:schemeClr val="tx1"/>
            </a:solidFill>
            <a:latin typeface="Sakkal Majalla" panose="02000000000000000000" pitchFamily="2" charset="-78"/>
            <a:ea typeface="+mj-ea"/>
            <a:cs typeface="Sakkal Majalla" panose="02000000000000000000" pitchFamily="2" charset="-78"/>
          </a:endParaRPr>
        </a:p>
      </dsp:txBody>
      <dsp:txXfrm>
        <a:off x="74223" y="1667445"/>
        <a:ext cx="4232794" cy="759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934D5A0E-1A3A-44A9-96A6-D1435E390A0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E5E760F1-CB40-40A7-877D-CBCECFDE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0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64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4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0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6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5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9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36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0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5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6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4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7" name="Subtitle 4">
            <a:extLst>
              <a:ext uri="{FF2B5EF4-FFF2-40B4-BE49-F238E27FC236}">
                <a16:creationId xmlns:a16="http://schemas.microsoft.com/office/drawing/2014/main" id="{7578CFFA-8B0A-47AC-8502-1083DB0F6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0631" y="5190563"/>
            <a:ext cx="6990735" cy="2080259"/>
          </a:xfrm>
        </p:spPr>
        <p:txBody>
          <a:bodyPr>
            <a:normAutofit/>
          </a:bodyPr>
          <a:lstStyle/>
          <a:p>
            <a:pPr algn="ctr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BH" sz="4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صّفّ الرَّابِع الابتدائِي</a:t>
            </a:r>
            <a:r>
              <a:rPr lang="ar-SA" sz="4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endParaRPr lang="ar-BH" sz="4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ar-BH" sz="4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7810D1B-8D09-4C9D-BF61-C7EF09A9C0EB}"/>
              </a:ext>
            </a:extLst>
          </p:cNvPr>
          <p:cNvSpPr txBox="1"/>
          <p:nvPr/>
        </p:nvSpPr>
        <p:spPr>
          <a:xfrm>
            <a:off x="3587211" y="1576807"/>
            <a:ext cx="5386388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رس في مادّة اللّغة العربيّة</a:t>
            </a:r>
          </a:p>
          <a:p>
            <a:pPr algn="ctr"/>
            <a:r>
              <a:rPr lang="ar-BH" sz="5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</a:t>
            </a:r>
            <a:r>
              <a:rPr lang="ar-SA" sz="5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5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عبير الكتابيّ</a:t>
            </a:r>
          </a:p>
          <a:p>
            <a:pPr algn="ctr"/>
            <a:endParaRPr lang="en-US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7252" y="3185263"/>
            <a:ext cx="83374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800" b="1" dirty="0">
                <a:solidFill>
                  <a:srgbClr val="7030A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إنتاجُ نصٍّ قَصِيرٍ </a:t>
            </a:r>
          </a:p>
          <a:p>
            <a:pPr algn="ctr"/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كِتابَةُ فِقْرَةٍ عَن شَخصيَّةٍ </a:t>
            </a:r>
            <a:endParaRPr lang="en-US" sz="6000" b="1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9CC1180-42EE-4433-AD25-68DB06F7C12E}"/>
              </a:ext>
            </a:extLst>
          </p:cNvPr>
          <p:cNvSpPr txBox="1">
            <a:spLocks/>
          </p:cNvSpPr>
          <p:nvPr/>
        </p:nvSpPr>
        <p:spPr>
          <a:xfrm>
            <a:off x="1088622" y="18490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ar-BH" sz="54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EFE0562-B830-4B17-9C92-5F7DC8B9A49E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أفْهَمُ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2059" y="75864"/>
            <a:ext cx="4021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كتابةُ فِقْرَةٍ عن شخصيَّةٍ 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4E6BF591-8FCC-49FA-946A-4FB451EA83AC}"/>
              </a:ext>
            </a:extLst>
          </p:cNvPr>
          <p:cNvSpPr/>
          <p:nvPr/>
        </p:nvSpPr>
        <p:spPr>
          <a:xfrm>
            <a:off x="4701277" y="3016552"/>
            <a:ext cx="3116399" cy="1353679"/>
          </a:xfrm>
          <a:custGeom>
            <a:avLst/>
            <a:gdLst>
              <a:gd name="connsiteX0" fmla="*/ 0 w 3116399"/>
              <a:gd name="connsiteY0" fmla="*/ 676840 h 1353679"/>
              <a:gd name="connsiteX1" fmla="*/ 1558200 w 3116399"/>
              <a:gd name="connsiteY1" fmla="*/ 0 h 1353679"/>
              <a:gd name="connsiteX2" fmla="*/ 3116400 w 3116399"/>
              <a:gd name="connsiteY2" fmla="*/ 676840 h 1353679"/>
              <a:gd name="connsiteX3" fmla="*/ 1558200 w 3116399"/>
              <a:gd name="connsiteY3" fmla="*/ 1353680 h 1353679"/>
              <a:gd name="connsiteX4" fmla="*/ 0 w 3116399"/>
              <a:gd name="connsiteY4" fmla="*/ 676840 h 135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6399" h="1353679">
                <a:moveTo>
                  <a:pt x="0" y="676840"/>
                </a:moveTo>
                <a:cubicBezTo>
                  <a:pt x="0" y="303032"/>
                  <a:pt x="697630" y="0"/>
                  <a:pt x="1558200" y="0"/>
                </a:cubicBezTo>
                <a:cubicBezTo>
                  <a:pt x="2418770" y="0"/>
                  <a:pt x="3116400" y="303032"/>
                  <a:pt x="3116400" y="676840"/>
                </a:cubicBezTo>
                <a:cubicBezTo>
                  <a:pt x="3116400" y="1050648"/>
                  <a:pt x="2418770" y="1353680"/>
                  <a:pt x="1558200" y="1353680"/>
                </a:cubicBezTo>
                <a:cubicBezTo>
                  <a:pt x="697630" y="1353680"/>
                  <a:pt x="0" y="1050648"/>
                  <a:pt x="0" y="676840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7186" tIns="249042" rIns="507186" bIns="249042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ar-BH" sz="4000" b="1" kern="1200" dirty="0">
                <a:solidFill>
                  <a:schemeClr val="tx1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أنواعُ الشَّخصيَّاتِ</a:t>
            </a:r>
            <a:endParaRPr lang="en-US" sz="2900" kern="1200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74288F26-78DE-4465-9A22-286BA8E4B0AD}"/>
              </a:ext>
            </a:extLst>
          </p:cNvPr>
          <p:cNvSpPr/>
          <p:nvPr/>
        </p:nvSpPr>
        <p:spPr>
          <a:xfrm rot="16200000">
            <a:off x="6099115" y="2480825"/>
            <a:ext cx="320721" cy="484474"/>
          </a:xfrm>
          <a:custGeom>
            <a:avLst/>
            <a:gdLst>
              <a:gd name="connsiteX0" fmla="*/ 0 w 320721"/>
              <a:gd name="connsiteY0" fmla="*/ 96895 h 484474"/>
              <a:gd name="connsiteX1" fmla="*/ 160361 w 320721"/>
              <a:gd name="connsiteY1" fmla="*/ 96895 h 484474"/>
              <a:gd name="connsiteX2" fmla="*/ 160361 w 320721"/>
              <a:gd name="connsiteY2" fmla="*/ 0 h 484474"/>
              <a:gd name="connsiteX3" fmla="*/ 320721 w 320721"/>
              <a:gd name="connsiteY3" fmla="*/ 242237 h 484474"/>
              <a:gd name="connsiteX4" fmla="*/ 160361 w 320721"/>
              <a:gd name="connsiteY4" fmla="*/ 484474 h 484474"/>
              <a:gd name="connsiteX5" fmla="*/ 160361 w 320721"/>
              <a:gd name="connsiteY5" fmla="*/ 387579 h 484474"/>
              <a:gd name="connsiteX6" fmla="*/ 0 w 320721"/>
              <a:gd name="connsiteY6" fmla="*/ 387579 h 484474"/>
              <a:gd name="connsiteX7" fmla="*/ 0 w 320721"/>
              <a:gd name="connsiteY7" fmla="*/ 96895 h 484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0721" h="484474">
                <a:moveTo>
                  <a:pt x="0" y="96895"/>
                </a:moveTo>
                <a:lnTo>
                  <a:pt x="160361" y="96895"/>
                </a:lnTo>
                <a:lnTo>
                  <a:pt x="160361" y="0"/>
                </a:lnTo>
                <a:lnTo>
                  <a:pt x="320721" y="242237"/>
                </a:lnTo>
                <a:lnTo>
                  <a:pt x="160361" y="484474"/>
                </a:lnTo>
                <a:lnTo>
                  <a:pt x="160361" y="387579"/>
                </a:lnTo>
                <a:lnTo>
                  <a:pt x="0" y="387579"/>
                </a:lnTo>
                <a:lnTo>
                  <a:pt x="0" y="96895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96895" rIns="96216" bIns="96894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000" kern="120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10299D9-B564-45DB-9382-A2F541068677}"/>
              </a:ext>
            </a:extLst>
          </p:cNvPr>
          <p:cNvSpPr/>
          <p:nvPr/>
        </p:nvSpPr>
        <p:spPr>
          <a:xfrm>
            <a:off x="5352632" y="986492"/>
            <a:ext cx="1813687" cy="1424925"/>
          </a:xfrm>
          <a:custGeom>
            <a:avLst/>
            <a:gdLst>
              <a:gd name="connsiteX0" fmla="*/ 0 w 1813687"/>
              <a:gd name="connsiteY0" fmla="*/ 712463 h 1424925"/>
              <a:gd name="connsiteX1" fmla="*/ 906844 w 1813687"/>
              <a:gd name="connsiteY1" fmla="*/ 0 h 1424925"/>
              <a:gd name="connsiteX2" fmla="*/ 1813688 w 1813687"/>
              <a:gd name="connsiteY2" fmla="*/ 712463 h 1424925"/>
              <a:gd name="connsiteX3" fmla="*/ 906844 w 1813687"/>
              <a:gd name="connsiteY3" fmla="*/ 1424926 h 1424925"/>
              <a:gd name="connsiteX4" fmla="*/ 0 w 1813687"/>
              <a:gd name="connsiteY4" fmla="*/ 712463 h 142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3687" h="1424925">
                <a:moveTo>
                  <a:pt x="0" y="712463"/>
                </a:moveTo>
                <a:cubicBezTo>
                  <a:pt x="0" y="318981"/>
                  <a:pt x="406008" y="0"/>
                  <a:pt x="906844" y="0"/>
                </a:cubicBezTo>
                <a:cubicBezTo>
                  <a:pt x="1407680" y="0"/>
                  <a:pt x="1813688" y="318981"/>
                  <a:pt x="1813688" y="712463"/>
                </a:cubicBezTo>
                <a:cubicBezTo>
                  <a:pt x="1813688" y="1105945"/>
                  <a:pt x="1407680" y="1424926"/>
                  <a:pt x="906844" y="1424926"/>
                </a:cubicBezTo>
                <a:cubicBezTo>
                  <a:pt x="406008" y="1424926"/>
                  <a:pt x="0" y="1105945"/>
                  <a:pt x="0" y="712463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1328" tIns="254395" rIns="311328" bIns="254395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ar-BH" sz="3600" b="1" kern="1200" dirty="0">
                <a:solidFill>
                  <a:schemeClr val="tx1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عِلْمِيةٌ </a:t>
            </a:r>
            <a:endParaRPr lang="en-US" sz="3600" b="1" kern="1200" dirty="0">
              <a:solidFill>
                <a:schemeClr val="tx1"/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D58613-10A0-42FA-8F6A-32B3BA00650A}"/>
              </a:ext>
            </a:extLst>
          </p:cNvPr>
          <p:cNvSpPr/>
          <p:nvPr/>
        </p:nvSpPr>
        <p:spPr>
          <a:xfrm rot="13932">
            <a:off x="7954423" y="3458692"/>
            <a:ext cx="329604" cy="484474"/>
          </a:xfrm>
          <a:custGeom>
            <a:avLst/>
            <a:gdLst>
              <a:gd name="connsiteX0" fmla="*/ 0 w 329604"/>
              <a:gd name="connsiteY0" fmla="*/ 96895 h 484474"/>
              <a:gd name="connsiteX1" fmla="*/ 164802 w 329604"/>
              <a:gd name="connsiteY1" fmla="*/ 96895 h 484474"/>
              <a:gd name="connsiteX2" fmla="*/ 164802 w 329604"/>
              <a:gd name="connsiteY2" fmla="*/ 0 h 484474"/>
              <a:gd name="connsiteX3" fmla="*/ 329604 w 329604"/>
              <a:gd name="connsiteY3" fmla="*/ 242237 h 484474"/>
              <a:gd name="connsiteX4" fmla="*/ 164802 w 329604"/>
              <a:gd name="connsiteY4" fmla="*/ 484474 h 484474"/>
              <a:gd name="connsiteX5" fmla="*/ 164802 w 329604"/>
              <a:gd name="connsiteY5" fmla="*/ 387579 h 484474"/>
              <a:gd name="connsiteX6" fmla="*/ 0 w 329604"/>
              <a:gd name="connsiteY6" fmla="*/ 387579 h 484474"/>
              <a:gd name="connsiteX7" fmla="*/ 0 w 329604"/>
              <a:gd name="connsiteY7" fmla="*/ 96895 h 484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9604" h="484474">
                <a:moveTo>
                  <a:pt x="0" y="96895"/>
                </a:moveTo>
                <a:lnTo>
                  <a:pt x="164802" y="96895"/>
                </a:lnTo>
                <a:lnTo>
                  <a:pt x="164802" y="0"/>
                </a:lnTo>
                <a:lnTo>
                  <a:pt x="329604" y="242237"/>
                </a:lnTo>
                <a:lnTo>
                  <a:pt x="164802" y="484474"/>
                </a:lnTo>
                <a:lnTo>
                  <a:pt x="164802" y="387579"/>
                </a:lnTo>
                <a:lnTo>
                  <a:pt x="0" y="387579"/>
                </a:lnTo>
                <a:lnTo>
                  <a:pt x="0" y="96895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96895" rIns="98881" bIns="96894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000" kern="12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761BC45-48DB-41D6-9299-BD4BC4B9A3FA}"/>
              </a:ext>
            </a:extLst>
          </p:cNvPr>
          <p:cNvSpPr/>
          <p:nvPr/>
        </p:nvSpPr>
        <p:spPr>
          <a:xfrm>
            <a:off x="8439486" y="2993530"/>
            <a:ext cx="1858344" cy="1424925"/>
          </a:xfrm>
          <a:custGeom>
            <a:avLst/>
            <a:gdLst>
              <a:gd name="connsiteX0" fmla="*/ 0 w 1858344"/>
              <a:gd name="connsiteY0" fmla="*/ 712463 h 1424925"/>
              <a:gd name="connsiteX1" fmla="*/ 929172 w 1858344"/>
              <a:gd name="connsiteY1" fmla="*/ 0 h 1424925"/>
              <a:gd name="connsiteX2" fmla="*/ 1858344 w 1858344"/>
              <a:gd name="connsiteY2" fmla="*/ 712463 h 1424925"/>
              <a:gd name="connsiteX3" fmla="*/ 929172 w 1858344"/>
              <a:gd name="connsiteY3" fmla="*/ 1424926 h 1424925"/>
              <a:gd name="connsiteX4" fmla="*/ 0 w 1858344"/>
              <a:gd name="connsiteY4" fmla="*/ 712463 h 142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8344" h="1424925">
                <a:moveTo>
                  <a:pt x="0" y="712463"/>
                </a:moveTo>
                <a:cubicBezTo>
                  <a:pt x="0" y="318981"/>
                  <a:pt x="416004" y="0"/>
                  <a:pt x="929172" y="0"/>
                </a:cubicBezTo>
                <a:cubicBezTo>
                  <a:pt x="1442340" y="0"/>
                  <a:pt x="1858344" y="318981"/>
                  <a:pt x="1858344" y="712463"/>
                </a:cubicBezTo>
                <a:cubicBezTo>
                  <a:pt x="1858344" y="1105945"/>
                  <a:pt x="1442340" y="1424926"/>
                  <a:pt x="929172" y="1424926"/>
                </a:cubicBezTo>
                <a:cubicBezTo>
                  <a:pt x="416004" y="1424926"/>
                  <a:pt x="0" y="1105945"/>
                  <a:pt x="0" y="712463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7868" tIns="254395" rIns="317868" bIns="254395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ar-BH" sz="3600" b="1" kern="1200" dirty="0">
                <a:solidFill>
                  <a:schemeClr val="tx1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تارِيخِيَةٌ</a:t>
            </a:r>
            <a:endParaRPr lang="en-US" sz="3600" b="1" kern="1200" dirty="0">
              <a:solidFill>
                <a:schemeClr val="tx1"/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E5D3B21-6588-4EDA-B909-0CB696AC14B2}"/>
              </a:ext>
            </a:extLst>
          </p:cNvPr>
          <p:cNvSpPr/>
          <p:nvPr/>
        </p:nvSpPr>
        <p:spPr>
          <a:xfrm rot="5400000">
            <a:off x="6099115" y="4421485"/>
            <a:ext cx="320721" cy="484474"/>
          </a:xfrm>
          <a:custGeom>
            <a:avLst/>
            <a:gdLst>
              <a:gd name="connsiteX0" fmla="*/ 0 w 320721"/>
              <a:gd name="connsiteY0" fmla="*/ 96895 h 484474"/>
              <a:gd name="connsiteX1" fmla="*/ 160361 w 320721"/>
              <a:gd name="connsiteY1" fmla="*/ 96895 h 484474"/>
              <a:gd name="connsiteX2" fmla="*/ 160361 w 320721"/>
              <a:gd name="connsiteY2" fmla="*/ 0 h 484474"/>
              <a:gd name="connsiteX3" fmla="*/ 320721 w 320721"/>
              <a:gd name="connsiteY3" fmla="*/ 242237 h 484474"/>
              <a:gd name="connsiteX4" fmla="*/ 160361 w 320721"/>
              <a:gd name="connsiteY4" fmla="*/ 484474 h 484474"/>
              <a:gd name="connsiteX5" fmla="*/ 160361 w 320721"/>
              <a:gd name="connsiteY5" fmla="*/ 387579 h 484474"/>
              <a:gd name="connsiteX6" fmla="*/ 0 w 320721"/>
              <a:gd name="connsiteY6" fmla="*/ 387579 h 484474"/>
              <a:gd name="connsiteX7" fmla="*/ 0 w 320721"/>
              <a:gd name="connsiteY7" fmla="*/ 96895 h 484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0721" h="484474">
                <a:moveTo>
                  <a:pt x="0" y="96895"/>
                </a:moveTo>
                <a:lnTo>
                  <a:pt x="160361" y="96895"/>
                </a:lnTo>
                <a:lnTo>
                  <a:pt x="160361" y="0"/>
                </a:lnTo>
                <a:lnTo>
                  <a:pt x="320721" y="242237"/>
                </a:lnTo>
                <a:lnTo>
                  <a:pt x="160361" y="484474"/>
                </a:lnTo>
                <a:lnTo>
                  <a:pt x="160361" y="387579"/>
                </a:lnTo>
                <a:lnTo>
                  <a:pt x="0" y="387579"/>
                </a:lnTo>
                <a:lnTo>
                  <a:pt x="0" y="96895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96894" rIns="96216" bIns="96895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000" kern="120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EA022C1-A6DE-4EDD-8AC3-63265DAE8434}"/>
              </a:ext>
            </a:extLst>
          </p:cNvPr>
          <p:cNvSpPr/>
          <p:nvPr/>
        </p:nvSpPr>
        <p:spPr>
          <a:xfrm>
            <a:off x="5340100" y="4975366"/>
            <a:ext cx="1838752" cy="1424925"/>
          </a:xfrm>
          <a:custGeom>
            <a:avLst/>
            <a:gdLst>
              <a:gd name="connsiteX0" fmla="*/ 0 w 1838752"/>
              <a:gd name="connsiteY0" fmla="*/ 712463 h 1424925"/>
              <a:gd name="connsiteX1" fmla="*/ 919376 w 1838752"/>
              <a:gd name="connsiteY1" fmla="*/ 0 h 1424925"/>
              <a:gd name="connsiteX2" fmla="*/ 1838752 w 1838752"/>
              <a:gd name="connsiteY2" fmla="*/ 712463 h 1424925"/>
              <a:gd name="connsiteX3" fmla="*/ 919376 w 1838752"/>
              <a:gd name="connsiteY3" fmla="*/ 1424926 h 1424925"/>
              <a:gd name="connsiteX4" fmla="*/ 0 w 1838752"/>
              <a:gd name="connsiteY4" fmla="*/ 712463 h 142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8752" h="1424925">
                <a:moveTo>
                  <a:pt x="0" y="712463"/>
                </a:moveTo>
                <a:cubicBezTo>
                  <a:pt x="0" y="318981"/>
                  <a:pt x="411619" y="0"/>
                  <a:pt x="919376" y="0"/>
                </a:cubicBezTo>
                <a:cubicBezTo>
                  <a:pt x="1427133" y="0"/>
                  <a:pt x="1838752" y="318981"/>
                  <a:pt x="1838752" y="712463"/>
                </a:cubicBezTo>
                <a:cubicBezTo>
                  <a:pt x="1838752" y="1105945"/>
                  <a:pt x="1427133" y="1424926"/>
                  <a:pt x="919376" y="1424926"/>
                </a:cubicBezTo>
                <a:cubicBezTo>
                  <a:pt x="411619" y="1424926"/>
                  <a:pt x="0" y="1105945"/>
                  <a:pt x="0" y="712463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4999" tIns="254395" rIns="314999" bIns="254395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ar-BH" sz="3600" b="1" kern="1200" dirty="0">
                <a:solidFill>
                  <a:schemeClr val="tx1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قِيادِيَّةٌ</a:t>
            </a:r>
            <a:endParaRPr lang="en-US" sz="3600" b="1" kern="1200" dirty="0">
              <a:solidFill>
                <a:schemeClr val="tx1"/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BE7670E-214B-4406-BFFA-BF5875C595F1}"/>
              </a:ext>
            </a:extLst>
          </p:cNvPr>
          <p:cNvSpPr/>
          <p:nvPr/>
        </p:nvSpPr>
        <p:spPr>
          <a:xfrm>
            <a:off x="4349654" y="3451154"/>
            <a:ext cx="248481" cy="484475"/>
          </a:xfrm>
          <a:custGeom>
            <a:avLst/>
            <a:gdLst>
              <a:gd name="connsiteX0" fmla="*/ 0 w 248480"/>
              <a:gd name="connsiteY0" fmla="*/ 96895 h 484474"/>
              <a:gd name="connsiteX1" fmla="*/ 124240 w 248480"/>
              <a:gd name="connsiteY1" fmla="*/ 96895 h 484474"/>
              <a:gd name="connsiteX2" fmla="*/ 124240 w 248480"/>
              <a:gd name="connsiteY2" fmla="*/ 0 h 484474"/>
              <a:gd name="connsiteX3" fmla="*/ 248480 w 248480"/>
              <a:gd name="connsiteY3" fmla="*/ 242237 h 484474"/>
              <a:gd name="connsiteX4" fmla="*/ 124240 w 248480"/>
              <a:gd name="connsiteY4" fmla="*/ 484474 h 484474"/>
              <a:gd name="connsiteX5" fmla="*/ 124240 w 248480"/>
              <a:gd name="connsiteY5" fmla="*/ 387579 h 484474"/>
              <a:gd name="connsiteX6" fmla="*/ 0 w 248480"/>
              <a:gd name="connsiteY6" fmla="*/ 387579 h 484474"/>
              <a:gd name="connsiteX7" fmla="*/ 0 w 248480"/>
              <a:gd name="connsiteY7" fmla="*/ 96895 h 484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8480" h="484474">
                <a:moveTo>
                  <a:pt x="248479" y="387579"/>
                </a:moveTo>
                <a:lnTo>
                  <a:pt x="124240" y="387579"/>
                </a:lnTo>
                <a:lnTo>
                  <a:pt x="124240" y="484474"/>
                </a:lnTo>
                <a:lnTo>
                  <a:pt x="1" y="242237"/>
                </a:lnTo>
                <a:lnTo>
                  <a:pt x="124240" y="0"/>
                </a:lnTo>
                <a:lnTo>
                  <a:pt x="124240" y="96895"/>
                </a:lnTo>
                <a:lnTo>
                  <a:pt x="248479" y="96895"/>
                </a:lnTo>
                <a:lnTo>
                  <a:pt x="248479" y="387579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544" tIns="96896" rIns="1" bIns="96895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000" kern="120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5C72A90-0B2B-42E1-B524-4F6B4B146459}"/>
              </a:ext>
            </a:extLst>
          </p:cNvPr>
          <p:cNvSpPr/>
          <p:nvPr/>
        </p:nvSpPr>
        <p:spPr>
          <a:xfrm>
            <a:off x="2443923" y="2980929"/>
            <a:ext cx="1788523" cy="1424925"/>
          </a:xfrm>
          <a:custGeom>
            <a:avLst/>
            <a:gdLst>
              <a:gd name="connsiteX0" fmla="*/ 0 w 1788523"/>
              <a:gd name="connsiteY0" fmla="*/ 712463 h 1424925"/>
              <a:gd name="connsiteX1" fmla="*/ 894262 w 1788523"/>
              <a:gd name="connsiteY1" fmla="*/ 0 h 1424925"/>
              <a:gd name="connsiteX2" fmla="*/ 1788524 w 1788523"/>
              <a:gd name="connsiteY2" fmla="*/ 712463 h 1424925"/>
              <a:gd name="connsiteX3" fmla="*/ 894262 w 1788523"/>
              <a:gd name="connsiteY3" fmla="*/ 1424926 h 1424925"/>
              <a:gd name="connsiteX4" fmla="*/ 0 w 1788523"/>
              <a:gd name="connsiteY4" fmla="*/ 712463 h 142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8523" h="1424925">
                <a:moveTo>
                  <a:pt x="0" y="712463"/>
                </a:moveTo>
                <a:cubicBezTo>
                  <a:pt x="0" y="318981"/>
                  <a:pt x="400375" y="0"/>
                  <a:pt x="894262" y="0"/>
                </a:cubicBezTo>
                <a:cubicBezTo>
                  <a:pt x="1388149" y="0"/>
                  <a:pt x="1788524" y="318981"/>
                  <a:pt x="1788524" y="712463"/>
                </a:cubicBezTo>
                <a:cubicBezTo>
                  <a:pt x="1788524" y="1105945"/>
                  <a:pt x="1388149" y="1424926"/>
                  <a:pt x="894262" y="1424926"/>
                </a:cubicBezTo>
                <a:cubicBezTo>
                  <a:pt x="400375" y="1424926"/>
                  <a:pt x="0" y="1105945"/>
                  <a:pt x="0" y="712463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07643" tIns="254395" rIns="307643" bIns="254395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ar-BH" sz="3600" b="1" kern="1200" dirty="0">
                <a:solidFill>
                  <a:schemeClr val="tx1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اجْتِماعِيَةٌ</a:t>
            </a:r>
            <a:endParaRPr lang="en-US" sz="2600" kern="1200" dirty="0"/>
          </a:p>
        </p:txBody>
      </p:sp>
    </p:spTree>
    <p:extLst>
      <p:ext uri="{BB962C8B-B14F-4D97-AF65-F5344CB8AC3E}">
        <p14:creationId xmlns:p14="http://schemas.microsoft.com/office/powerpoint/2010/main" val="82004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EFE0562-B830-4B17-9C92-5F7DC8B9A49E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أفْهَمُ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7983" y="87938"/>
            <a:ext cx="59602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rtl="1">
              <a:spcBef>
                <a:spcPct val="0"/>
              </a:spcBef>
            </a:pPr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أُكْمِلُ مَلْء مخطّط التَّعريف بشخصيّة.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76037656"/>
              </p:ext>
            </p:extLst>
          </p:nvPr>
        </p:nvGraphicFramePr>
        <p:xfrm>
          <a:off x="438411" y="775600"/>
          <a:ext cx="10797436" cy="5764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963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EFE0562-B830-4B17-9C92-5F7DC8B9A49E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أفْهَمُ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7983" y="87938"/>
            <a:ext cx="59602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rtl="1">
              <a:spcBef>
                <a:spcPct val="0"/>
              </a:spcBef>
            </a:pPr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أُكْمِلُ مَلْء مخطّط التَّعريف بشخصيّة.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794246592"/>
              </p:ext>
            </p:extLst>
          </p:nvPr>
        </p:nvGraphicFramePr>
        <p:xfrm>
          <a:off x="438411" y="775600"/>
          <a:ext cx="10797436" cy="5764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AD4804B-1DF7-4FBA-ABAC-883AB08F3FC3}"/>
              </a:ext>
            </a:extLst>
          </p:cNvPr>
          <p:cNvSpPr/>
          <p:nvPr/>
        </p:nvSpPr>
        <p:spPr>
          <a:xfrm>
            <a:off x="3339548" y="1067986"/>
            <a:ext cx="47210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ذكر اسم الشّخصيّة، والصّفة أو الـمهنة التي اشتهرت بها (العالم،الشّاعر، الكاتب، الرّياضيّ، الطّبيب...)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C6F5FA-4F53-4124-96A8-1CAFAF3C8994}"/>
              </a:ext>
            </a:extLst>
          </p:cNvPr>
          <p:cNvSpPr/>
          <p:nvPr/>
        </p:nvSpPr>
        <p:spPr>
          <a:xfrm>
            <a:off x="6659218" y="2586645"/>
            <a:ext cx="42241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lnSpc>
                <a:spcPct val="100000"/>
              </a:lnSpc>
            </a:pPr>
            <a:r>
              <a:rPr lang="ar-SA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ذكر تاريخ مولد الشخصي</a:t>
            </a:r>
            <a:r>
              <a:rPr lang="ar-BH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SA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 ومكانه، وتاريخ وفاته</a:t>
            </a:r>
            <a:r>
              <a:rPr lang="ar-BH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</a:t>
            </a:r>
            <a:r>
              <a:rPr lang="ar-SA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(إذا كانت الشّخصيّة مُتَوَفّاة)</a:t>
            </a:r>
            <a:r>
              <a:rPr lang="ar-BH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7EA948-5AB7-488C-8A12-EA0284F5B352}"/>
              </a:ext>
            </a:extLst>
          </p:cNvPr>
          <p:cNvSpPr/>
          <p:nvPr/>
        </p:nvSpPr>
        <p:spPr>
          <a:xfrm>
            <a:off x="6816674" y="4167675"/>
            <a:ext cx="41408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ذكر أهمّ الصّفات التي اشتهرت بها: حبّ العلم، الجدّ، الطّيّبة، التّواضع ...</a:t>
            </a:r>
            <a:endParaRPr lang="en-US" sz="24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073AEB-3E1D-42CD-86E9-12D24D826383}"/>
              </a:ext>
            </a:extLst>
          </p:cNvPr>
          <p:cNvSpPr/>
          <p:nvPr/>
        </p:nvSpPr>
        <p:spPr>
          <a:xfrm>
            <a:off x="3423425" y="5617285"/>
            <a:ext cx="48774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ذكر ملخّص لمسيرة الشّخصيّة في التّحصيل (الدّراسيّ، العلميّ)</a:t>
            </a:r>
            <a:r>
              <a:rPr lang="ar-BH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 </a:t>
            </a:r>
            <a:endParaRPr lang="en-US" sz="24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3BB6D0-5041-4BF2-A9AC-4DFD043690F4}"/>
              </a:ext>
            </a:extLst>
          </p:cNvPr>
          <p:cNvSpPr/>
          <p:nvPr/>
        </p:nvSpPr>
        <p:spPr>
          <a:xfrm>
            <a:off x="586622" y="4497353"/>
            <a:ext cx="42017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ذكر </a:t>
            </a:r>
            <a:r>
              <a:rPr lang="ar-BH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أهم</a:t>
            </a:r>
            <a:r>
              <a:rPr lang="ar-SA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 الإنجازات التي اشتهرت بها الشّخصيّة.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CB43BE-97CE-4806-ABB5-0B63C6FD0D03}"/>
              </a:ext>
            </a:extLst>
          </p:cNvPr>
          <p:cNvSpPr/>
          <p:nvPr/>
        </p:nvSpPr>
        <p:spPr>
          <a:xfrm>
            <a:off x="1134046" y="2771310"/>
            <a:ext cx="30460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BH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كلمة تقدير</a:t>
            </a:r>
            <a:r>
              <a:rPr lang="ar-SA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ٍ</a:t>
            </a:r>
            <a:r>
              <a:rPr lang="ar-BH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أو عرفانٍ للشَّخْصِيَّة </a:t>
            </a:r>
            <a:r>
              <a:rPr lang="ar-SA" sz="24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  <a:endParaRPr lang="ar-BH" sz="24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969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EFE0562-B830-4B17-9C92-5F7DC8B9A49E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أُطَبِّق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5869" y="56270"/>
            <a:ext cx="8770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rtl="1">
              <a:spcBef>
                <a:spcPct val="0"/>
              </a:spcBef>
            </a:pPr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أعيد ترتيب المعلومات؛ لأحصل على فِقرة تُعرّف بشخصيّة.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AD4804B-1DF7-4FBA-ABAC-883AB08F3FC3}"/>
              </a:ext>
            </a:extLst>
          </p:cNvPr>
          <p:cNvSpPr/>
          <p:nvPr/>
        </p:nvSpPr>
        <p:spPr>
          <a:xfrm>
            <a:off x="9774357" y="3234850"/>
            <a:ext cx="2236304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ctr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أحمد العمران</a:t>
            </a:r>
          </a:p>
          <a:p>
            <a:pPr lvl="0" algn="ctr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مربّي الأجيال</a:t>
            </a:r>
            <a:endParaRPr 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C6F5FA-4F53-4124-96A8-1CAFAF3C8994}"/>
              </a:ext>
            </a:extLst>
          </p:cNvPr>
          <p:cNvSpPr/>
          <p:nvPr/>
        </p:nvSpPr>
        <p:spPr>
          <a:xfrm>
            <a:off x="4621696" y="2559474"/>
            <a:ext cx="7388965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00000"/>
              </a:lnSpc>
            </a:pP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ولد أحمد العمران بالمحرّق عام 1909م، وتوفّي عام 2007م.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7EA948-5AB7-488C-8A12-EA0284F5B352}"/>
              </a:ext>
            </a:extLst>
          </p:cNvPr>
          <p:cNvSpPr/>
          <p:nvPr/>
        </p:nvSpPr>
        <p:spPr>
          <a:xfrm>
            <a:off x="181339" y="1931148"/>
            <a:ext cx="11919414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كان متوقّد الذّهن،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مول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بقراءة الكتب،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مُقبل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على العلم،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مجتهد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محبّ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لوطنه،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مخلص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له،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كث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العطاء،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متواضع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...</a:t>
            </a:r>
            <a:endParaRPr lang="en-US" sz="28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073AEB-3E1D-42CD-86E9-12D24D826383}"/>
              </a:ext>
            </a:extLst>
          </p:cNvPr>
          <p:cNvSpPr/>
          <p:nvPr/>
        </p:nvSpPr>
        <p:spPr>
          <a:xfrm>
            <a:off x="181339" y="5117209"/>
            <a:ext cx="11919413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r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التحق ببعض المطوّعيّات، ثمّ واصل تعليمه بمدرسة الهداية الخليف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يّ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 عند تأسيسها عام 1919م، وانتقل إلى الجامعة الأمريكية ببيروت 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عام 1928م لاستكمال تعليمه العالي.</a:t>
            </a:r>
            <a:endParaRPr lang="en-US" sz="28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3BB6D0-5041-4BF2-A9AC-4DFD043690F4}"/>
              </a:ext>
            </a:extLst>
          </p:cNvPr>
          <p:cNvSpPr/>
          <p:nvPr/>
        </p:nvSpPr>
        <p:spPr>
          <a:xfrm>
            <a:off x="0" y="816709"/>
            <a:ext cx="12166009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r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    اشتغل بالتّدريس في مدرسة الهداية الخليفيّة، ثمّ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مساعد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لمهندس الدّولة.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تنق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 بين مناصب متعد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SA" sz="2800" b="1" dirty="0" err="1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دة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الت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ربية والت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عليم من عام 1947م حتّى عام 1972م : فقد عيّن </a:t>
            </a:r>
            <a:r>
              <a:rPr lang="ar-SA" sz="2800" b="1" dirty="0" smtClean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مدير</a:t>
            </a:r>
            <a:r>
              <a:rPr lang="ar-BH" sz="2800" b="1" dirty="0" smtClean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للمعارف، ثمّ </a:t>
            </a:r>
            <a:r>
              <a:rPr lang="ar-SA" sz="2800" b="1" dirty="0" smtClean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مدير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عامّا، ثمّ </a:t>
            </a:r>
            <a:r>
              <a:rPr lang="ar-SA" sz="2800" b="1" dirty="0" smtClean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وزير</a:t>
            </a:r>
            <a:r>
              <a:rPr lang="ar-BH" sz="2800" b="1" dirty="0" smtClean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 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للت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ربية والت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عليم.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CB43BE-97CE-4806-ABB5-0B63C6FD0D03}"/>
              </a:ext>
            </a:extLst>
          </p:cNvPr>
          <p:cNvSpPr/>
          <p:nvPr/>
        </p:nvSpPr>
        <p:spPr>
          <a:xfrm>
            <a:off x="-1" y="4336727"/>
            <a:ext cx="12100753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r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يعتبر الأستاذ أحمد العمران من الش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SA" sz="2800" b="1" dirty="0" err="1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خصيّات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البحرينيّة الّتي ساهمت مساهمة كبيرة في مجال التّعليم في البحرين. </a:t>
            </a:r>
            <a:endParaRPr lang="ar-BH" sz="28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65348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EFE0562-B830-4B17-9C92-5F7DC8B9A49E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أُطَبِّق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5199" y="88269"/>
            <a:ext cx="8770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rtl="1">
              <a:spcBef>
                <a:spcPct val="0"/>
              </a:spcBef>
            </a:pPr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أعيد ترتيب المعلومات؛ لأحصل على فِقرة تُعرّف بشخصيّة.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AD4804B-1DF7-4FBA-ABAC-883AB08F3FC3}"/>
              </a:ext>
            </a:extLst>
          </p:cNvPr>
          <p:cNvSpPr/>
          <p:nvPr/>
        </p:nvSpPr>
        <p:spPr>
          <a:xfrm>
            <a:off x="5129210" y="775601"/>
            <a:ext cx="2236304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ctr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أحمد العمران</a:t>
            </a:r>
          </a:p>
          <a:p>
            <a:pPr lvl="0" algn="ctr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مربّي الأجيال</a:t>
            </a:r>
            <a:endParaRPr 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C6F5FA-4F53-4124-96A8-1CAFAF3C8994}"/>
              </a:ext>
            </a:extLst>
          </p:cNvPr>
          <p:cNvSpPr/>
          <p:nvPr/>
        </p:nvSpPr>
        <p:spPr>
          <a:xfrm>
            <a:off x="5505121" y="1971369"/>
            <a:ext cx="6593835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00000"/>
              </a:lnSpc>
            </a:pP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ولد أحمد العمران بالمحرّق عام 1909م، وتوفّي عام 2007م.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7EA948-5AB7-488C-8A12-EA0284F5B352}"/>
              </a:ext>
            </a:extLst>
          </p:cNvPr>
          <p:cNvSpPr/>
          <p:nvPr/>
        </p:nvSpPr>
        <p:spPr>
          <a:xfrm>
            <a:off x="45623" y="2671588"/>
            <a:ext cx="12053333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كان متوقّد الذّهن،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مول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بقراءة الكتب،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مُقبل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على العلم،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مجتهد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محبّ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لوطنه،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مخلص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له، 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كث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العطاء،</a:t>
            </a:r>
            <a:r>
              <a:rPr lang="ar-SA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متواضع</a:t>
            </a:r>
            <a:r>
              <a:rPr lang="ar-BH" sz="28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SA" sz="28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lang="ar-SA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</a:t>
            </a:r>
            <a:endParaRPr lang="en-US" sz="28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073AEB-3E1D-42CD-86E9-12D24D826383}"/>
              </a:ext>
            </a:extLst>
          </p:cNvPr>
          <p:cNvSpPr/>
          <p:nvPr/>
        </p:nvSpPr>
        <p:spPr>
          <a:xfrm>
            <a:off x="395768" y="3350472"/>
            <a:ext cx="11703188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r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التحق ببعض المطوّعيّات، ثمّ واصل تعليمه بمدرسة الهداية الخليفة عند تأسيسها عام 1919م، وانتقل إلى الجامعة الأمريكية ببيروت 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عام 1928م لاستكمال تعليمه العالي.</a:t>
            </a:r>
            <a:endParaRPr lang="en-US" sz="28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3BB6D0-5041-4BF2-A9AC-4DFD043690F4}"/>
              </a:ext>
            </a:extLst>
          </p:cNvPr>
          <p:cNvSpPr/>
          <p:nvPr/>
        </p:nvSpPr>
        <p:spPr>
          <a:xfrm>
            <a:off x="-19633" y="4496013"/>
            <a:ext cx="12166009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r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    اشتغل بالتّدريس في مدرسة الهداية الخليفيّة، ثمّ مساعد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ً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لمهندس الدّولة.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تنقل بين مناصب متعد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SA" sz="2800" b="1" dirty="0" err="1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دة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التربية والتعليم من عام 1947م حتّى عام 1972م : فقد عيّن مدير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للمعارف، ثمّ مدير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عامّا، ثمّ وزير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 للت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ربية والت</a:t>
            </a:r>
            <a:r>
              <a:rPr lang="ar-BH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SA" sz="2800" b="1" dirty="0">
                <a:solidFill>
                  <a:srgbClr val="33333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عليم.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CB43BE-97CE-4806-ABB5-0B63C6FD0D03}"/>
              </a:ext>
            </a:extLst>
          </p:cNvPr>
          <p:cNvSpPr/>
          <p:nvPr/>
        </p:nvSpPr>
        <p:spPr>
          <a:xfrm>
            <a:off x="45623" y="5673286"/>
            <a:ext cx="12100753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r" rtl="1"/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يعتبر الأستاذ أحمد العمران من الش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SA" sz="2800" b="1" dirty="0" err="1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خصيّات</a:t>
            </a:r>
            <a:r>
              <a:rPr lang="ar-SA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البحرينيّة الّتي ساهمت مساهمة كبيرة في مجال التّعليم في البحرين. </a:t>
            </a:r>
            <a:endParaRPr lang="ar-BH" sz="28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087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23A97-3346-40C1-93EE-B8FBC8A08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SA" sz="4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الدّرس</a:t>
            </a:r>
            <a:endParaRPr lang="en-US" sz="4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0275363"/>
      </p:ext>
    </p:extLst>
  </p:cSld>
  <p:clrMapOvr>
    <a:masterClrMapping/>
  </p:clrMapOvr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1264</TotalTime>
  <Words>540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انتهى الدّرس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تدريب على إنتاج نص سردي مغتنٍ بالوصف</dc:title>
  <dc:creator>Hatem bin Saleh Darwish</dc:creator>
  <cp:lastModifiedBy>Maryam Khaled Mohamed Ebrahim Busaad</cp:lastModifiedBy>
  <cp:revision>185</cp:revision>
  <dcterms:created xsi:type="dcterms:W3CDTF">2020-03-04T10:19:37Z</dcterms:created>
  <dcterms:modified xsi:type="dcterms:W3CDTF">2020-04-09T15:27:29Z</dcterms:modified>
</cp:coreProperties>
</file>