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G_5704.jpeg" descr="IMG_57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5701.jpeg" descr="IMG_57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G_5700.jpeg" descr="IMG_570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G_5699.jpeg" descr="IMG_56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5698.jpeg" descr="IMG_569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G_5697.jpeg" descr="IMG_56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5696.jpeg" descr="IMG_569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G_5695.jpeg" descr="IMG_569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G_5702.jpeg" descr="IMG_57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