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1"/>
  </p:notesMasterIdLst>
  <p:sldIdLst>
    <p:sldId id="937" r:id="rId2"/>
    <p:sldId id="1246" r:id="rId3"/>
    <p:sldId id="1140" r:id="rId4"/>
    <p:sldId id="1292" r:id="rId5"/>
    <p:sldId id="1301" r:id="rId6"/>
    <p:sldId id="1303" r:id="rId7"/>
    <p:sldId id="1293" r:id="rId8"/>
    <p:sldId id="1337" r:id="rId9"/>
    <p:sldId id="1298" r:id="rId10"/>
    <p:sldId id="1299" r:id="rId11"/>
    <p:sldId id="1256" r:id="rId12"/>
    <p:sldId id="1306" r:id="rId13"/>
    <p:sldId id="1307" r:id="rId14"/>
    <p:sldId id="1308" r:id="rId15"/>
    <p:sldId id="1309" r:id="rId16"/>
    <p:sldId id="1310" r:id="rId17"/>
    <p:sldId id="1311" r:id="rId18"/>
    <p:sldId id="1312" r:id="rId19"/>
    <p:sldId id="1263" r:id="rId20"/>
    <p:sldId id="1313" r:id="rId21"/>
    <p:sldId id="1314" r:id="rId22"/>
    <p:sldId id="1315" r:id="rId23"/>
    <p:sldId id="1316" r:id="rId24"/>
    <p:sldId id="1270" r:id="rId25"/>
    <p:sldId id="1317" r:id="rId26"/>
    <p:sldId id="1318" r:id="rId27"/>
    <p:sldId id="1279" r:id="rId28"/>
    <p:sldId id="1319" r:id="rId29"/>
    <p:sldId id="1320" r:id="rId30"/>
    <p:sldId id="1321" r:id="rId31"/>
    <p:sldId id="1322" r:id="rId32"/>
    <p:sldId id="1280" r:id="rId33"/>
    <p:sldId id="1323" r:id="rId34"/>
    <p:sldId id="1324" r:id="rId35"/>
    <p:sldId id="1325" r:id="rId36"/>
    <p:sldId id="1289" r:id="rId37"/>
    <p:sldId id="1326" r:id="rId38"/>
    <p:sldId id="1327" r:id="rId39"/>
    <p:sldId id="1290" r:id="rId40"/>
    <p:sldId id="1328" r:id="rId41"/>
    <p:sldId id="1329" r:id="rId42"/>
    <p:sldId id="1330" r:id="rId43"/>
    <p:sldId id="1291" r:id="rId44"/>
    <p:sldId id="1331" r:id="rId45"/>
    <p:sldId id="1332" r:id="rId46"/>
    <p:sldId id="1333" r:id="rId47"/>
    <p:sldId id="1334" r:id="rId48"/>
    <p:sldId id="1335" r:id="rId49"/>
    <p:sldId id="1336" r:id="rId5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00"/>
    <a:srgbClr val="F1D9BD"/>
    <a:srgbClr val="99DD47"/>
    <a:srgbClr val="B05408"/>
    <a:srgbClr val="081AA0"/>
    <a:srgbClr val="0000FF"/>
    <a:srgbClr val="FF3300"/>
    <a:srgbClr val="FF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6.wdp"/><Relationship Id="rId10" Type="http://schemas.openxmlformats.org/officeDocument/2006/relationships/audio" Target="../media/audio2.wav"/><Relationship Id="rId4" Type="http://schemas.openxmlformats.org/officeDocument/2006/relationships/image" Target="../media/image25.png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audio" Target="../media/audio2.wav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1.png"/><Relationship Id="rId7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5" Type="http://schemas.openxmlformats.org/officeDocument/2006/relationships/image" Target="../media/image32.png"/><Relationship Id="rId4" Type="http://schemas.microsoft.com/office/2007/relationships/hdphoto" Target="../media/hdphoto18.wdp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3.png"/><Relationship Id="rId7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5" Type="http://schemas.openxmlformats.org/officeDocument/2006/relationships/image" Target="../media/image34.png"/><Relationship Id="rId4" Type="http://schemas.microsoft.com/office/2007/relationships/hdphoto" Target="../media/hdphoto20.wdp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5.png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2.wdp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7.png"/><Relationship Id="rId7" Type="http://schemas.openxmlformats.org/officeDocument/2006/relationships/audio" Target="../media/audio1.wav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23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audio" Target="../media/audio2.wav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2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2.png"/><Relationship Id="rId7" Type="http://schemas.microsoft.com/office/2007/relationships/hdphoto" Target="../media/hdphoto2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audio" Target="../media/audio2.wav"/><Relationship Id="rId4" Type="http://schemas.microsoft.com/office/2007/relationships/hdphoto" Target="../media/hdphoto25.wdp"/><Relationship Id="rId9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46.png"/><Relationship Id="rId7" Type="http://schemas.microsoft.com/office/2007/relationships/hdphoto" Target="../media/hdphoto2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27.wdp"/><Relationship Id="rId10" Type="http://schemas.openxmlformats.org/officeDocument/2006/relationships/audio" Target="../media/audio2.wav"/><Relationship Id="rId4" Type="http://schemas.openxmlformats.org/officeDocument/2006/relationships/image" Target="../media/image47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29.wdp"/><Relationship Id="rId7" Type="http://schemas.openxmlformats.org/officeDocument/2006/relationships/audio" Target="../media/audio1.wav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1.wav"/><Relationship Id="rId7" Type="http://schemas.openxmlformats.org/officeDocument/2006/relationships/slide" Target="slide24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43.xml"/><Relationship Id="rId5" Type="http://schemas.openxmlformats.org/officeDocument/2006/relationships/slide" Target="slide3.xml"/><Relationship Id="rId10" Type="http://schemas.openxmlformats.org/officeDocument/2006/relationships/slide" Target="slide39.xml"/><Relationship Id="rId4" Type="http://schemas.openxmlformats.org/officeDocument/2006/relationships/audio" Target="../media/audio2.wav"/><Relationship Id="rId9" Type="http://schemas.openxmlformats.org/officeDocument/2006/relationships/slide" Target="slide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3.png"/><Relationship Id="rId7" Type="http://schemas.microsoft.com/office/2007/relationships/hdphoto" Target="../media/hdphoto3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30.wdp"/><Relationship Id="rId10" Type="http://schemas.openxmlformats.org/officeDocument/2006/relationships/audio" Target="../media/audio2.wav"/><Relationship Id="rId4" Type="http://schemas.openxmlformats.org/officeDocument/2006/relationships/image" Target="../media/image54.pn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audio" Target="../media/audio2.wav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0.png"/><Relationship Id="rId7" Type="http://schemas.openxmlformats.org/officeDocument/2006/relationships/slide" Target="slide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5" Type="http://schemas.openxmlformats.org/officeDocument/2006/relationships/image" Target="../media/image61.png"/><Relationship Id="rId4" Type="http://schemas.microsoft.com/office/2007/relationships/hdphoto" Target="../media/hdphoto32.wdp"/><Relationship Id="rId9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62.png"/><Relationship Id="rId7" Type="http://schemas.openxmlformats.org/officeDocument/2006/relationships/slide" Target="slide2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63.png"/><Relationship Id="rId4" Type="http://schemas.microsoft.com/office/2007/relationships/hdphoto" Target="../media/hdphoto34.wdp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65.png"/><Relationship Id="rId21" Type="http://schemas.openxmlformats.org/officeDocument/2006/relationships/image" Target="../media/image82.png"/><Relationship Id="rId7" Type="http://schemas.microsoft.com/office/2007/relationships/hdphoto" Target="../media/hdphoto36.wdp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" Type="http://schemas.openxmlformats.org/officeDocument/2006/relationships/image" Target="../media/image64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24" Type="http://schemas.openxmlformats.org/officeDocument/2006/relationships/audio" Target="../media/audio2.wav"/><Relationship Id="rId5" Type="http://schemas.openxmlformats.org/officeDocument/2006/relationships/image" Target="../media/image67.png"/><Relationship Id="rId15" Type="http://schemas.openxmlformats.org/officeDocument/2006/relationships/image" Target="../media/image76.png"/><Relationship Id="rId23" Type="http://schemas.openxmlformats.org/officeDocument/2006/relationships/audio" Target="../media/audio1.wav"/><Relationship Id="rId10" Type="http://schemas.openxmlformats.org/officeDocument/2006/relationships/image" Target="../media/image71.png"/><Relationship Id="rId19" Type="http://schemas.openxmlformats.org/officeDocument/2006/relationships/image" Target="../media/image80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Relationship Id="rId22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microsoft.com/office/2007/relationships/hdphoto" Target="../media/hdphoto38.wdp"/><Relationship Id="rId12" Type="http://schemas.openxmlformats.org/officeDocument/2006/relationships/audio" Target="../media/audio2.wav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audio" Target="../media/audio1.wav"/><Relationship Id="rId5" Type="http://schemas.microsoft.com/office/2007/relationships/hdphoto" Target="../media/hdphoto37.wdp"/><Relationship Id="rId10" Type="http://schemas.openxmlformats.org/officeDocument/2006/relationships/slide" Target="slide2.xml"/><Relationship Id="rId4" Type="http://schemas.openxmlformats.org/officeDocument/2006/relationships/image" Target="../media/image85.png"/><Relationship Id="rId9" Type="http://schemas.microsoft.com/office/2007/relationships/hdphoto" Target="../media/hdphoto3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89.png"/><Relationship Id="rId7" Type="http://schemas.microsoft.com/office/2007/relationships/hdphoto" Target="../media/hdphoto41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microsoft.com/office/2007/relationships/hdphoto" Target="../media/hdphoto40.wdp"/><Relationship Id="rId10" Type="http://schemas.openxmlformats.org/officeDocument/2006/relationships/audio" Target="../media/audio2.wav"/><Relationship Id="rId4" Type="http://schemas.openxmlformats.org/officeDocument/2006/relationships/image" Target="../media/image90.png"/><Relationship Id="rId9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13" Type="http://schemas.openxmlformats.org/officeDocument/2006/relationships/audio" Target="../media/audio2.wav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openxmlformats.org/officeDocument/2006/relationships/audio" Target="../media/audio1.wav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3.wdp"/><Relationship Id="rId11" Type="http://schemas.openxmlformats.org/officeDocument/2006/relationships/slide" Target="slide2.xml"/><Relationship Id="rId5" Type="http://schemas.openxmlformats.org/officeDocument/2006/relationships/image" Target="../media/image94.png"/><Relationship Id="rId10" Type="http://schemas.microsoft.com/office/2007/relationships/hdphoto" Target="../media/hdphoto45.wdp"/><Relationship Id="rId4" Type="http://schemas.microsoft.com/office/2007/relationships/hdphoto" Target="../media/hdphoto42.wdp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46.wdp"/><Relationship Id="rId7" Type="http://schemas.microsoft.com/office/2007/relationships/hdphoto" Target="../media/hdphoto48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microsoft.com/office/2007/relationships/hdphoto" Target="../media/hdphoto47.wdp"/><Relationship Id="rId10" Type="http://schemas.openxmlformats.org/officeDocument/2006/relationships/audio" Target="../media/audio2.wav"/><Relationship Id="rId4" Type="http://schemas.openxmlformats.org/officeDocument/2006/relationships/image" Target="../media/image98.png"/><Relationship Id="rId9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47.wdp"/><Relationship Id="rId7" Type="http://schemas.microsoft.com/office/2007/relationships/hdphoto" Target="../media/hdphoto50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microsoft.com/office/2007/relationships/hdphoto" Target="../media/hdphoto49.wdp"/><Relationship Id="rId10" Type="http://schemas.openxmlformats.org/officeDocument/2006/relationships/audio" Target="../media/audio2.wav"/><Relationship Id="rId4" Type="http://schemas.openxmlformats.org/officeDocument/2006/relationships/image" Target="../media/image100.png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51.wdp"/><Relationship Id="rId7" Type="http://schemas.microsoft.com/office/2007/relationships/hdphoto" Target="../media/hdphoto5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microsoft.com/office/2007/relationships/hdphoto" Target="../media/hdphoto47.wdp"/><Relationship Id="rId10" Type="http://schemas.openxmlformats.org/officeDocument/2006/relationships/audio" Target="../media/audio2.wav"/><Relationship Id="rId4" Type="http://schemas.openxmlformats.org/officeDocument/2006/relationships/image" Target="../media/image98.png"/><Relationship Id="rId9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51.wdp"/><Relationship Id="rId7" Type="http://schemas.microsoft.com/office/2007/relationships/hdphoto" Target="../media/hdphoto53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microsoft.com/office/2007/relationships/hdphoto" Target="../media/hdphoto47.wdp"/><Relationship Id="rId10" Type="http://schemas.openxmlformats.org/officeDocument/2006/relationships/audio" Target="../media/audio2.wav"/><Relationship Id="rId4" Type="http://schemas.openxmlformats.org/officeDocument/2006/relationships/image" Target="../media/image98.png"/><Relationship Id="rId9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54.wdp"/><Relationship Id="rId7" Type="http://schemas.microsoft.com/office/2007/relationships/hdphoto" Target="../media/hdphoto56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microsoft.com/office/2007/relationships/hdphoto" Target="../media/hdphoto55.wdp"/><Relationship Id="rId10" Type="http://schemas.openxmlformats.org/officeDocument/2006/relationships/audio" Target="../media/audio2.wav"/><Relationship Id="rId4" Type="http://schemas.openxmlformats.org/officeDocument/2006/relationships/image" Target="../media/image106.png"/><Relationship Id="rId9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microsoft.com/office/2007/relationships/hdphoto" Target="../media/hdphoto57.wdp"/><Relationship Id="rId7" Type="http://schemas.microsoft.com/office/2007/relationships/hdphoto" Target="../media/hdphoto59.wdp"/><Relationship Id="rId12" Type="http://schemas.openxmlformats.org/officeDocument/2006/relationships/audio" Target="../media/audio2.wav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audio" Target="../media/audio1.wav"/><Relationship Id="rId5" Type="http://schemas.microsoft.com/office/2007/relationships/hdphoto" Target="../media/hdphoto58.wdp"/><Relationship Id="rId10" Type="http://schemas.openxmlformats.org/officeDocument/2006/relationships/slide" Target="slide2.xml"/><Relationship Id="rId4" Type="http://schemas.openxmlformats.org/officeDocument/2006/relationships/image" Target="../media/image109.png"/><Relationship Id="rId9" Type="http://schemas.microsoft.com/office/2007/relationships/hdphoto" Target="../media/hdphoto6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audio" Target="../media/audio2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6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audio" Target="../media/audio2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6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audio" Target="../media/audio2.wav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63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audio" Target="../media/audio1.wav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12" Type="http://schemas.openxmlformats.org/officeDocument/2006/relationships/slide" Target="slide2.xm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5.wdp"/><Relationship Id="rId11" Type="http://schemas.microsoft.com/office/2007/relationships/hdphoto" Target="../media/hdphoto67.wdp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microsoft.com/office/2007/relationships/hdphoto" Target="../media/hdphoto64.wdp"/><Relationship Id="rId9" Type="http://schemas.microsoft.com/office/2007/relationships/hdphoto" Target="../media/hdphoto66.wdp"/><Relationship Id="rId1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microsoft.com/office/2007/relationships/hdphoto" Target="../media/hdphoto68.wdp"/><Relationship Id="rId7" Type="http://schemas.microsoft.com/office/2007/relationships/hdphoto" Target="../media/hdphoto70.wdp"/><Relationship Id="rId12" Type="http://schemas.openxmlformats.org/officeDocument/2006/relationships/audio" Target="../media/audio2.wav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audio" Target="../media/audio1.wav"/><Relationship Id="rId5" Type="http://schemas.microsoft.com/office/2007/relationships/hdphoto" Target="../media/hdphoto69.wdp"/><Relationship Id="rId10" Type="http://schemas.openxmlformats.org/officeDocument/2006/relationships/slide" Target="slide2.xml"/><Relationship Id="rId4" Type="http://schemas.openxmlformats.org/officeDocument/2006/relationships/image" Target="../media/image124.png"/><Relationship Id="rId9" Type="http://schemas.microsoft.com/office/2007/relationships/hdphoto" Target="../media/hdphoto7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72.wdp"/><Relationship Id="rId7" Type="http://schemas.openxmlformats.org/officeDocument/2006/relationships/audio" Target="../media/audio1.wav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3.wdp"/><Relationship Id="rId4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74.wdp"/><Relationship Id="rId7" Type="http://schemas.openxmlformats.org/officeDocument/2006/relationships/audio" Target="../media/audio1.wav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5.wdp"/><Relationship Id="rId4" Type="http://schemas.openxmlformats.org/officeDocument/2006/relationships/image" Target="../media/image1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76.wdp"/><Relationship Id="rId7" Type="http://schemas.openxmlformats.org/officeDocument/2006/relationships/audio" Target="../media/audio1.wav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7.wdp"/><Relationship Id="rId4" Type="http://schemas.openxmlformats.org/officeDocument/2006/relationships/image" Target="../media/image13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76.wdp"/><Relationship Id="rId7" Type="http://schemas.openxmlformats.org/officeDocument/2006/relationships/audio" Target="../media/audio1.wav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78.wdp"/><Relationship Id="rId4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79.wdp"/><Relationship Id="rId7" Type="http://schemas.microsoft.com/office/2007/relationships/hdphoto" Target="../media/hdphoto81.wdp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microsoft.com/office/2007/relationships/hdphoto" Target="../media/hdphoto80.wdp"/><Relationship Id="rId10" Type="http://schemas.openxmlformats.org/officeDocument/2006/relationships/audio" Target="../media/audio2.wav"/><Relationship Id="rId4" Type="http://schemas.openxmlformats.org/officeDocument/2006/relationships/image" Target="../media/image135.png"/><Relationship Id="rId9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2.wdp"/><Relationship Id="rId7" Type="http://schemas.openxmlformats.org/officeDocument/2006/relationships/audio" Target="../media/audio2.wav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38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83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87.wdp"/><Relationship Id="rId13" Type="http://schemas.openxmlformats.org/officeDocument/2006/relationships/slide" Target="slide2.xml"/><Relationship Id="rId3" Type="http://schemas.openxmlformats.org/officeDocument/2006/relationships/image" Target="../media/image142.png"/><Relationship Id="rId7" Type="http://schemas.openxmlformats.org/officeDocument/2006/relationships/image" Target="../media/image144.png"/><Relationship Id="rId12" Type="http://schemas.microsoft.com/office/2007/relationships/hdphoto" Target="../media/hdphoto89.wdp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6.wdp"/><Relationship Id="rId11" Type="http://schemas.openxmlformats.org/officeDocument/2006/relationships/image" Target="../media/image146.png"/><Relationship Id="rId5" Type="http://schemas.openxmlformats.org/officeDocument/2006/relationships/image" Target="../media/image143.png"/><Relationship Id="rId15" Type="http://schemas.openxmlformats.org/officeDocument/2006/relationships/audio" Target="../media/audio2.wav"/><Relationship Id="rId10" Type="http://schemas.microsoft.com/office/2007/relationships/hdphoto" Target="../media/hdphoto88.wdp"/><Relationship Id="rId4" Type="http://schemas.microsoft.com/office/2007/relationships/hdphoto" Target="../media/hdphoto85.wdp"/><Relationship Id="rId9" Type="http://schemas.openxmlformats.org/officeDocument/2006/relationships/image" Target="../media/image145.png"/><Relationship Id="rId1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audio" Target="../media/audio2.wav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microsoft.com/office/2007/relationships/hdphoto" Target="../media/hdphoto90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91.wdp"/><Relationship Id="rId7" Type="http://schemas.microsoft.com/office/2007/relationships/hdphoto" Target="../media/hdphoto92.wdp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audio" Target="../media/audio2.wav"/><Relationship Id="rId4" Type="http://schemas.openxmlformats.org/officeDocument/2006/relationships/image" Target="../media/image150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10" Type="http://schemas.openxmlformats.org/officeDocument/2006/relationships/audio" Target="../media/audio2.wav"/><Relationship Id="rId4" Type="http://schemas.openxmlformats.org/officeDocument/2006/relationships/image" Target="../media/image12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microsoft.com/office/2007/relationships/hdphoto" Target="../media/hdphoto8.wdp"/><Relationship Id="rId12" Type="http://schemas.openxmlformats.org/officeDocument/2006/relationships/audio" Target="../media/audio2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audio" Target="../media/audio1.wav"/><Relationship Id="rId5" Type="http://schemas.microsoft.com/office/2007/relationships/hdphoto" Target="../media/hdphoto2.wdp"/><Relationship Id="rId10" Type="http://schemas.openxmlformats.org/officeDocument/2006/relationships/slide" Target="slide2.xml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12" Type="http://schemas.openxmlformats.org/officeDocument/2006/relationships/audio" Target="../media/audio2.wav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audio" Target="../media/audio1.wav"/><Relationship Id="rId5" Type="http://schemas.microsoft.com/office/2007/relationships/hdphoto" Target="../media/hdphoto5.wdp"/><Relationship Id="rId10" Type="http://schemas.openxmlformats.org/officeDocument/2006/relationships/slide" Target="slide2.xml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audio" Target="../media/audio2.wav"/><Relationship Id="rId5" Type="http://schemas.openxmlformats.org/officeDocument/2006/relationships/image" Target="../media/image22.png"/><Relationship Id="rId10" Type="http://schemas.openxmlformats.org/officeDocument/2006/relationships/audio" Target="../media/audio1.wav"/><Relationship Id="rId4" Type="http://schemas.microsoft.com/office/2007/relationships/hdphoto" Target="../media/hdphoto12.wdp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3100679" y="3236783"/>
            <a:ext cx="27192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+mn-lt"/>
                <a:cs typeface="Al-TkamolZulfiMath" pitchFamily="2" charset="-78"/>
              </a:rPr>
              <a:t>Travel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483768" y="1340768"/>
            <a:ext cx="407515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obe Hebrew" pitchFamily="18" charset="-79"/>
                <a:cs typeface="Adobe Hebrew" pitchFamily="18" charset="-79"/>
              </a:rPr>
              <a:t>Unit 7</a:t>
            </a:r>
          </a:p>
        </p:txBody>
      </p:sp>
      <p:grpSp>
        <p:nvGrpSpPr>
          <p:cNvPr id="24" name="مجموعة 23"/>
          <p:cNvGrpSpPr>
            <a:grpSpLocks/>
          </p:cNvGrpSpPr>
          <p:nvPr/>
        </p:nvGrpSpPr>
        <p:grpSpPr bwMode="auto">
          <a:xfrm>
            <a:off x="1403648" y="4937818"/>
            <a:ext cx="6336704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SA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3344701"/>
            <a:ext cx="8603233" cy="1452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248" y="1772816"/>
            <a:ext cx="3041810" cy="43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248" y="2565778"/>
            <a:ext cx="1198358" cy="43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51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6841406" cy="73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417" y="2774132"/>
            <a:ext cx="7950999" cy="79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07" y="3846885"/>
            <a:ext cx="7956725" cy="1310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704856" cy="93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556" y="2852936"/>
            <a:ext cx="3494620" cy="38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1824" y="3404111"/>
            <a:ext cx="6436520" cy="268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31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8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704856" cy="93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1556" y="2852936"/>
            <a:ext cx="3494620" cy="38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3404111"/>
            <a:ext cx="6436520" cy="268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3140968"/>
            <a:ext cx="6054157" cy="296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7823"/>
            <a:ext cx="7782349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626097" cy="7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42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7823"/>
            <a:ext cx="7782349" cy="36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7626097" cy="72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3154972"/>
            <a:ext cx="6054157" cy="295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444944" cy="44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301" y="2361539"/>
            <a:ext cx="6177027" cy="3803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مستطيل مستدير الزوايا 1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6236"/>
            <a:ext cx="3810141" cy="43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171950" cy="8239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15" y="2348881"/>
            <a:ext cx="432499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0510" y="3323222"/>
            <a:ext cx="6007794" cy="277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90" y="1916832"/>
            <a:ext cx="699965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270013" y="4211723"/>
            <a:ext cx="3528392" cy="37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440" y="2636912"/>
            <a:ext cx="396044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4896" y="2636912"/>
            <a:ext cx="390557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624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75941"/>
            <a:ext cx="5614730" cy="1095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576740" cy="3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786363"/>
            <a:ext cx="5544616" cy="223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63973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785" y="4509120"/>
            <a:ext cx="3177687" cy="5169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605" y="3149936"/>
            <a:ext cx="4521427" cy="42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377021" y="3717032"/>
            <a:ext cx="5131083" cy="227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75941"/>
            <a:ext cx="5614730" cy="1095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30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9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9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4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54352"/>
            <a:ext cx="2571746" cy="39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6768752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163198"/>
            <a:ext cx="6768752" cy="3051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مستدير الزوايا 1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64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32" y="1916832"/>
            <a:ext cx="8532440" cy="67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59" y="2636912"/>
            <a:ext cx="3742117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3027" y="2636007"/>
            <a:ext cx="3737405" cy="352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مستدير الزوايا 12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64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032" y="1916832"/>
            <a:ext cx="8532440" cy="67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3744416" cy="3503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73740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مستدير الزوايا 14"/>
          <p:cNvSpPr/>
          <p:nvPr/>
        </p:nvSpPr>
        <p:spPr>
          <a:xfrm>
            <a:off x="395536" y="1484784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8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640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5882208"/>
            <a:ext cx="2325795" cy="355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886" y="4282826"/>
            <a:ext cx="1847850" cy="3646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334" y="1484784"/>
            <a:ext cx="4186658" cy="42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1584176" cy="45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5686738" cy="82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22" y="2996952"/>
            <a:ext cx="2021435" cy="135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2025735" cy="135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9" y="3006476"/>
            <a:ext cx="2030035" cy="13507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3011240"/>
            <a:ext cx="2025735" cy="13481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588820"/>
            <a:ext cx="2025735" cy="1360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4509120"/>
            <a:ext cx="2042939" cy="1357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6117" y="4293096"/>
            <a:ext cx="1847851" cy="333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4312047"/>
            <a:ext cx="2047874" cy="341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2122" y="4310633"/>
            <a:ext cx="2038350" cy="342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5841454"/>
            <a:ext cx="2018844" cy="32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841" y="4588820"/>
            <a:ext cx="2060143" cy="1360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593905"/>
            <a:ext cx="2021434" cy="1355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5816" y="5859944"/>
            <a:ext cx="932994" cy="377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3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0347" y="5805264"/>
            <a:ext cx="1352093" cy="380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34" name="مخطط انسيابي: تحضير 4">
              <a:hlinkClick r:id="rId2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5" name="سهم مسنن إلى اليمين 5">
              <a:hlinkClick r:id="" action="ppaction://hlinkshowjump?jump=previousslide"/>
              <a:hlinkHover r:id="" action="ppaction://noaction" highlightClick="1">
                <a:snd r:embed="rId2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6" name="سهم مسنن إلى اليمين 6">
              <a:hlinkClick r:id="" action="ppaction://hlinkshowjump?jump=nextslide"/>
              <a:hlinkHover r:id="" action="ppaction://noaction" highlightClick="1">
                <a:snd r:embed="rId2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37" name="خماسي 3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679" y="1472655"/>
            <a:ext cx="3581249" cy="37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532859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2276" y="1988840"/>
            <a:ext cx="3848196" cy="352839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2675" y="2903587"/>
            <a:ext cx="2327544" cy="2685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5" y="3242667"/>
            <a:ext cx="1589856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19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3"/>
            <a:ext cx="5112568" cy="2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81" y="1916832"/>
            <a:ext cx="761844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3724" y="2655888"/>
            <a:ext cx="4588893" cy="271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9074" y="3121893"/>
            <a:ext cx="1612726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0425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490117"/>
            <a:ext cx="1727180" cy="35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09" y="1862590"/>
            <a:ext cx="6379839" cy="99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049" y="3090863"/>
            <a:ext cx="7258335" cy="1172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9875" y="4485294"/>
            <a:ext cx="2874493" cy="45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2336" y="4485294"/>
            <a:ext cx="2806504" cy="45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11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12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3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068960"/>
            <a:ext cx="6524005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06" y="1484784"/>
            <a:ext cx="633984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286313"/>
            <a:ext cx="6264696" cy="63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7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06" y="1484784"/>
            <a:ext cx="633984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068960"/>
            <a:ext cx="6524005" cy="3146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286313"/>
            <a:ext cx="6264696" cy="63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24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770" y="1473772"/>
            <a:ext cx="3236118" cy="37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8025098" cy="117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6841119" cy="209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544616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06" y="1484784"/>
            <a:ext cx="633984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2996952"/>
            <a:ext cx="6524005" cy="31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24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544616" cy="79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806" y="1484784"/>
            <a:ext cx="633984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2996952"/>
            <a:ext cx="6524004" cy="31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24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958443" cy="860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149" y="2420888"/>
            <a:ext cx="5157877" cy="65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149" y="3194462"/>
            <a:ext cx="5646117" cy="2913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958443" cy="860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594" y="2546280"/>
            <a:ext cx="3752393" cy="45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594" y="3159592"/>
            <a:ext cx="5955598" cy="192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5498454"/>
            <a:ext cx="4320480" cy="522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11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9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9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83" y="1492846"/>
            <a:ext cx="6307849" cy="92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2329" y="2564904"/>
            <a:ext cx="6068102" cy="354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7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83" y="1492846"/>
            <a:ext cx="6307849" cy="92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2564904"/>
            <a:ext cx="6072807" cy="354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7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2261" y="1919690"/>
            <a:ext cx="2071507" cy="35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2956956"/>
            <a:ext cx="7749910" cy="87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132" y="1484784"/>
            <a:ext cx="4564900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834530"/>
            <a:ext cx="8640960" cy="80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841104"/>
            <a:ext cx="432048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441036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99D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7" y="5234933"/>
            <a:ext cx="3603047" cy="82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99D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5234932"/>
            <a:ext cx="4104456" cy="82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" name="مستطيل 14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677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556792"/>
            <a:ext cx="3488451" cy="37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776" y="1988840"/>
            <a:ext cx="7465600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1" y="3027203"/>
            <a:ext cx="8476843" cy="97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929" y="4189870"/>
            <a:ext cx="4405303" cy="183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3" name="مستطيل 12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640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848872" cy="375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50" y="1488530"/>
            <a:ext cx="4666498" cy="42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23306"/>
            <a:ext cx="8473563" cy="128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380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848872" cy="375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45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2493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136904" cy="414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145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24936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1916832"/>
            <a:ext cx="8136904" cy="4149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145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4464" y="1600796"/>
            <a:ext cx="5759864" cy="460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9" y="2348880"/>
            <a:ext cx="233617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3068960"/>
            <a:ext cx="8427853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17">
            <a:off x="323528" y="2175850"/>
            <a:ext cx="8568952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745725" cy="51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3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49" y="1519101"/>
            <a:ext cx="8502923" cy="461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24936" cy="461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220" y="1490117"/>
            <a:ext cx="3666716" cy="28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7"/>
            <a:ext cx="8136904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568952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4" y="2713477"/>
            <a:ext cx="6048674" cy="1363595"/>
          </a:xfrm>
          <a:prstGeom prst="rect">
            <a:avLst/>
          </a:prstGeom>
          <a:ln w="19050">
            <a:solidFill>
              <a:srgbClr val="0099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4" y="4046411"/>
            <a:ext cx="6048674" cy="1110781"/>
          </a:xfrm>
          <a:prstGeom prst="rect">
            <a:avLst/>
          </a:prstGeom>
          <a:ln w="19050">
            <a:solidFill>
              <a:srgbClr val="0099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4" y="5157192"/>
            <a:ext cx="6048674" cy="1061631"/>
          </a:xfrm>
          <a:prstGeom prst="rect">
            <a:avLst/>
          </a:prstGeom>
          <a:ln w="19050">
            <a:solidFill>
              <a:srgbClr val="0099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3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4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5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2060956" cy="35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4104456" cy="4679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4515853"/>
            <a:ext cx="3751188" cy="569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484784"/>
            <a:ext cx="2824370" cy="32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844824"/>
            <a:ext cx="6864895" cy="101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4752528" cy="332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E2EC55"/>
              </a:clrFrom>
              <a:clrTo>
                <a:srgbClr val="E2EC55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247773" y="3416126"/>
            <a:ext cx="3883372" cy="74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3711581" cy="455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586533"/>
            <a:ext cx="3680702" cy="449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393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375062" y="3327391"/>
            <a:ext cx="4308152" cy="910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08845"/>
            <a:ext cx="3672268" cy="4228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614861" cy="4245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04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54" y="1486942"/>
            <a:ext cx="4757210" cy="2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748634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E2EC55"/>
              </a:clrFrom>
              <a:clrTo>
                <a:srgbClr val="E2EC55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764407" y="3920182"/>
            <a:ext cx="3307309" cy="74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7306" y="2420888"/>
            <a:ext cx="5104974" cy="1959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7306" y="4437112"/>
            <a:ext cx="5104974" cy="174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8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51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854" y="1486942"/>
            <a:ext cx="4757210" cy="2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748634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1107010" y="3892822"/>
            <a:ext cx="3703022" cy="841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2477257"/>
            <a:ext cx="5616624" cy="1743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 cstate="email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3688" y="4365104"/>
            <a:ext cx="5616624" cy="18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8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70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54227"/>
            <a:ext cx="8496944" cy="390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869414"/>
            <a:ext cx="7036866" cy="1055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3265351"/>
            <a:ext cx="2659616" cy="225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email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2276" y="2996952"/>
            <a:ext cx="2288155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115616" y="621508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obe Gothic Std B" pitchFamily="34" charset="-128"/>
                  <a:ea typeface="Adobe Gothic Std B" pitchFamily="34" charset="-128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  <p:sp>
        <p:nvSpPr>
          <p:cNvPr id="18" name="خماسي 17"/>
          <p:cNvSpPr>
            <a:spLocks noChangeArrowheads="1"/>
          </p:cNvSpPr>
          <p:nvPr/>
        </p:nvSpPr>
        <p:spPr bwMode="auto">
          <a:xfrm>
            <a:off x="3422037" y="116632"/>
            <a:ext cx="2014059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7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  <a:cs typeface="AL-Hotham" pitchFamily="2" charset="-78"/>
              </a:rPr>
              <a:t> Travel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obe Gothic Std B" pitchFamily="34" charset="-128"/>
              <a:ea typeface="Adobe Gothic Std B" pitchFamily="34" charset="-128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510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57676</TotalTime>
  <Words>397</Words>
  <Application>Microsoft Office PowerPoint</Application>
  <PresentationFormat>عرض على الشاشة (3:4)‏</PresentationFormat>
  <Paragraphs>264</Paragraphs>
  <Slides>49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49</vt:i4>
      </vt:variant>
    </vt:vector>
  </HeadingPairs>
  <TitlesOfParts>
    <vt:vector size="50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4414</cp:revision>
  <dcterms:created xsi:type="dcterms:W3CDTF">2011-07-24T20:30:27Z</dcterms:created>
  <dcterms:modified xsi:type="dcterms:W3CDTF">2015-11-10T21:22:53Z</dcterms:modified>
</cp:coreProperties>
</file>