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51"/>
  </p:notesMasterIdLst>
  <p:sldIdLst>
    <p:sldId id="937" r:id="rId2"/>
    <p:sldId id="1246" r:id="rId3"/>
    <p:sldId id="1140" r:id="rId4"/>
    <p:sldId id="1292" r:id="rId5"/>
    <p:sldId id="1301" r:id="rId6"/>
    <p:sldId id="1303" r:id="rId7"/>
    <p:sldId id="1293" r:id="rId8"/>
    <p:sldId id="1337" r:id="rId9"/>
    <p:sldId id="1298" r:id="rId10"/>
    <p:sldId id="1299" r:id="rId11"/>
    <p:sldId id="1256" r:id="rId12"/>
    <p:sldId id="1306" r:id="rId13"/>
    <p:sldId id="1307" r:id="rId14"/>
    <p:sldId id="1308" r:id="rId15"/>
    <p:sldId id="1309" r:id="rId16"/>
    <p:sldId id="1310" r:id="rId17"/>
    <p:sldId id="1311" r:id="rId18"/>
    <p:sldId id="1312" r:id="rId19"/>
    <p:sldId id="1263" r:id="rId20"/>
    <p:sldId id="1313" r:id="rId21"/>
    <p:sldId id="1314" r:id="rId22"/>
    <p:sldId id="1315" r:id="rId23"/>
    <p:sldId id="1316" r:id="rId24"/>
    <p:sldId id="1270" r:id="rId25"/>
    <p:sldId id="1317" r:id="rId26"/>
    <p:sldId id="1318" r:id="rId27"/>
    <p:sldId id="1279" r:id="rId28"/>
    <p:sldId id="1319" r:id="rId29"/>
    <p:sldId id="1320" r:id="rId30"/>
    <p:sldId id="1321" r:id="rId31"/>
    <p:sldId id="1322" r:id="rId32"/>
    <p:sldId id="1280" r:id="rId33"/>
    <p:sldId id="1323" r:id="rId34"/>
    <p:sldId id="1324" r:id="rId35"/>
    <p:sldId id="1325" r:id="rId36"/>
    <p:sldId id="1289" r:id="rId37"/>
    <p:sldId id="1326" r:id="rId38"/>
    <p:sldId id="1327" r:id="rId39"/>
    <p:sldId id="1290" r:id="rId40"/>
    <p:sldId id="1328" r:id="rId41"/>
    <p:sldId id="1329" r:id="rId42"/>
    <p:sldId id="1330" r:id="rId43"/>
    <p:sldId id="1291" r:id="rId44"/>
    <p:sldId id="1331" r:id="rId45"/>
    <p:sldId id="1332" r:id="rId46"/>
    <p:sldId id="1333" r:id="rId47"/>
    <p:sldId id="1334" r:id="rId48"/>
    <p:sldId id="1335" r:id="rId49"/>
    <p:sldId id="1336" r:id="rId50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6600"/>
    <a:srgbClr val="F1D9BD"/>
    <a:srgbClr val="99DD47"/>
    <a:srgbClr val="B05408"/>
    <a:srgbClr val="081AA0"/>
    <a:srgbClr val="0000FF"/>
    <a:srgbClr val="FF3300"/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15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FA9C21D-1D5D-403A-9EFD-56AC4C2FF780}" type="datetimeFigureOut">
              <a:rPr lang="ar-SA" smtClean="0"/>
              <a:pPr/>
              <a:t>29/01/37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6EF8B91-7199-4FBE-8170-8B4D2F4671A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4747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30C58-DB4C-4205-B172-B0BB26694C31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93FA5-3D9B-43E2-B43F-1E04A705CDD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162F2-B5C8-4453-9089-58EDC7AD8EF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6239-4375-48E3-A941-8D198FA0EBB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AF8E-062E-43FA-A722-BE9992140F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057C-6FB7-4380-9F5D-FA2B00383DA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E2C42-1AF7-4D5E-8702-90BE61F3849D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AC168-5432-4A05-952E-E5A4F556DDC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47CE6-FED6-45EC-82A2-371BBCBCDD0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08F27-67B2-4800-ADBF-925DC60706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96F3-7205-4AE9-B3EA-BC9A3E236359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D5227-6343-4B5D-B04A-87BFFB629B5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7ED5D-8B28-4637-83F4-524B00FB8A9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8CA3-BDDE-409E-BBEE-F67F66969B3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AC9C8-4997-40A8-8F36-D3863E7BAC8A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77BB8-BB21-4F68-97DE-637DAB9D1F4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F884-1D01-46D7-BBD1-493B7597C342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F243F-78D8-48DB-9CF4-2E312AC379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D3CD0-C190-4510-A821-1E2901558EE4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DC57E-F0DA-4727-BFC6-A065E107472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B706B-775E-4F5B-807D-0BD1B9DADA60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EA53-B28A-4AB1-9D5C-5C82A505696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391921-931F-4F3B-B862-D5C447CFA036}" type="datetimeFigureOut">
              <a:rPr lang="ar-SA"/>
              <a:pPr>
                <a:defRPr/>
              </a:pPr>
              <a:t>29/01/37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61EB77-920B-4646-9EB6-DD649639539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microsoft.com/office/2007/relationships/hdphoto" Target="../media/hdphoto16.wdp"/><Relationship Id="rId10" Type="http://schemas.openxmlformats.org/officeDocument/2006/relationships/audio" Target="../media/audio2.wav"/><Relationship Id="rId4" Type="http://schemas.openxmlformats.org/officeDocument/2006/relationships/image" Target="../media/image25.png"/><Relationship Id="rId9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audio" Target="../media/audio2.wav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31.png"/><Relationship Id="rId7" Type="http://schemas.openxmlformats.org/officeDocument/2006/relationships/slide" Target="slide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9.wdp"/><Relationship Id="rId5" Type="http://schemas.openxmlformats.org/officeDocument/2006/relationships/image" Target="../media/image32.png"/><Relationship Id="rId4" Type="http://schemas.microsoft.com/office/2007/relationships/hdphoto" Target="../media/hdphoto18.wdp"/><Relationship Id="rId9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33.png"/><Relationship Id="rId7" Type="http://schemas.openxmlformats.org/officeDocument/2006/relationships/slide" Target="slide2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1.wdp"/><Relationship Id="rId5" Type="http://schemas.openxmlformats.org/officeDocument/2006/relationships/image" Target="../media/image34.png"/><Relationship Id="rId4" Type="http://schemas.microsoft.com/office/2007/relationships/hdphoto" Target="../media/hdphoto20.wdp"/><Relationship Id="rId9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35.png"/><Relationship Id="rId7" Type="http://schemas.openxmlformats.org/officeDocument/2006/relationships/slide" Target="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microsoft.com/office/2007/relationships/hdphoto" Target="../media/hdphoto22.wdp"/><Relationship Id="rId9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37.png"/><Relationship Id="rId7" Type="http://schemas.openxmlformats.org/officeDocument/2006/relationships/audio" Target="../media/audio1.wav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23.wdp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audio" Target="../media/audio2.wav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microsoft.com/office/2007/relationships/hdphoto" Target="../media/hdphoto24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42.png"/><Relationship Id="rId7" Type="http://schemas.microsoft.com/office/2007/relationships/hdphoto" Target="../media/hdphoto26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audio" Target="../media/audio2.wav"/><Relationship Id="rId4" Type="http://schemas.microsoft.com/office/2007/relationships/hdphoto" Target="../media/hdphoto25.wdp"/><Relationship Id="rId9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46.png"/><Relationship Id="rId7" Type="http://schemas.microsoft.com/office/2007/relationships/hdphoto" Target="../media/hdphoto28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microsoft.com/office/2007/relationships/hdphoto" Target="../media/hdphoto27.wdp"/><Relationship Id="rId10" Type="http://schemas.openxmlformats.org/officeDocument/2006/relationships/audio" Target="../media/audio2.wav"/><Relationship Id="rId4" Type="http://schemas.openxmlformats.org/officeDocument/2006/relationships/image" Target="../media/image47.png"/><Relationship Id="rId9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hdphoto" Target="../media/hdphoto29.wdp"/><Relationship Id="rId7" Type="http://schemas.openxmlformats.org/officeDocument/2006/relationships/audio" Target="../media/audio1.wav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audio" Target="../media/audio1.wav"/><Relationship Id="rId7" Type="http://schemas.openxmlformats.org/officeDocument/2006/relationships/slide" Target="slide2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11" Type="http://schemas.openxmlformats.org/officeDocument/2006/relationships/slide" Target="slide43.xml"/><Relationship Id="rId5" Type="http://schemas.openxmlformats.org/officeDocument/2006/relationships/slide" Target="slide3.xml"/><Relationship Id="rId10" Type="http://schemas.openxmlformats.org/officeDocument/2006/relationships/slide" Target="slide39.xml"/><Relationship Id="rId4" Type="http://schemas.openxmlformats.org/officeDocument/2006/relationships/audio" Target="../media/audio2.wav"/><Relationship Id="rId9" Type="http://schemas.openxmlformats.org/officeDocument/2006/relationships/slide" Target="slide3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3.png"/><Relationship Id="rId7" Type="http://schemas.microsoft.com/office/2007/relationships/hdphoto" Target="../media/hdphoto31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microsoft.com/office/2007/relationships/hdphoto" Target="../media/hdphoto30.wdp"/><Relationship Id="rId10" Type="http://schemas.openxmlformats.org/officeDocument/2006/relationships/audio" Target="../media/audio2.wav"/><Relationship Id="rId4" Type="http://schemas.openxmlformats.org/officeDocument/2006/relationships/image" Target="../media/image54.png"/><Relationship Id="rId9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audio" Target="../media/audio2.wav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60.png"/><Relationship Id="rId7" Type="http://schemas.openxmlformats.org/officeDocument/2006/relationships/slide" Target="slide2.xm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3.wdp"/><Relationship Id="rId5" Type="http://schemas.openxmlformats.org/officeDocument/2006/relationships/image" Target="../media/image61.png"/><Relationship Id="rId4" Type="http://schemas.microsoft.com/office/2007/relationships/hdphoto" Target="../media/hdphoto32.wdp"/><Relationship Id="rId9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62.png"/><Relationship Id="rId7" Type="http://schemas.openxmlformats.org/officeDocument/2006/relationships/slide" Target="slide2.xm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5.wdp"/><Relationship Id="rId5" Type="http://schemas.openxmlformats.org/officeDocument/2006/relationships/image" Target="../media/image63.png"/><Relationship Id="rId4" Type="http://schemas.microsoft.com/office/2007/relationships/hdphoto" Target="../media/hdphoto34.wdp"/><Relationship Id="rId9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65.png"/><Relationship Id="rId21" Type="http://schemas.openxmlformats.org/officeDocument/2006/relationships/image" Target="../media/image82.png"/><Relationship Id="rId7" Type="http://schemas.microsoft.com/office/2007/relationships/hdphoto" Target="../media/hdphoto36.wdp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image" Target="../media/image64.png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2.png"/><Relationship Id="rId24" Type="http://schemas.openxmlformats.org/officeDocument/2006/relationships/audio" Target="../media/audio2.wav"/><Relationship Id="rId5" Type="http://schemas.openxmlformats.org/officeDocument/2006/relationships/image" Target="../media/image67.png"/><Relationship Id="rId15" Type="http://schemas.openxmlformats.org/officeDocument/2006/relationships/image" Target="../media/image76.png"/><Relationship Id="rId23" Type="http://schemas.openxmlformats.org/officeDocument/2006/relationships/audio" Target="../media/audio1.wav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66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Relationship Id="rId22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4.png"/><Relationship Id="rId7" Type="http://schemas.microsoft.com/office/2007/relationships/hdphoto" Target="../media/hdphoto38.wdp"/><Relationship Id="rId12" Type="http://schemas.openxmlformats.org/officeDocument/2006/relationships/audio" Target="../media/audio2.wav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audio" Target="../media/audio1.wav"/><Relationship Id="rId5" Type="http://schemas.microsoft.com/office/2007/relationships/hdphoto" Target="../media/hdphoto37.wdp"/><Relationship Id="rId10" Type="http://schemas.openxmlformats.org/officeDocument/2006/relationships/slide" Target="slide2.xml"/><Relationship Id="rId4" Type="http://schemas.openxmlformats.org/officeDocument/2006/relationships/image" Target="../media/image85.png"/><Relationship Id="rId9" Type="http://schemas.microsoft.com/office/2007/relationships/hdphoto" Target="../media/hdphoto39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89.png"/><Relationship Id="rId7" Type="http://schemas.microsoft.com/office/2007/relationships/hdphoto" Target="../media/hdphoto41.wdp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microsoft.com/office/2007/relationships/hdphoto" Target="../media/hdphoto40.wdp"/><Relationship Id="rId10" Type="http://schemas.openxmlformats.org/officeDocument/2006/relationships/audio" Target="../media/audio2.wav"/><Relationship Id="rId4" Type="http://schemas.openxmlformats.org/officeDocument/2006/relationships/image" Target="../media/image90.png"/><Relationship Id="rId9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44.wdp"/><Relationship Id="rId13" Type="http://schemas.openxmlformats.org/officeDocument/2006/relationships/audio" Target="../media/audio2.wav"/><Relationship Id="rId3" Type="http://schemas.openxmlformats.org/officeDocument/2006/relationships/image" Target="../media/image93.png"/><Relationship Id="rId7" Type="http://schemas.openxmlformats.org/officeDocument/2006/relationships/image" Target="../media/image95.png"/><Relationship Id="rId12" Type="http://schemas.openxmlformats.org/officeDocument/2006/relationships/audio" Target="../media/audio1.wav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3.wdp"/><Relationship Id="rId11" Type="http://schemas.openxmlformats.org/officeDocument/2006/relationships/slide" Target="slide2.xml"/><Relationship Id="rId5" Type="http://schemas.openxmlformats.org/officeDocument/2006/relationships/image" Target="../media/image94.png"/><Relationship Id="rId10" Type="http://schemas.microsoft.com/office/2007/relationships/hdphoto" Target="../media/hdphoto45.wdp"/><Relationship Id="rId4" Type="http://schemas.microsoft.com/office/2007/relationships/hdphoto" Target="../media/hdphoto42.wdp"/><Relationship Id="rId9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46.wdp"/><Relationship Id="rId7" Type="http://schemas.microsoft.com/office/2007/relationships/hdphoto" Target="../media/hdphoto48.wdp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microsoft.com/office/2007/relationships/hdphoto" Target="../media/hdphoto47.wdp"/><Relationship Id="rId10" Type="http://schemas.openxmlformats.org/officeDocument/2006/relationships/audio" Target="../media/audio2.wav"/><Relationship Id="rId4" Type="http://schemas.openxmlformats.org/officeDocument/2006/relationships/image" Target="../media/image98.png"/><Relationship Id="rId9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47.wdp"/><Relationship Id="rId7" Type="http://schemas.microsoft.com/office/2007/relationships/hdphoto" Target="../media/hdphoto50.wdp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5" Type="http://schemas.microsoft.com/office/2007/relationships/hdphoto" Target="../media/hdphoto49.wdp"/><Relationship Id="rId10" Type="http://schemas.openxmlformats.org/officeDocument/2006/relationships/audio" Target="../media/audio2.wav"/><Relationship Id="rId4" Type="http://schemas.openxmlformats.org/officeDocument/2006/relationships/image" Target="../media/image100.png"/><Relationship Id="rId9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image" Target="../media/image4.png"/><Relationship Id="rId7" Type="http://schemas.openxmlformats.org/officeDocument/2006/relationships/audio" Target="../media/audio1.wav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51.wdp"/><Relationship Id="rId7" Type="http://schemas.microsoft.com/office/2007/relationships/hdphoto" Target="../media/hdphoto52.wdp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5" Type="http://schemas.microsoft.com/office/2007/relationships/hdphoto" Target="../media/hdphoto47.wdp"/><Relationship Id="rId10" Type="http://schemas.openxmlformats.org/officeDocument/2006/relationships/audio" Target="../media/audio2.wav"/><Relationship Id="rId4" Type="http://schemas.openxmlformats.org/officeDocument/2006/relationships/image" Target="../media/image98.png"/><Relationship Id="rId9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51.wdp"/><Relationship Id="rId7" Type="http://schemas.microsoft.com/office/2007/relationships/hdphoto" Target="../media/hdphoto53.wdp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microsoft.com/office/2007/relationships/hdphoto" Target="../media/hdphoto47.wdp"/><Relationship Id="rId10" Type="http://schemas.openxmlformats.org/officeDocument/2006/relationships/audio" Target="../media/audio2.wav"/><Relationship Id="rId4" Type="http://schemas.openxmlformats.org/officeDocument/2006/relationships/image" Target="../media/image98.png"/><Relationship Id="rId9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54.wdp"/><Relationship Id="rId7" Type="http://schemas.microsoft.com/office/2007/relationships/hdphoto" Target="../media/hdphoto56.wdp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7.png"/><Relationship Id="rId5" Type="http://schemas.microsoft.com/office/2007/relationships/hdphoto" Target="../media/hdphoto55.wdp"/><Relationship Id="rId10" Type="http://schemas.openxmlformats.org/officeDocument/2006/relationships/audio" Target="../media/audio2.wav"/><Relationship Id="rId4" Type="http://schemas.openxmlformats.org/officeDocument/2006/relationships/image" Target="../media/image106.png"/><Relationship Id="rId9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microsoft.com/office/2007/relationships/hdphoto" Target="../media/hdphoto57.wdp"/><Relationship Id="rId7" Type="http://schemas.microsoft.com/office/2007/relationships/hdphoto" Target="../media/hdphoto59.wdp"/><Relationship Id="rId12" Type="http://schemas.openxmlformats.org/officeDocument/2006/relationships/audio" Target="../media/audio2.wav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audio" Target="../media/audio1.wav"/><Relationship Id="rId5" Type="http://schemas.microsoft.com/office/2007/relationships/hdphoto" Target="../media/hdphoto58.wdp"/><Relationship Id="rId10" Type="http://schemas.openxmlformats.org/officeDocument/2006/relationships/slide" Target="slide2.xml"/><Relationship Id="rId4" Type="http://schemas.openxmlformats.org/officeDocument/2006/relationships/image" Target="../media/image109.png"/><Relationship Id="rId9" Type="http://schemas.microsoft.com/office/2007/relationships/hdphoto" Target="../media/hdphoto60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7" Type="http://schemas.openxmlformats.org/officeDocument/2006/relationships/audio" Target="../media/audio2.wav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microsoft.com/office/2007/relationships/hdphoto" Target="../media/hdphoto6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7" Type="http://schemas.openxmlformats.org/officeDocument/2006/relationships/audio" Target="../media/audio2.wav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microsoft.com/office/2007/relationships/hdphoto" Target="../media/hdphoto62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audio" Target="../media/audio2.wav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microsoft.com/office/2007/relationships/hdphoto" Target="../media/hdphoto63.wdp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audio" Target="../media/audio1.wav"/><Relationship Id="rId3" Type="http://schemas.openxmlformats.org/officeDocument/2006/relationships/image" Target="../media/image118.png"/><Relationship Id="rId7" Type="http://schemas.openxmlformats.org/officeDocument/2006/relationships/image" Target="../media/image120.png"/><Relationship Id="rId12" Type="http://schemas.openxmlformats.org/officeDocument/2006/relationships/slide" Target="slide2.xml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5.wdp"/><Relationship Id="rId11" Type="http://schemas.microsoft.com/office/2007/relationships/hdphoto" Target="../media/hdphoto67.wdp"/><Relationship Id="rId5" Type="http://schemas.openxmlformats.org/officeDocument/2006/relationships/image" Target="../media/image119.png"/><Relationship Id="rId10" Type="http://schemas.openxmlformats.org/officeDocument/2006/relationships/image" Target="../media/image122.png"/><Relationship Id="rId4" Type="http://schemas.microsoft.com/office/2007/relationships/hdphoto" Target="../media/hdphoto64.wdp"/><Relationship Id="rId9" Type="http://schemas.microsoft.com/office/2007/relationships/hdphoto" Target="../media/hdphoto66.wdp"/><Relationship Id="rId14" Type="http://schemas.openxmlformats.org/officeDocument/2006/relationships/audio" Target="../media/audio2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microsoft.com/office/2007/relationships/hdphoto" Target="../media/hdphoto68.wdp"/><Relationship Id="rId7" Type="http://schemas.microsoft.com/office/2007/relationships/hdphoto" Target="../media/hdphoto70.wdp"/><Relationship Id="rId12" Type="http://schemas.openxmlformats.org/officeDocument/2006/relationships/audio" Target="../media/audio2.wav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png"/><Relationship Id="rId11" Type="http://schemas.openxmlformats.org/officeDocument/2006/relationships/audio" Target="../media/audio1.wav"/><Relationship Id="rId5" Type="http://schemas.microsoft.com/office/2007/relationships/hdphoto" Target="../media/hdphoto69.wdp"/><Relationship Id="rId10" Type="http://schemas.openxmlformats.org/officeDocument/2006/relationships/slide" Target="slide2.xml"/><Relationship Id="rId4" Type="http://schemas.openxmlformats.org/officeDocument/2006/relationships/image" Target="../media/image124.png"/><Relationship Id="rId9" Type="http://schemas.microsoft.com/office/2007/relationships/hdphoto" Target="../media/hdphoto71.wdp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hdphoto" Target="../media/hdphoto72.wdp"/><Relationship Id="rId7" Type="http://schemas.openxmlformats.org/officeDocument/2006/relationships/audio" Target="../media/audio1.wav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73.wdp"/><Relationship Id="rId4" Type="http://schemas.openxmlformats.org/officeDocument/2006/relationships/image" Target="../media/image1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hdphoto" Target="../media/hdphoto74.wdp"/><Relationship Id="rId7" Type="http://schemas.openxmlformats.org/officeDocument/2006/relationships/audio" Target="../media/audio1.wav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75.wdp"/><Relationship Id="rId4" Type="http://schemas.openxmlformats.org/officeDocument/2006/relationships/image" Target="../media/image13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hdphoto" Target="../media/hdphoto76.wdp"/><Relationship Id="rId7" Type="http://schemas.openxmlformats.org/officeDocument/2006/relationships/audio" Target="../media/audio1.wav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77.wdp"/><Relationship Id="rId4" Type="http://schemas.openxmlformats.org/officeDocument/2006/relationships/image" Target="../media/image13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hdphoto" Target="../media/hdphoto76.wdp"/><Relationship Id="rId7" Type="http://schemas.openxmlformats.org/officeDocument/2006/relationships/audio" Target="../media/audio1.wav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78.wdp"/><Relationship Id="rId4" Type="http://schemas.openxmlformats.org/officeDocument/2006/relationships/image" Target="../media/image13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79.wdp"/><Relationship Id="rId7" Type="http://schemas.microsoft.com/office/2007/relationships/hdphoto" Target="../media/hdphoto81.wdp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5" Type="http://schemas.microsoft.com/office/2007/relationships/hdphoto" Target="../media/hdphoto80.wdp"/><Relationship Id="rId10" Type="http://schemas.openxmlformats.org/officeDocument/2006/relationships/audio" Target="../media/audio2.wav"/><Relationship Id="rId4" Type="http://schemas.openxmlformats.org/officeDocument/2006/relationships/image" Target="../media/image135.png"/><Relationship Id="rId9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82.wdp"/><Relationship Id="rId7" Type="http://schemas.openxmlformats.org/officeDocument/2006/relationships/audio" Target="../media/audio2.wav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openxmlformats.org/officeDocument/2006/relationships/image" Target="../media/image138.pn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83.wdp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84.wdp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slide" Target="slide2.xml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hdphoto" Target="../media/hdphoto87.wdp"/><Relationship Id="rId13" Type="http://schemas.openxmlformats.org/officeDocument/2006/relationships/slide" Target="slide2.xml"/><Relationship Id="rId3" Type="http://schemas.openxmlformats.org/officeDocument/2006/relationships/image" Target="../media/image142.png"/><Relationship Id="rId7" Type="http://schemas.openxmlformats.org/officeDocument/2006/relationships/image" Target="../media/image144.png"/><Relationship Id="rId12" Type="http://schemas.microsoft.com/office/2007/relationships/hdphoto" Target="../media/hdphoto89.wdp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6.wdp"/><Relationship Id="rId11" Type="http://schemas.openxmlformats.org/officeDocument/2006/relationships/image" Target="../media/image146.png"/><Relationship Id="rId5" Type="http://schemas.openxmlformats.org/officeDocument/2006/relationships/image" Target="../media/image143.png"/><Relationship Id="rId15" Type="http://schemas.openxmlformats.org/officeDocument/2006/relationships/audio" Target="../media/audio2.wav"/><Relationship Id="rId10" Type="http://schemas.microsoft.com/office/2007/relationships/hdphoto" Target="../media/hdphoto88.wdp"/><Relationship Id="rId4" Type="http://schemas.microsoft.com/office/2007/relationships/hdphoto" Target="../media/hdphoto85.wdp"/><Relationship Id="rId9" Type="http://schemas.openxmlformats.org/officeDocument/2006/relationships/image" Target="../media/image145.png"/><Relationship Id="rId14" Type="http://schemas.openxmlformats.org/officeDocument/2006/relationships/audio" Target="../media/audio1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7" Type="http://schemas.openxmlformats.org/officeDocument/2006/relationships/audio" Target="../media/audio2.wav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slide" Target="slide2.xml"/><Relationship Id="rId4" Type="http://schemas.microsoft.com/office/2007/relationships/hdphoto" Target="../media/hdphoto90.wdp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91.wdp"/><Relationship Id="rId7" Type="http://schemas.microsoft.com/office/2007/relationships/hdphoto" Target="../media/hdphoto92.wdp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10" Type="http://schemas.openxmlformats.org/officeDocument/2006/relationships/audio" Target="../media/audio2.wav"/><Relationship Id="rId4" Type="http://schemas.openxmlformats.org/officeDocument/2006/relationships/image" Target="../media/image150.png"/><Relationship Id="rId9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microsoft.com/office/2007/relationships/hdphoto" Target="../media/hdphoto3.wdp"/><Relationship Id="rId10" Type="http://schemas.openxmlformats.org/officeDocument/2006/relationships/audio" Target="../media/audio2.wav"/><Relationship Id="rId4" Type="http://schemas.openxmlformats.org/officeDocument/2006/relationships/image" Target="../media/image9.png"/><Relationship Id="rId9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microsoft.com/office/2007/relationships/hdphoto" Target="../media/hdphoto6.wdp"/><Relationship Id="rId10" Type="http://schemas.openxmlformats.org/officeDocument/2006/relationships/audio" Target="../media/audio2.wav"/><Relationship Id="rId4" Type="http://schemas.openxmlformats.org/officeDocument/2006/relationships/image" Target="../media/image12.png"/><Relationship Id="rId9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5.png"/><Relationship Id="rId7" Type="http://schemas.microsoft.com/office/2007/relationships/hdphoto" Target="../media/hdphoto8.wdp"/><Relationship Id="rId12" Type="http://schemas.openxmlformats.org/officeDocument/2006/relationships/audio" Target="../media/audio2.wav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audio" Target="../media/audio1.wav"/><Relationship Id="rId5" Type="http://schemas.microsoft.com/office/2007/relationships/hdphoto" Target="../media/hdphoto2.wdp"/><Relationship Id="rId10" Type="http://schemas.openxmlformats.org/officeDocument/2006/relationships/slide" Target="slide2.xml"/><Relationship Id="rId4" Type="http://schemas.openxmlformats.org/officeDocument/2006/relationships/image" Target="../media/image8.png"/><Relationship Id="rId9" Type="http://schemas.microsoft.com/office/2007/relationships/hdphoto" Target="../media/hdphoto9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microsoft.com/office/2007/relationships/hdphoto" Target="../media/hdphoto10.wdp"/><Relationship Id="rId12" Type="http://schemas.openxmlformats.org/officeDocument/2006/relationships/audio" Target="../media/audio2.wav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audio" Target="../media/audio1.wav"/><Relationship Id="rId5" Type="http://schemas.microsoft.com/office/2007/relationships/hdphoto" Target="../media/hdphoto5.wdp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microsoft.com/office/2007/relationships/hdphoto" Target="../media/hdphoto11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11" Type="http://schemas.openxmlformats.org/officeDocument/2006/relationships/audio" Target="../media/audio2.wav"/><Relationship Id="rId5" Type="http://schemas.openxmlformats.org/officeDocument/2006/relationships/image" Target="../media/image22.png"/><Relationship Id="rId10" Type="http://schemas.openxmlformats.org/officeDocument/2006/relationships/audio" Target="../media/audio1.wav"/><Relationship Id="rId4" Type="http://schemas.microsoft.com/office/2007/relationships/hdphoto" Target="../media/hdphoto12.wdp"/><Relationship Id="rId9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مستطيل 20"/>
          <p:cNvSpPr/>
          <p:nvPr/>
        </p:nvSpPr>
        <p:spPr>
          <a:xfrm>
            <a:off x="3100679" y="3236783"/>
            <a:ext cx="271920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+mn-lt"/>
                <a:cs typeface="Al-TkamolZulfiMath" pitchFamily="2" charset="-78"/>
              </a:rPr>
              <a:t>Travel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2483768" y="1340768"/>
            <a:ext cx="407515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15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Unit 7</a:t>
            </a:r>
          </a:p>
        </p:txBody>
      </p:sp>
      <p:grpSp>
        <p:nvGrpSpPr>
          <p:cNvPr id="24" name="مجموعة 23"/>
          <p:cNvGrpSpPr>
            <a:grpSpLocks/>
          </p:cNvGrpSpPr>
          <p:nvPr/>
        </p:nvGrpSpPr>
        <p:grpSpPr bwMode="auto">
          <a:xfrm>
            <a:off x="1403648" y="4937818"/>
            <a:ext cx="6336704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26" name="مخطط انسيابي: تحضير 4">
              <a:hlinkClick r:id="rId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7" name="سهم مسنن إلى اليمين 5">
              <a:hlinkClick r:id="" action="ppaction://hlinkshowjump?jump=previousslide"/>
              <a:hlinkHover r:id="" action="ppaction://noaction" highlightClick="1">
                <a:snd r:embed="rId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8" name="سهم مسنن إلى اليمين 6">
              <a:hlinkClick r:id="" action="ppaction://hlinkshowjump?jump=nextslide"/>
              <a:hlinkHover r:id="" action="ppaction://noaction" highlightClick="1">
                <a:snd r:embed="rId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>
              <a:defPPr>
                <a:defRPr lang="ar-SA"/>
              </a:defPPr>
              <a:lvl1pPr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r" rtl="1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r" defTabSz="914400" rtl="1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88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3344701"/>
            <a:ext cx="8603233" cy="14524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9248" y="1772816"/>
            <a:ext cx="3041810" cy="430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9248" y="2565778"/>
            <a:ext cx="1198358" cy="43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10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6841406" cy="730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417" y="2774132"/>
            <a:ext cx="7950999" cy="798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707" y="3846885"/>
            <a:ext cx="7956725" cy="1310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25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7704856" cy="939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1556" y="2852936"/>
            <a:ext cx="3494620" cy="383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31824" y="3404111"/>
            <a:ext cx="6436520" cy="2689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311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7704856" cy="939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1556" y="2852936"/>
            <a:ext cx="3494620" cy="383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9632" y="3404111"/>
            <a:ext cx="6436520" cy="26891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4624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31640" y="3140968"/>
            <a:ext cx="6054157" cy="2967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7823"/>
            <a:ext cx="7782349" cy="36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7626097" cy="72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46242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7823"/>
            <a:ext cx="7782349" cy="361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7626097" cy="72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31640" y="3154972"/>
            <a:ext cx="6054157" cy="2952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4624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7444944" cy="44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7301" y="2361539"/>
            <a:ext cx="6177027" cy="3803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مستطيل مستدير الزوايا 1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4624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86236"/>
            <a:ext cx="3810141" cy="43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2348880"/>
            <a:ext cx="4171950" cy="823913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15" y="2348881"/>
            <a:ext cx="4324993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0510" y="3323222"/>
            <a:ext cx="6007794" cy="2770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4624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4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9590" y="1916832"/>
            <a:ext cx="6999654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1270013" y="4211723"/>
            <a:ext cx="3528392" cy="378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440" y="2636912"/>
            <a:ext cx="3960440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4896" y="2636912"/>
            <a:ext cx="3905576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rgbClr val="002060"/>
                </a:solidFill>
              </a:rPr>
              <a:t>Vocabulary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4624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0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4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75941"/>
            <a:ext cx="5614730" cy="10956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مستدير الزوايا 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3212976"/>
            <a:ext cx="4576740" cy="39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3786363"/>
            <a:ext cx="5544616" cy="2234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875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6" name="مخطط انسيابي: تحضير 4">
              <a:hlinkClick r:id="rId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4" name="خماسي 23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  <p:sp>
        <p:nvSpPr>
          <p:cNvPr id="26" name="خماسي 25">
            <a:hlinkClick r:id="rId5" action="ppaction://hlinksldjump"/>
          </p:cNvPr>
          <p:cNvSpPr/>
          <p:nvPr/>
        </p:nvSpPr>
        <p:spPr>
          <a:xfrm>
            <a:off x="1331640" y="134076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Reading</a:t>
            </a:r>
            <a:endParaRPr lang="ar-SA" sz="4000" b="1" dirty="0">
              <a:ln>
                <a:prstDash val="solid"/>
              </a:ln>
              <a:solidFill>
                <a:srgbClr val="00206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9" name="خماسي 28">
            <a:hlinkClick r:id="rId6" action="ppaction://hlinksldjump"/>
          </p:cNvPr>
          <p:cNvSpPr/>
          <p:nvPr/>
        </p:nvSpPr>
        <p:spPr>
          <a:xfrm>
            <a:off x="1331640" y="198884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Vocabulary &amp; 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3" name="خماسي 42">
            <a:hlinkClick r:id="rId7" action="ppaction://hlinksldjump"/>
          </p:cNvPr>
          <p:cNvSpPr/>
          <p:nvPr/>
        </p:nvSpPr>
        <p:spPr>
          <a:xfrm>
            <a:off x="1331640" y="2636912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Listening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5" name="خماسي 44">
            <a:hlinkClick r:id="rId8" action="ppaction://hlinksldjump"/>
          </p:cNvPr>
          <p:cNvSpPr/>
          <p:nvPr/>
        </p:nvSpPr>
        <p:spPr>
          <a:xfrm>
            <a:off x="1331640" y="3284984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Vocabulary &amp;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Grammar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7" name="خماسي 46">
            <a:hlinkClick r:id="rId9" action="ppaction://hlinksldjump"/>
          </p:cNvPr>
          <p:cNvSpPr/>
          <p:nvPr/>
        </p:nvSpPr>
        <p:spPr>
          <a:xfrm>
            <a:off x="1363973" y="3933056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Speaking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9" name="خماسي 48">
            <a:hlinkClick r:id="rId10" action="ppaction://hlinksldjump"/>
          </p:cNvPr>
          <p:cNvSpPr/>
          <p:nvPr/>
        </p:nvSpPr>
        <p:spPr>
          <a:xfrm>
            <a:off x="1331640" y="4581128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Examination practice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51" name="خماسي 50">
            <a:hlinkClick r:id="rId11" action="ppaction://hlinksldjump"/>
          </p:cNvPr>
          <p:cNvSpPr/>
          <p:nvPr/>
        </p:nvSpPr>
        <p:spPr>
          <a:xfrm>
            <a:off x="1331640" y="5229200"/>
            <a:ext cx="6048672" cy="504056"/>
          </a:xfrm>
          <a:prstGeom prst="homePlat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rPr>
              <a:t>Writing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195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9" grpId="0" animBg="1"/>
      <p:bldP spid="43" grpId="0" animBg="1"/>
      <p:bldP spid="45" grpId="0" animBg="1"/>
      <p:bldP spid="47" grpId="0" animBg="1"/>
      <p:bldP spid="49" grpId="0" animBg="1"/>
      <p:bldP spid="5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2785" y="4509120"/>
            <a:ext cx="3177687" cy="5169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8605" y="3149936"/>
            <a:ext cx="4521427" cy="42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377021" y="3717032"/>
            <a:ext cx="5131083" cy="2274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75941"/>
            <a:ext cx="5614730" cy="1095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مستدير الزوايا 14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30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9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9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9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954352"/>
            <a:ext cx="2571746" cy="39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6768752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163198"/>
            <a:ext cx="6768752" cy="3051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مستدير الزوايا 1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640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032" y="1916832"/>
            <a:ext cx="8532440" cy="672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859" y="2636912"/>
            <a:ext cx="3742117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3027" y="2636007"/>
            <a:ext cx="3737405" cy="3528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مستدير الزوايا 12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640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032" y="1916832"/>
            <a:ext cx="8532440" cy="672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2636912"/>
            <a:ext cx="3744416" cy="35036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3737405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مستدير الزوايا 14"/>
          <p:cNvSpPr/>
          <p:nvPr/>
        </p:nvSpPr>
        <p:spPr>
          <a:xfrm>
            <a:off x="395536" y="1484784"/>
            <a:ext cx="2376264" cy="432048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rgbClr val="002060"/>
                </a:solidFill>
              </a:rPr>
              <a:t>Grammar</a:t>
            </a:r>
            <a:endParaRPr lang="ar-SA" sz="2800" b="1" dirty="0">
              <a:ln/>
              <a:solidFill>
                <a:srgbClr val="002060"/>
              </a:solidFill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251520" y="838453"/>
            <a:ext cx="5203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 &amp; 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7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8" name="مخطط انسيابي: تحضير 4">
              <a:hlinkClick r:id="rId7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5">
              <a:hlinkClick r:id="" action="ppaction://hlinkshowjump?jump=previousslide"/>
              <a:hlinkHover r:id="" action="ppaction://noaction" highlightClick="1">
                <a:snd r:embed="rId8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6">
              <a:hlinkClick r:id="" action="ppaction://hlinkshowjump?jump=nextslide"/>
              <a:hlinkHover r:id="" action="ppaction://noaction" highlightClick="1">
                <a:snd r:embed="rId9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1" name="خماسي 20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640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5882208"/>
            <a:ext cx="2325795" cy="355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Picture 1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7886" y="4282826"/>
            <a:ext cx="1847850" cy="3646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334" y="1484784"/>
            <a:ext cx="4186658" cy="42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1844824"/>
            <a:ext cx="1584176" cy="452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5686738" cy="828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922" y="2996952"/>
            <a:ext cx="2021435" cy="1355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760" y="2996952"/>
            <a:ext cx="2025735" cy="1355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1999" y="3006476"/>
            <a:ext cx="2030035" cy="1350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3011240"/>
            <a:ext cx="2025735" cy="13481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588820"/>
            <a:ext cx="2025735" cy="13604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1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4509120"/>
            <a:ext cx="2042939" cy="13574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3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36117" y="4293096"/>
            <a:ext cx="1847851" cy="333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3"/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0" y="4312047"/>
            <a:ext cx="2047874" cy="3410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3"/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82122" y="4310633"/>
            <a:ext cx="2038350" cy="3425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3"/>
          <p:cNvPicPr>
            <a:picLocks noChangeAspect="1" noChangeArrowheads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0" y="5841454"/>
            <a:ext cx="2018844" cy="323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7841" y="4588820"/>
            <a:ext cx="2060143" cy="13604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593905"/>
            <a:ext cx="2021434" cy="1355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3"/>
          <p:cNvPicPr>
            <a:picLocks noChangeAspect="1" noChangeArrowheads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15816" y="5859944"/>
            <a:ext cx="932994" cy="377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13"/>
          <p:cNvPicPr>
            <a:picLocks noChangeAspect="1" noChangeArrowheads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80347" y="5805264"/>
            <a:ext cx="1352093" cy="3806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34" name="مخطط انسيابي: تحضير 4">
              <a:hlinkClick r:id="rId2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35" name="سهم مسنن إلى اليمين 5">
              <a:hlinkClick r:id="" action="ppaction://hlinkshowjump?jump=previousslide"/>
              <a:hlinkHover r:id="" action="ppaction://noaction" highlightClick="1">
                <a:snd r:embed="rId2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36" name="سهم مسنن إلى اليمين 6">
              <a:hlinkClick r:id="" action="ppaction://hlinkshowjump?jump=nextslide"/>
              <a:hlinkHover r:id="" action="ppaction://noaction" highlightClick="1">
                <a:snd r:embed="rId2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37" name="خماسي 36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721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000"/>
                            </p:stCondLst>
                            <p:childTnLst>
                              <p:par>
                                <p:cTn id="9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0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0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1000"/>
                            </p:stCondLst>
                            <p:childTnLst>
                              <p:par>
                                <p:cTn id="1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2000"/>
                            </p:stCondLst>
                            <p:childTnLst>
                              <p:par>
                                <p:cTn id="12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679" y="1472655"/>
            <a:ext cx="3581249" cy="372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5328592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2276" y="1988840"/>
            <a:ext cx="3848196" cy="352839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2675" y="2903587"/>
            <a:ext cx="2327544" cy="2685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5" y="3242667"/>
            <a:ext cx="1589856" cy="1914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8195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3"/>
            <a:ext cx="5112568" cy="29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581" y="1916832"/>
            <a:ext cx="7618447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33724" y="2655888"/>
            <a:ext cx="4588893" cy="2717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9074" y="3121893"/>
            <a:ext cx="1612726" cy="1819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Listening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425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490117"/>
            <a:ext cx="1727180" cy="354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409" y="1862590"/>
            <a:ext cx="6379839" cy="990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0049" y="3090863"/>
            <a:ext cx="7258335" cy="1172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09875" y="4485294"/>
            <a:ext cx="2874493" cy="45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2336" y="4485294"/>
            <a:ext cx="2806504" cy="455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11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12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3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529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3068960"/>
            <a:ext cx="6524005" cy="3146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806" y="1484784"/>
            <a:ext cx="633984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2286313"/>
            <a:ext cx="6264696" cy="638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771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806" y="1484784"/>
            <a:ext cx="633984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3068960"/>
            <a:ext cx="6524005" cy="3146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2286313"/>
            <a:ext cx="6264696" cy="638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248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770" y="1473772"/>
            <a:ext cx="3236118" cy="371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8025098" cy="1172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3429000"/>
            <a:ext cx="6841119" cy="2095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3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4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6" name="خماسي 15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122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204864"/>
            <a:ext cx="5544616" cy="792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806" y="1484784"/>
            <a:ext cx="633984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3" y="2996952"/>
            <a:ext cx="6524005" cy="3190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248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2204864"/>
            <a:ext cx="5544616" cy="792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4806" y="1484784"/>
            <a:ext cx="6339840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87624" y="2996952"/>
            <a:ext cx="6524004" cy="3190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26382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Vocabulary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5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6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9" name="خماسي 18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9248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958443" cy="8607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4149" y="2420888"/>
            <a:ext cx="5157877" cy="654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4149" y="3194462"/>
            <a:ext cx="5646117" cy="2913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19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958443" cy="8607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4594" y="2546280"/>
            <a:ext cx="3752393" cy="450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4594" y="3159592"/>
            <a:ext cx="5955598" cy="1925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5498454"/>
            <a:ext cx="4320480" cy="522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111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9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9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9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383" y="1492846"/>
            <a:ext cx="6307849" cy="928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2329" y="2564904"/>
            <a:ext cx="6068102" cy="3544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3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4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6" name="خماسي 15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570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383" y="1492846"/>
            <a:ext cx="6307849" cy="928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email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2564904"/>
            <a:ext cx="6072807" cy="3544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Grammar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570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2261" y="1919690"/>
            <a:ext cx="2071507" cy="357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552" y="2956956"/>
            <a:ext cx="7749910" cy="874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5132" y="1484784"/>
            <a:ext cx="4564900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34530"/>
            <a:ext cx="8640960" cy="802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841104"/>
            <a:ext cx="4320480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2852936"/>
            <a:ext cx="4410366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8" cstate="email">
            <a:duotone>
              <a:prstClr val="black"/>
              <a:srgbClr val="99DD47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7" y="5234933"/>
            <a:ext cx="3603047" cy="825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10" cstate="email">
            <a:duotone>
              <a:prstClr val="black"/>
              <a:srgbClr val="99DD47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5234932"/>
            <a:ext cx="4104456" cy="825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5" name="مستطيل 14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12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3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4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677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2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556792"/>
            <a:ext cx="3488451" cy="378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0776" y="1988840"/>
            <a:ext cx="746560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1" y="3027203"/>
            <a:ext cx="8476843" cy="977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8" cstate="email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4929" y="4189870"/>
            <a:ext cx="4405303" cy="18314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3" name="مستطيل 12"/>
          <p:cNvSpPr/>
          <p:nvPr/>
        </p:nvSpPr>
        <p:spPr>
          <a:xfrm>
            <a:off x="251521" y="838453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Speaking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640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2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49694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348880"/>
            <a:ext cx="7848872" cy="3759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550" y="1488530"/>
            <a:ext cx="4666498" cy="428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23306"/>
            <a:ext cx="8473563" cy="1289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380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49694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348880"/>
            <a:ext cx="7848872" cy="3759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3455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24936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8136904" cy="4149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3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4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6" name="خماسي 15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145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24936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7544" y="1916832"/>
            <a:ext cx="8136904" cy="4149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49094" y="838453"/>
            <a:ext cx="48269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Examination practice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145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4464" y="1600796"/>
            <a:ext cx="5759864" cy="46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9" y="2348880"/>
            <a:ext cx="2336172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3068960"/>
            <a:ext cx="8427853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258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917">
            <a:off x="323528" y="2175850"/>
            <a:ext cx="8568952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745725" cy="51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3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4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6" name="خماسي 15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330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549" y="1519101"/>
            <a:ext cx="8502923" cy="4610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7209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424936" cy="46118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7209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220" y="1490117"/>
            <a:ext cx="3666716" cy="282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772817"/>
            <a:ext cx="8136904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8568952" cy="36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4" y="2713477"/>
            <a:ext cx="6048674" cy="1363595"/>
          </a:xfrm>
          <a:prstGeom prst="rect">
            <a:avLst/>
          </a:prstGeom>
          <a:ln w="19050">
            <a:solidFill>
              <a:srgbClr val="0099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4" y="4046411"/>
            <a:ext cx="6048674" cy="1110781"/>
          </a:xfrm>
          <a:prstGeom prst="rect">
            <a:avLst/>
          </a:prstGeom>
          <a:ln w="19050">
            <a:solidFill>
              <a:srgbClr val="0099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5534" y="5157192"/>
            <a:ext cx="6048674" cy="1061631"/>
          </a:xfrm>
          <a:prstGeom prst="rect">
            <a:avLst/>
          </a:prstGeom>
          <a:ln w="19050">
            <a:solidFill>
              <a:srgbClr val="0099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13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4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5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7209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2060956" cy="359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email">
            <a:duotone>
              <a:prstClr val="black"/>
              <a:schemeClr val="accent1">
                <a:lumMod val="60000"/>
                <a:lumOff val="4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1268760"/>
            <a:ext cx="4104456" cy="4679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مستطيل 10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2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3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4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6" name="خماسي 15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7209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4515853"/>
            <a:ext cx="3751188" cy="5693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484784"/>
            <a:ext cx="2824370" cy="32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844824"/>
            <a:ext cx="6864895" cy="1013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4752528" cy="332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51520" y="838453"/>
            <a:ext cx="1766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Writing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7209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E2EC55"/>
              </a:clrFrom>
              <a:clrTo>
                <a:srgbClr val="E2EC55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1247773" y="3416126"/>
            <a:ext cx="3883372" cy="740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3711581" cy="4551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586533"/>
            <a:ext cx="3680702" cy="44952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393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1375062" y="3327391"/>
            <a:ext cx="4308152" cy="910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1708845"/>
            <a:ext cx="3672268" cy="4228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700808"/>
            <a:ext cx="3614861" cy="4245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مستطيل 11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3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4" name="مخطط انسيابي: تحضير 4">
              <a:hlinkClick r:id="rId8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5" name="سهم مسنن إلى اليمين 5">
              <a:hlinkClick r:id="" action="ppaction://hlinkshowjump?jump=previousslide"/>
              <a:hlinkHover r:id="" action="ppaction://noaction" highlightClick="1">
                <a:snd r:embed="rId9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6">
              <a:hlinkClick r:id="" action="ppaction://hlinkshowjump?jump=nextslide"/>
              <a:hlinkHover r:id="" action="ppaction://noaction" highlightClick="1">
                <a:snd r:embed="rId10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7" name="خماسي 16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044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854" y="1486942"/>
            <a:ext cx="4757210" cy="285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7486346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E2EC55"/>
              </a:clrFrom>
              <a:clrTo>
                <a:srgbClr val="E2EC55">
                  <a:alpha val="0"/>
                </a:srgbClr>
              </a:clrTo>
            </a:clrChange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764407" y="3920182"/>
            <a:ext cx="3307309" cy="740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87306" y="2420888"/>
            <a:ext cx="5104974" cy="1959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8" cstate="email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87306" y="4437112"/>
            <a:ext cx="5104974" cy="1745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ستطيل 14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6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7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8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9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0" name="خماسي 19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10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854" y="1486942"/>
            <a:ext cx="4757210" cy="285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7486346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-1107010" y="3892822"/>
            <a:ext cx="3703022" cy="841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6" cstate="email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63688" y="2477257"/>
            <a:ext cx="5616624" cy="1743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8" cstate="email">
            <a:grayscl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63688" y="4365104"/>
            <a:ext cx="5616624" cy="1801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مستطيل 13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8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9" name="مخطط انسيابي: تحضير 4">
              <a:hlinkClick r:id="rId10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0" name="سهم مسنن إلى اليمين 5">
              <a:hlinkClick r:id="" action="ppaction://hlinkshowjump?jump=previousslide"/>
              <a:hlinkHover r:id="" action="ppaction://noaction" highlightClick="1">
                <a:snd r:embed="rId11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21" name="سهم مسنن إلى اليمين 6">
              <a:hlinkClick r:id="" action="ppaction://hlinkshowjump?jump=nextslide"/>
              <a:hlinkHover r:id="" action="ppaction://noaction" highlightClick="1">
                <a:snd r:embed="rId12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22" name="خماسي 21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0705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454227"/>
            <a:ext cx="8496944" cy="390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869414"/>
            <a:ext cx="7036866" cy="1055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75656" y="3265351"/>
            <a:ext cx="2659616" cy="2251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7" cstate="email">
            <a:grayscl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72276" y="2996952"/>
            <a:ext cx="2288155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مستطيل 12"/>
          <p:cNvSpPr/>
          <p:nvPr/>
        </p:nvSpPr>
        <p:spPr>
          <a:xfrm>
            <a:off x="262067" y="838453"/>
            <a:ext cx="20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</a:t>
            </a:r>
            <a:r>
              <a:rPr lang="en-US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eading</a:t>
            </a:r>
            <a:endParaRPr lang="ar-SA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4" name="مجموعة 8"/>
          <p:cNvGrpSpPr>
            <a:grpSpLocks/>
          </p:cNvGrpSpPr>
          <p:nvPr/>
        </p:nvGrpSpPr>
        <p:grpSpPr bwMode="auto">
          <a:xfrm>
            <a:off x="1115616" y="6215082"/>
            <a:ext cx="6724678" cy="579414"/>
            <a:chOff x="1919144" y="6248360"/>
            <a:chExt cx="6305832" cy="579160"/>
          </a:xfrm>
          <a:solidFill>
            <a:schemeClr val="accent2"/>
          </a:solidFill>
        </p:grpSpPr>
        <p:sp>
          <p:nvSpPr>
            <p:cNvPr id="15" name="مخطط انسيابي: تحضير 4">
              <a:hlinkClick r:id="rId9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homePlate">
              <a:avLst/>
            </a:prstGeom>
            <a:grp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Main Page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6" name="سهم مسنن إلى اليمين 5">
              <a:hlinkClick r:id="" action="ppaction://hlinkshowjump?jump=previousslide"/>
              <a:hlinkHover r:id="" action="ppaction://noaction" highlightClick="1">
                <a:snd r:embed="rId10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Previous</a:t>
              </a:r>
              <a:endParaRPr lang="ar-SA" sz="20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  <p:sp>
          <p:nvSpPr>
            <p:cNvPr id="17" name="سهم مسنن إلى اليمين 6">
              <a:hlinkClick r:id="" action="ppaction://hlinkshowjump?jump=nextslide"/>
              <a:hlinkHover r:id="" action="ppaction://noaction" highlightClick="1">
                <a:snd r:embed="rId11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homePlate">
              <a:avLst/>
            </a:prstGeom>
            <a:grpFill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solidFill>
                    <a:srgbClr val="002060"/>
                  </a:solidFill>
                  <a:latin typeface="Adobe Gothic Std B" pitchFamily="34" charset="-128"/>
                  <a:ea typeface="Adobe Gothic Std B" pitchFamily="34" charset="-128"/>
                </a:rPr>
                <a:t>Next</a:t>
              </a:r>
              <a:endParaRPr lang="ar-SA" sz="2800" dirty="0">
                <a:solidFill>
                  <a:srgbClr val="002060"/>
                </a:solidFill>
                <a:latin typeface="Adobe Gothic Std B" pitchFamily="34" charset="-128"/>
                <a:ea typeface="Adobe Gothic Std B" pitchFamily="34" charset="-128"/>
              </a:endParaRPr>
            </a:p>
          </p:txBody>
        </p:sp>
      </p:grpSp>
      <p:sp>
        <p:nvSpPr>
          <p:cNvPr id="18" name="خماسي 17"/>
          <p:cNvSpPr>
            <a:spLocks noChangeArrowheads="1"/>
          </p:cNvSpPr>
          <p:nvPr/>
        </p:nvSpPr>
        <p:spPr bwMode="auto">
          <a:xfrm>
            <a:off x="3422037" y="116632"/>
            <a:ext cx="2014059" cy="646331"/>
          </a:xfrm>
          <a:prstGeom prst="homePlate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  <a:cs typeface="AL-Hotham" pitchFamily="2" charset="-78"/>
              </a:rPr>
              <a:t> Travel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  <a:cs typeface="AL-Hotha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10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57676</TotalTime>
  <Words>397</Words>
  <Application>Microsoft Office PowerPoint</Application>
  <PresentationFormat>عرض على الشاشة (3:4)‏</PresentationFormat>
  <Paragraphs>264</Paragraphs>
  <Slides>49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49</vt:i4>
      </vt:variant>
    </vt:vector>
  </HeadingPairs>
  <TitlesOfParts>
    <vt:vector size="50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Noor Elmo3alem</dc:creator>
  <cp:lastModifiedBy>تحاضير فواز الحربي تعليم عام ورياض أطفال</cp:lastModifiedBy>
  <cp:revision>4414</cp:revision>
  <dcterms:created xsi:type="dcterms:W3CDTF">2011-07-24T20:30:27Z</dcterms:created>
  <dcterms:modified xsi:type="dcterms:W3CDTF">2015-11-10T21:22:53Z</dcterms:modified>
</cp:coreProperties>
</file>