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B42F0D-C5D2-99AE-6CDE-E17C674C8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A61A8BF-1113-050B-2EF5-B8DD30CF9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93CF3E-8162-B686-EBF0-355F61C3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461689-8550-B479-CFB4-B0833EF91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B0E276-3BF2-5B3D-BC5A-D329D9DA3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192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DFDEC3-F1E9-52AB-6E84-11AB9ADE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CE4DDE-6583-D659-FE77-0875A965C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875994-2341-A6D4-D623-7CA3B776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AB07E9-B850-0AFD-0DF4-0BBC02BE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E873BC-2CB6-526F-713E-1D47C07BF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494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D2C799-EAF7-B5FD-4B88-95BD3A3403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AAC409-3DD2-58B2-95DB-79EA6C9E5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E3149E-018A-26E1-0EED-E54C4F8C5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1E9007-428A-FFFA-DDF4-FEC48D61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29EBE5-F62C-1243-260D-7569C4968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51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897A79-F596-189D-3215-8E33953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682D9A-208D-9CBA-D09E-7D6105054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9BFC41-B8DE-8797-E3E0-789CBCBE1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304707-733D-AE8B-3776-68A3CB88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8903C3-0BE2-A183-F9BE-DE352777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64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F99EE0-E937-553E-DE2E-0BB90D651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6C25327-5C23-884E-D100-C722C3E4C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E9750E-BF12-5F1B-4C5B-3539DC21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C6643A-34CA-4224-F761-9EFBB8B7A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150BC0-ED79-0856-BD3F-BA6C2B845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77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7DCED7-0CEB-AA0B-1697-E9AA326B0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64351CB-5606-C967-92B0-D72D6FD0E6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19971C-3869-C945-ECFF-8D9C8581F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E8697D6-A564-2007-4852-44268DE09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48EFD1B-3943-901D-AB0A-3DD149E83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721E5E5-4E99-9E6B-D73E-03F00018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88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3ED112-40F9-5380-42D3-2CCDD824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1FB438F-0580-6FA3-0A0D-40AC54F06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524C472-18D0-C4B4-4DF8-A3F04A9CB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A825374-513C-0EA1-7415-04487D63E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11AD6A4-3942-0D54-E30A-383AAA357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14C5C1E-877C-E812-426C-DBF92D5E9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FEC2CCA-0E23-67E5-33D1-B7DA16CCA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1225210-23B9-4813-6257-0AA7FD70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931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73FA3E-2562-54B5-5F09-4D3B6857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1EFDB39-110A-533C-1843-D007BCC0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4C1254-3329-54BC-F02E-6AE0FD42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E7683A5-C240-0691-CF45-B3AEBF39E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280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173405F-C9C0-76B0-6CA5-DF1DB989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D644585-3E2D-064E-0FE1-89BD6804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365A90-95AA-266D-246A-0EAD99EF1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073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BBF8EE-8996-970B-113C-17231D057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2C84A9-66D5-4E13-3B1D-29D3DE9CC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C8D3305-8BD0-125E-7984-89CFB447A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37AFBB-3F19-42BE-4AC2-E7091D7E3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411FEC-41A9-D6F5-BDAB-C3521CF3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57A4EEB-70A9-A9B6-2183-04197FE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5068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9BFBE7-0626-CA7A-6975-89A862F2F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E02F949-F9E5-0981-313E-F941C44A58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0DF9CF6-CC33-196D-8773-7DEC4EE56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927227-7C93-7665-7A0C-708E4548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341B62-4A37-314D-23CF-60EB52DBA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23C5634-79F5-FB01-2B3E-0A059B73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635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3C769CB-18D0-A999-3A85-88255409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A5D7075-E392-FE1B-D7E2-B3DDE2F69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EC368B-0AA2-BE31-4B51-A0B3EF31C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7163E0-8B55-154C-8ADC-B45EFD66107E}" type="datetimeFigureOut">
              <a:rPr lang="ar-SA" smtClean="0"/>
              <a:t>12 رجب، 1446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AE3FAC-D05F-DF0E-E5C7-FCAAC7E5C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46D273-886E-4AD1-9F0F-2B6A58E4E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ADFF29-11E5-8E44-B1A2-516E690284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628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0E56BA4-DC89-88A1-6776-D93DC20C8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545" y="583696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5746CCF-9001-0BE5-DA59-78AA4AF29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496" y="583695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1004B3E0-8930-5D74-1CBD-6E68848CE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29" y="583695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0008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0E56BA4-DC89-88A1-6776-D93DC20C8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545" y="583696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5746CCF-9001-0BE5-DA59-78AA4AF29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496" y="583695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1004B3E0-8930-5D74-1CBD-6E68848CE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29" y="583695"/>
            <a:ext cx="3797426" cy="50747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928667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2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sharifah12356@outlook.sa</dc:creator>
  <cp:lastModifiedBy>sharifah12356@outlook.sa</cp:lastModifiedBy>
  <cp:revision>1</cp:revision>
  <dcterms:created xsi:type="dcterms:W3CDTF">2025-01-11T15:31:56Z</dcterms:created>
  <dcterms:modified xsi:type="dcterms:W3CDTF">2025-01-11T15:35:55Z</dcterms:modified>
</cp:coreProperties>
</file>