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08E992-4DDC-4E70-87A5-EB4E624B4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8DA91D2-3631-434A-B5AD-EA047CFA1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1A37E3-D4B4-4784-94AD-11B572E5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E71728-05E3-4715-B155-14E9AEEC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8F6801-3933-40D2-B05E-7B046382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85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E37480-D1D3-4B1B-A52C-4FE3F9F5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BF1733B-0AB7-4FCA-8E5F-EF9EA7D01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F09385-56F1-483F-BEA1-B547629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2F6E8F-2F73-4F2C-8781-A74FE025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D3F316E-BD58-45A4-93A8-F065FFD6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7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8A50974-7806-4EC6-8A86-BAE4123FA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D51F064-6FA2-43AC-BE9F-BCC6BA6FA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BD93B6-C626-4D57-952B-19ADF0D3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4F25B4-B743-4D57-B13B-269AC29A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2B8625-8E38-49D0-A2E1-CC25F2F0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332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00D607-5004-49E5-B441-3302E03C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E38BE7-D752-46C3-B76A-5A89D6F0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E23DD1-4468-475E-A35B-822FA123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57F0A2-469C-4866-BAE5-50B132A7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004A44-1679-4E11-91F6-ABE29043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57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8A4517-D98C-40A7-9392-60DF5768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7CA6F2C-35CE-4385-ACBA-A08DDE7C4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995090-3C3D-45C0-9C6F-DD3C0C2E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6CB17E-65F7-4078-B8F7-EBFA56FF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0558FD-22A0-41EF-85C3-DA230213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044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70A5A1-F756-4918-8319-021FFA97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9BC150-EC3F-4020-BBD9-6DAA58D72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DE6955D-806E-4C92-A36B-902AF0C7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C44270-B1A6-469A-B3C9-1A7062F1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8C0A28C-4DEB-450B-87F4-9D67A2BC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FEFAE5D-1C09-4C21-A62F-94F2C3E3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26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59CC3F-3AE7-4E70-A697-3955531E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3491ED3-79F3-4172-AC05-FFC066AB0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718336-7E12-47B2-8692-836EA6366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38B685-63A8-4331-92AC-DBA030879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D33F144-EF7F-42F7-8B80-88014D8A1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B8CF974-BCEF-4A10-9C29-B53FBDCC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2794874-E91E-475F-9EDB-1F3A63E8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B9879E0-2239-445E-80B8-56631A68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455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B1FF13-C5D4-4642-8850-2913EA5C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BCB8D67-B16D-48F7-96E0-7E0BB1A1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699FAC1-9623-4BCF-A314-35BE5F71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7029959-EBE6-4F31-BAA8-12A92AEE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915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636A37D-EC7B-437F-876E-A9897DD1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A9A547C-5C60-425B-BE63-24505F9B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163D668-0687-4AAD-B572-2B442DA8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32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7BD534-44B8-49F2-987F-AEC862DE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C9A55F0-D2F1-4CD9-8903-099DED052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942931A-6762-42F8-8712-9090F707D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99E804-59ED-4752-AA7A-FB363211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D6F654-1989-4D24-8FFF-993EACEC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DE3EFBB-A5AB-42C7-87D7-0A8F5DE8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978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6C02AD-1D2E-4755-9D6C-56DBDFF3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783A80D-AE56-452F-A33E-7396253E9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0E2E32C-1662-427F-9176-7BBA2DEDB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E427DE-5F39-4DA9-8120-7AC8E623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20ED62-A9B1-4CE4-A2DA-C89F9F5F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4B50F4-B37D-46B4-9216-51D9C2E1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702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6985A6-731C-4033-898E-1C11D429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E8CB53-64C7-4C23-ADA8-2FA4F047E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3EDD1C-B537-4F83-82CA-218F3F552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E91C-3F89-4E75-8777-B6CFACC5182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C3B26B-2D8B-4B4C-BB50-548A19B2E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8D8D56-D320-4548-A1E2-585E8D352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AC390-7917-492A-83FA-DB83D4A3F7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2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4432AB-EE8E-4205-96EC-F4D8C6AE9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9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C8175CF-2066-4BF6-8225-BC8A97BB5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5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D14B53-3A1F-4F9B-8666-FB47A0FF8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54FA89D-D69A-4450-9FF6-A0B0CE111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7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BC23C4-33D2-4DCD-BDC5-3ED3D7300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9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5BBDB51-9710-4143-8D0B-4781F416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1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8741B0D-6DA1-492C-B49E-48B5F570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6E8FFB-FB01-426F-B6D8-CCF33C932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1FBB84E-3AF3-4068-B81F-453DC482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5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567F06E-6FBA-4EA6-A717-7F01F935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44CC2E-B170-473C-A8A2-BC36B7E46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C661516-45EA-4E18-97BA-129ED56FA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7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38BD4CD-F364-4104-867E-F10619178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5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A18D890-0FE8-4030-9545-13AE5D08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37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BDD37-D2A6-4703-A643-55AE212A0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5A9A15-80E6-4334-BAD1-122B032DB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A97F8A7-D1F2-40F5-8421-EB33272F9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42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2021-09-13T06:16:10Z</dcterms:created>
  <dcterms:modified xsi:type="dcterms:W3CDTF">2021-09-13T06:18:58Z</dcterms:modified>
</cp:coreProperties>
</file>