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57" r:id="rId12"/>
    <p:sldId id="258" r:id="rId13"/>
    <p:sldId id="259" r:id="rId14"/>
    <p:sldId id="260" r:id="rId15"/>
    <p:sldId id="261" r:id="rId16"/>
    <p:sldId id="262" r:id="rId17"/>
    <p:sldId id="263" r:id="rId18"/>
    <p:sldId id="264" r:id="rId19"/>
    <p:sldId id="265" r:id="rId20"/>
    <p:sldId id="266" r:id="rId21"/>
  </p:sldIdLst>
  <p:sldSz cx="9144000" cy="6858000" type="screen4x3"/>
  <p:notesSz cx="6858000" cy="9144000"/>
  <p:defaultTextStyle>
    <a:defPPr>
      <a:defRPr lang="ar-A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2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2E57-183F-4F87-9C3F-A109EE3CA284}" type="datetimeFigureOut">
              <a:rPr lang="ar-AE" smtClean="0"/>
              <a:t>09/06/1439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39D86-C906-4A6B-B173-F747F7BB9183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2E57-183F-4F87-9C3F-A109EE3CA284}" type="datetimeFigureOut">
              <a:rPr lang="ar-AE" smtClean="0"/>
              <a:t>09/06/1439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39D86-C906-4A6B-B173-F747F7BB9183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2E57-183F-4F87-9C3F-A109EE3CA284}" type="datetimeFigureOut">
              <a:rPr lang="ar-AE" smtClean="0"/>
              <a:t>09/06/1439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39D86-C906-4A6B-B173-F747F7BB9183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2E57-183F-4F87-9C3F-A109EE3CA284}" type="datetimeFigureOut">
              <a:rPr lang="ar-AE" smtClean="0"/>
              <a:t>09/06/1439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39D86-C906-4A6B-B173-F747F7BB9183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2E57-183F-4F87-9C3F-A109EE3CA284}" type="datetimeFigureOut">
              <a:rPr lang="ar-AE" smtClean="0"/>
              <a:t>09/06/1439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39D86-C906-4A6B-B173-F747F7BB9183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2E57-183F-4F87-9C3F-A109EE3CA284}" type="datetimeFigureOut">
              <a:rPr lang="ar-AE" smtClean="0"/>
              <a:t>09/06/1439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39D86-C906-4A6B-B173-F747F7BB9183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2E57-183F-4F87-9C3F-A109EE3CA284}" type="datetimeFigureOut">
              <a:rPr lang="ar-AE" smtClean="0"/>
              <a:t>09/06/1439</a:t>
            </a:fld>
            <a:endParaRPr lang="ar-AE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39D86-C906-4A6B-B173-F747F7BB9183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2E57-183F-4F87-9C3F-A109EE3CA284}" type="datetimeFigureOut">
              <a:rPr lang="ar-AE" smtClean="0"/>
              <a:t>09/06/1439</a:t>
            </a:fld>
            <a:endParaRPr lang="ar-AE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39D86-C906-4A6B-B173-F747F7BB9183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2E57-183F-4F87-9C3F-A109EE3CA284}" type="datetimeFigureOut">
              <a:rPr lang="ar-AE" smtClean="0"/>
              <a:t>09/06/1439</a:t>
            </a:fld>
            <a:endParaRPr lang="ar-AE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39D86-C906-4A6B-B173-F747F7BB9183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2E57-183F-4F87-9C3F-A109EE3CA284}" type="datetimeFigureOut">
              <a:rPr lang="ar-AE" smtClean="0"/>
              <a:t>09/06/1439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39D86-C906-4A6B-B173-F747F7BB9183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AE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2E57-183F-4F87-9C3F-A109EE3CA284}" type="datetimeFigureOut">
              <a:rPr lang="ar-AE" smtClean="0"/>
              <a:t>09/06/1439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39D86-C906-4A6B-B173-F747F7BB9183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A2E57-183F-4F87-9C3F-A109EE3CA284}" type="datetimeFigureOut">
              <a:rPr lang="ar-AE" smtClean="0"/>
              <a:t>09/06/1439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39D86-C906-4A6B-B173-F747F7BB9183}" type="slidenum">
              <a:rPr lang="ar-AE" smtClean="0"/>
              <a:t>‹#›</a:t>
            </a:fld>
            <a:endParaRPr lang="ar-A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AE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ستطيل 10"/>
          <p:cNvSpPr/>
          <p:nvPr/>
        </p:nvSpPr>
        <p:spPr>
          <a:xfrm>
            <a:off x="611560" y="188640"/>
            <a:ext cx="7416824" cy="6408712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pic>
        <p:nvPicPr>
          <p:cNvPr id="1036" name="Picture 12" descr="C:\Users\Admin\Desktop\صور منوعه للبطاقات\yTk4Mgkx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0"/>
            <a:ext cx="6696744" cy="6858000"/>
          </a:xfrm>
          <a:prstGeom prst="rect">
            <a:avLst/>
          </a:prstGeom>
          <a:noFill/>
        </p:spPr>
      </p:pic>
      <p:sp>
        <p:nvSpPr>
          <p:cNvPr id="13" name="مربع نص 12"/>
          <p:cNvSpPr txBox="1"/>
          <p:nvPr/>
        </p:nvSpPr>
        <p:spPr>
          <a:xfrm>
            <a:off x="6660232" y="404664"/>
            <a:ext cx="1080120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8000" b="1" dirty="0" smtClean="0">
                <a:latin typeface="Comic Sans MS" pitchFamily="66" charset="0"/>
              </a:rPr>
              <a:t>1</a:t>
            </a:r>
            <a:endParaRPr lang="ar-AE" sz="96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ستطيل 10"/>
          <p:cNvSpPr/>
          <p:nvPr/>
        </p:nvSpPr>
        <p:spPr>
          <a:xfrm>
            <a:off x="611560" y="188640"/>
            <a:ext cx="7416824" cy="6408712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pic>
        <p:nvPicPr>
          <p:cNvPr id="1036" name="Picture 12" descr="C:\Users\Admin\Desktop\صور منوعه للبطاقات\yTk4Mgkx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0"/>
            <a:ext cx="6696744" cy="6858000"/>
          </a:xfrm>
          <a:prstGeom prst="rect">
            <a:avLst/>
          </a:prstGeom>
          <a:noFill/>
        </p:spPr>
      </p:pic>
      <p:sp>
        <p:nvSpPr>
          <p:cNvPr id="13" name="مربع نص 12"/>
          <p:cNvSpPr txBox="1"/>
          <p:nvPr/>
        </p:nvSpPr>
        <p:spPr>
          <a:xfrm>
            <a:off x="6444208" y="404664"/>
            <a:ext cx="1440160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8000" b="1" dirty="0" smtClean="0">
                <a:latin typeface="Comic Sans MS" pitchFamily="66" charset="0"/>
              </a:rPr>
              <a:t>10</a:t>
            </a:r>
            <a:endParaRPr lang="ar-AE" sz="96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2483768" y="3645024"/>
            <a:ext cx="4968552" cy="2016224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pic>
        <p:nvPicPr>
          <p:cNvPr id="6" name="Picture 2" descr="C:\Users\Admin\Desktop\صور منوعه للبطاقات\99440876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5776" y="816284"/>
            <a:ext cx="4695256" cy="3854439"/>
          </a:xfrm>
          <a:prstGeom prst="rect">
            <a:avLst/>
          </a:prstGeom>
          <a:noFill/>
        </p:spPr>
      </p:pic>
      <p:sp>
        <p:nvSpPr>
          <p:cNvPr id="7" name="مربع نص 6"/>
          <p:cNvSpPr txBox="1"/>
          <p:nvPr/>
        </p:nvSpPr>
        <p:spPr>
          <a:xfrm>
            <a:off x="3347864" y="4509120"/>
            <a:ext cx="2232248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8000" b="1" dirty="0" smtClean="0">
                <a:latin typeface="Comic Sans MS" pitchFamily="66" charset="0"/>
              </a:rPr>
              <a:t>1</a:t>
            </a:r>
            <a:endParaRPr lang="ar-AE" sz="96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2483768" y="3645024"/>
            <a:ext cx="4968552" cy="2016224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pic>
        <p:nvPicPr>
          <p:cNvPr id="6" name="Picture 2" descr="C:\Users\Admin\Desktop\صور منوعه للبطاقات\99440876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5776" y="816284"/>
            <a:ext cx="4695256" cy="3854439"/>
          </a:xfrm>
          <a:prstGeom prst="rect">
            <a:avLst/>
          </a:prstGeom>
          <a:noFill/>
        </p:spPr>
      </p:pic>
      <p:sp>
        <p:nvSpPr>
          <p:cNvPr id="7" name="مربع نص 6"/>
          <p:cNvSpPr txBox="1"/>
          <p:nvPr/>
        </p:nvSpPr>
        <p:spPr>
          <a:xfrm>
            <a:off x="3347864" y="4509120"/>
            <a:ext cx="2232248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8000" b="1" dirty="0" smtClean="0">
                <a:latin typeface="Comic Sans MS" pitchFamily="66" charset="0"/>
              </a:rPr>
              <a:t>2</a:t>
            </a:r>
            <a:endParaRPr lang="ar-AE" sz="96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2483768" y="3645024"/>
            <a:ext cx="4968552" cy="2016224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pic>
        <p:nvPicPr>
          <p:cNvPr id="6" name="Picture 2" descr="C:\Users\Admin\Desktop\صور منوعه للبطاقات\99440876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5776" y="816284"/>
            <a:ext cx="4695256" cy="3854439"/>
          </a:xfrm>
          <a:prstGeom prst="rect">
            <a:avLst/>
          </a:prstGeom>
          <a:noFill/>
        </p:spPr>
      </p:pic>
      <p:sp>
        <p:nvSpPr>
          <p:cNvPr id="7" name="مربع نص 6"/>
          <p:cNvSpPr txBox="1"/>
          <p:nvPr/>
        </p:nvSpPr>
        <p:spPr>
          <a:xfrm>
            <a:off x="3347864" y="4509120"/>
            <a:ext cx="2232248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8000" b="1" dirty="0" smtClean="0">
                <a:latin typeface="Comic Sans MS" pitchFamily="66" charset="0"/>
              </a:rPr>
              <a:t>3</a:t>
            </a:r>
            <a:endParaRPr lang="ar-AE" sz="96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2483768" y="3645024"/>
            <a:ext cx="4968552" cy="2016224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pic>
        <p:nvPicPr>
          <p:cNvPr id="6" name="Picture 2" descr="C:\Users\Admin\Desktop\صور منوعه للبطاقات\99440876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5776" y="816284"/>
            <a:ext cx="4695256" cy="3854439"/>
          </a:xfrm>
          <a:prstGeom prst="rect">
            <a:avLst/>
          </a:prstGeom>
          <a:noFill/>
        </p:spPr>
      </p:pic>
      <p:sp>
        <p:nvSpPr>
          <p:cNvPr id="7" name="مربع نص 6"/>
          <p:cNvSpPr txBox="1"/>
          <p:nvPr/>
        </p:nvSpPr>
        <p:spPr>
          <a:xfrm>
            <a:off x="3347864" y="4509120"/>
            <a:ext cx="2232248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8000" b="1" dirty="0" smtClean="0">
                <a:latin typeface="Comic Sans MS" pitchFamily="66" charset="0"/>
              </a:rPr>
              <a:t>4</a:t>
            </a:r>
            <a:endParaRPr lang="ar-AE" sz="96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2483768" y="3645024"/>
            <a:ext cx="4968552" cy="2016224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pic>
        <p:nvPicPr>
          <p:cNvPr id="6" name="Picture 2" descr="C:\Users\Admin\Desktop\صور منوعه للبطاقات\99440876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5776" y="816284"/>
            <a:ext cx="4695256" cy="3854439"/>
          </a:xfrm>
          <a:prstGeom prst="rect">
            <a:avLst/>
          </a:prstGeom>
          <a:noFill/>
        </p:spPr>
      </p:pic>
      <p:sp>
        <p:nvSpPr>
          <p:cNvPr id="7" name="مربع نص 6"/>
          <p:cNvSpPr txBox="1"/>
          <p:nvPr/>
        </p:nvSpPr>
        <p:spPr>
          <a:xfrm>
            <a:off x="3347864" y="4509120"/>
            <a:ext cx="2232248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8000" b="1" dirty="0" smtClean="0">
                <a:latin typeface="Comic Sans MS" pitchFamily="66" charset="0"/>
              </a:rPr>
              <a:t>5</a:t>
            </a:r>
            <a:endParaRPr lang="ar-AE" sz="96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2483768" y="3645024"/>
            <a:ext cx="4968552" cy="2016224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pic>
        <p:nvPicPr>
          <p:cNvPr id="6" name="Picture 2" descr="C:\Users\Admin\Desktop\صور منوعه للبطاقات\99440876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5776" y="816284"/>
            <a:ext cx="4695256" cy="3854439"/>
          </a:xfrm>
          <a:prstGeom prst="rect">
            <a:avLst/>
          </a:prstGeom>
          <a:noFill/>
        </p:spPr>
      </p:pic>
      <p:sp>
        <p:nvSpPr>
          <p:cNvPr id="7" name="مربع نص 6"/>
          <p:cNvSpPr txBox="1"/>
          <p:nvPr/>
        </p:nvSpPr>
        <p:spPr>
          <a:xfrm>
            <a:off x="3347864" y="4509120"/>
            <a:ext cx="2232248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8000" b="1" dirty="0" smtClean="0">
                <a:latin typeface="Comic Sans MS" pitchFamily="66" charset="0"/>
              </a:rPr>
              <a:t>6</a:t>
            </a:r>
            <a:endParaRPr lang="ar-AE" sz="96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2483768" y="3645024"/>
            <a:ext cx="4968552" cy="2016224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pic>
        <p:nvPicPr>
          <p:cNvPr id="6" name="Picture 2" descr="C:\Users\Admin\Desktop\صور منوعه للبطاقات\99440876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5776" y="816284"/>
            <a:ext cx="4695256" cy="3854439"/>
          </a:xfrm>
          <a:prstGeom prst="rect">
            <a:avLst/>
          </a:prstGeom>
          <a:noFill/>
        </p:spPr>
      </p:pic>
      <p:sp>
        <p:nvSpPr>
          <p:cNvPr id="7" name="مربع نص 6"/>
          <p:cNvSpPr txBox="1"/>
          <p:nvPr/>
        </p:nvSpPr>
        <p:spPr>
          <a:xfrm>
            <a:off x="3347864" y="4509120"/>
            <a:ext cx="2232248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8000" b="1" dirty="0" smtClean="0">
                <a:latin typeface="Comic Sans MS" pitchFamily="66" charset="0"/>
              </a:rPr>
              <a:t>7</a:t>
            </a:r>
            <a:endParaRPr lang="ar-AE" sz="96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2483768" y="3645024"/>
            <a:ext cx="4968552" cy="2016224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pic>
        <p:nvPicPr>
          <p:cNvPr id="6" name="Picture 2" descr="C:\Users\Admin\Desktop\صور منوعه للبطاقات\99440876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5776" y="816284"/>
            <a:ext cx="4695256" cy="3854439"/>
          </a:xfrm>
          <a:prstGeom prst="rect">
            <a:avLst/>
          </a:prstGeom>
          <a:noFill/>
        </p:spPr>
      </p:pic>
      <p:sp>
        <p:nvSpPr>
          <p:cNvPr id="7" name="مربع نص 6"/>
          <p:cNvSpPr txBox="1"/>
          <p:nvPr/>
        </p:nvSpPr>
        <p:spPr>
          <a:xfrm>
            <a:off x="3347864" y="4509120"/>
            <a:ext cx="2232248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8000" b="1" dirty="0" smtClean="0">
                <a:latin typeface="Comic Sans MS" pitchFamily="66" charset="0"/>
              </a:rPr>
              <a:t>8</a:t>
            </a:r>
            <a:endParaRPr lang="ar-AE" sz="96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2483768" y="3645024"/>
            <a:ext cx="4968552" cy="2016224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pic>
        <p:nvPicPr>
          <p:cNvPr id="6" name="Picture 2" descr="C:\Users\Admin\Desktop\صور منوعه للبطاقات\99440876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5776" y="816284"/>
            <a:ext cx="4695256" cy="3854439"/>
          </a:xfrm>
          <a:prstGeom prst="rect">
            <a:avLst/>
          </a:prstGeom>
          <a:noFill/>
        </p:spPr>
      </p:pic>
      <p:sp>
        <p:nvSpPr>
          <p:cNvPr id="7" name="مربع نص 6"/>
          <p:cNvSpPr txBox="1"/>
          <p:nvPr/>
        </p:nvSpPr>
        <p:spPr>
          <a:xfrm>
            <a:off x="3347864" y="4509120"/>
            <a:ext cx="2232248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8000" b="1" dirty="0" smtClean="0">
                <a:latin typeface="Comic Sans MS" pitchFamily="66" charset="0"/>
              </a:rPr>
              <a:t>9</a:t>
            </a:r>
            <a:endParaRPr lang="ar-AE" sz="96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ستطيل 10"/>
          <p:cNvSpPr/>
          <p:nvPr/>
        </p:nvSpPr>
        <p:spPr>
          <a:xfrm>
            <a:off x="611560" y="188640"/>
            <a:ext cx="7416824" cy="6408712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pic>
        <p:nvPicPr>
          <p:cNvPr id="1036" name="Picture 12" descr="C:\Users\Admin\Desktop\صور منوعه للبطاقات\yTk4Mgkx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0"/>
            <a:ext cx="6696744" cy="6858000"/>
          </a:xfrm>
          <a:prstGeom prst="rect">
            <a:avLst/>
          </a:prstGeom>
          <a:noFill/>
        </p:spPr>
      </p:pic>
      <p:sp>
        <p:nvSpPr>
          <p:cNvPr id="13" name="مربع نص 12"/>
          <p:cNvSpPr txBox="1"/>
          <p:nvPr/>
        </p:nvSpPr>
        <p:spPr>
          <a:xfrm>
            <a:off x="6660232" y="404664"/>
            <a:ext cx="1080120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8000" b="1" dirty="0" smtClean="0">
                <a:latin typeface="Comic Sans MS" pitchFamily="66" charset="0"/>
              </a:rPr>
              <a:t>2</a:t>
            </a:r>
            <a:endParaRPr lang="ar-AE" sz="96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2483768" y="3645024"/>
            <a:ext cx="4968552" cy="2016224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pic>
        <p:nvPicPr>
          <p:cNvPr id="6" name="Picture 2" descr="C:\Users\Admin\Desktop\صور منوعه للبطاقات\99440876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5776" y="816284"/>
            <a:ext cx="4695256" cy="3854439"/>
          </a:xfrm>
          <a:prstGeom prst="rect">
            <a:avLst/>
          </a:prstGeom>
          <a:noFill/>
        </p:spPr>
      </p:pic>
      <p:sp>
        <p:nvSpPr>
          <p:cNvPr id="7" name="مربع نص 6"/>
          <p:cNvSpPr txBox="1"/>
          <p:nvPr/>
        </p:nvSpPr>
        <p:spPr>
          <a:xfrm>
            <a:off x="3347864" y="4509120"/>
            <a:ext cx="2232248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8000" b="1" dirty="0" smtClean="0">
                <a:latin typeface="Comic Sans MS" pitchFamily="66" charset="0"/>
              </a:rPr>
              <a:t>10</a:t>
            </a:r>
            <a:endParaRPr lang="ar-AE" sz="96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ستطيل 10"/>
          <p:cNvSpPr/>
          <p:nvPr/>
        </p:nvSpPr>
        <p:spPr>
          <a:xfrm>
            <a:off x="611560" y="188640"/>
            <a:ext cx="7416824" cy="6408712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pic>
        <p:nvPicPr>
          <p:cNvPr id="1036" name="Picture 12" descr="C:\Users\Admin\Desktop\صور منوعه للبطاقات\yTk4Mgkx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0"/>
            <a:ext cx="6696744" cy="6858000"/>
          </a:xfrm>
          <a:prstGeom prst="rect">
            <a:avLst/>
          </a:prstGeom>
          <a:noFill/>
        </p:spPr>
      </p:pic>
      <p:sp>
        <p:nvSpPr>
          <p:cNvPr id="13" name="مربع نص 12"/>
          <p:cNvSpPr txBox="1"/>
          <p:nvPr/>
        </p:nvSpPr>
        <p:spPr>
          <a:xfrm>
            <a:off x="6660232" y="404664"/>
            <a:ext cx="1080120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8000" b="1" dirty="0" smtClean="0">
                <a:latin typeface="Comic Sans MS" pitchFamily="66" charset="0"/>
              </a:rPr>
              <a:t>3</a:t>
            </a:r>
            <a:endParaRPr lang="ar-AE" sz="96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ستطيل 10"/>
          <p:cNvSpPr/>
          <p:nvPr/>
        </p:nvSpPr>
        <p:spPr>
          <a:xfrm>
            <a:off x="611560" y="188640"/>
            <a:ext cx="7416824" cy="6408712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pic>
        <p:nvPicPr>
          <p:cNvPr id="1036" name="Picture 12" descr="C:\Users\Admin\Desktop\صور منوعه للبطاقات\yTk4Mgkx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0"/>
            <a:ext cx="6696744" cy="6858000"/>
          </a:xfrm>
          <a:prstGeom prst="rect">
            <a:avLst/>
          </a:prstGeom>
          <a:noFill/>
        </p:spPr>
      </p:pic>
      <p:sp>
        <p:nvSpPr>
          <p:cNvPr id="13" name="مربع نص 12"/>
          <p:cNvSpPr txBox="1"/>
          <p:nvPr/>
        </p:nvSpPr>
        <p:spPr>
          <a:xfrm>
            <a:off x="6660232" y="404664"/>
            <a:ext cx="1080120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8000" b="1" dirty="0" smtClean="0">
                <a:latin typeface="Comic Sans MS" pitchFamily="66" charset="0"/>
              </a:rPr>
              <a:t>4</a:t>
            </a:r>
            <a:endParaRPr lang="ar-AE" sz="96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ستطيل 10"/>
          <p:cNvSpPr/>
          <p:nvPr/>
        </p:nvSpPr>
        <p:spPr>
          <a:xfrm>
            <a:off x="611560" y="188640"/>
            <a:ext cx="7416824" cy="6408712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pic>
        <p:nvPicPr>
          <p:cNvPr id="1036" name="Picture 12" descr="C:\Users\Admin\Desktop\صور منوعه للبطاقات\yTk4Mgkx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0"/>
            <a:ext cx="6696744" cy="6858000"/>
          </a:xfrm>
          <a:prstGeom prst="rect">
            <a:avLst/>
          </a:prstGeom>
          <a:noFill/>
        </p:spPr>
      </p:pic>
      <p:sp>
        <p:nvSpPr>
          <p:cNvPr id="13" name="مربع نص 12"/>
          <p:cNvSpPr txBox="1"/>
          <p:nvPr/>
        </p:nvSpPr>
        <p:spPr>
          <a:xfrm>
            <a:off x="6660232" y="404664"/>
            <a:ext cx="1080120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8000" b="1" dirty="0" smtClean="0">
                <a:latin typeface="Comic Sans MS" pitchFamily="66" charset="0"/>
              </a:rPr>
              <a:t>5</a:t>
            </a:r>
            <a:endParaRPr lang="ar-AE" sz="96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ستطيل 10"/>
          <p:cNvSpPr/>
          <p:nvPr/>
        </p:nvSpPr>
        <p:spPr>
          <a:xfrm>
            <a:off x="611560" y="188640"/>
            <a:ext cx="7416824" cy="6408712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pic>
        <p:nvPicPr>
          <p:cNvPr id="1036" name="Picture 12" descr="C:\Users\Admin\Desktop\صور منوعه للبطاقات\yTk4Mgkx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0"/>
            <a:ext cx="6696744" cy="6858000"/>
          </a:xfrm>
          <a:prstGeom prst="rect">
            <a:avLst/>
          </a:prstGeom>
          <a:noFill/>
        </p:spPr>
      </p:pic>
      <p:sp>
        <p:nvSpPr>
          <p:cNvPr id="13" name="مربع نص 12"/>
          <p:cNvSpPr txBox="1"/>
          <p:nvPr/>
        </p:nvSpPr>
        <p:spPr>
          <a:xfrm>
            <a:off x="6660232" y="404664"/>
            <a:ext cx="1080120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8000" b="1" dirty="0" smtClean="0">
                <a:latin typeface="Comic Sans MS" pitchFamily="66" charset="0"/>
              </a:rPr>
              <a:t>6</a:t>
            </a:r>
            <a:endParaRPr lang="ar-AE" sz="96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ستطيل 10"/>
          <p:cNvSpPr/>
          <p:nvPr/>
        </p:nvSpPr>
        <p:spPr>
          <a:xfrm>
            <a:off x="611560" y="188640"/>
            <a:ext cx="7416824" cy="6408712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pic>
        <p:nvPicPr>
          <p:cNvPr id="1036" name="Picture 12" descr="C:\Users\Admin\Desktop\صور منوعه للبطاقات\yTk4Mgkx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0"/>
            <a:ext cx="6696744" cy="6858000"/>
          </a:xfrm>
          <a:prstGeom prst="rect">
            <a:avLst/>
          </a:prstGeom>
          <a:noFill/>
        </p:spPr>
      </p:pic>
      <p:sp>
        <p:nvSpPr>
          <p:cNvPr id="13" name="مربع نص 12"/>
          <p:cNvSpPr txBox="1"/>
          <p:nvPr/>
        </p:nvSpPr>
        <p:spPr>
          <a:xfrm>
            <a:off x="6660232" y="404664"/>
            <a:ext cx="1080120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8000" b="1" dirty="0" smtClean="0">
                <a:latin typeface="Comic Sans MS" pitchFamily="66" charset="0"/>
              </a:rPr>
              <a:t>7</a:t>
            </a:r>
            <a:endParaRPr lang="ar-AE" sz="96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ستطيل 10"/>
          <p:cNvSpPr/>
          <p:nvPr/>
        </p:nvSpPr>
        <p:spPr>
          <a:xfrm>
            <a:off x="611560" y="188640"/>
            <a:ext cx="7416824" cy="6408712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pic>
        <p:nvPicPr>
          <p:cNvPr id="1036" name="Picture 12" descr="C:\Users\Admin\Desktop\صور منوعه للبطاقات\yTk4Mgkx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0"/>
            <a:ext cx="6696744" cy="6858000"/>
          </a:xfrm>
          <a:prstGeom prst="rect">
            <a:avLst/>
          </a:prstGeom>
          <a:noFill/>
        </p:spPr>
      </p:pic>
      <p:sp>
        <p:nvSpPr>
          <p:cNvPr id="13" name="مربع نص 12"/>
          <p:cNvSpPr txBox="1"/>
          <p:nvPr/>
        </p:nvSpPr>
        <p:spPr>
          <a:xfrm>
            <a:off x="6660232" y="404664"/>
            <a:ext cx="1080120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8000" b="1" dirty="0" smtClean="0">
                <a:latin typeface="Comic Sans MS" pitchFamily="66" charset="0"/>
              </a:rPr>
              <a:t>8</a:t>
            </a:r>
            <a:endParaRPr lang="ar-AE" sz="96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ستطيل 10"/>
          <p:cNvSpPr/>
          <p:nvPr/>
        </p:nvSpPr>
        <p:spPr>
          <a:xfrm>
            <a:off x="611560" y="188640"/>
            <a:ext cx="7416824" cy="6408712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pic>
        <p:nvPicPr>
          <p:cNvPr id="1036" name="Picture 12" descr="C:\Users\Admin\Desktop\صور منوعه للبطاقات\yTk4Mgkx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0"/>
            <a:ext cx="6696744" cy="6858000"/>
          </a:xfrm>
          <a:prstGeom prst="rect">
            <a:avLst/>
          </a:prstGeom>
          <a:noFill/>
        </p:spPr>
      </p:pic>
      <p:sp>
        <p:nvSpPr>
          <p:cNvPr id="13" name="مربع نص 12"/>
          <p:cNvSpPr txBox="1"/>
          <p:nvPr/>
        </p:nvSpPr>
        <p:spPr>
          <a:xfrm>
            <a:off x="6660232" y="404664"/>
            <a:ext cx="1080120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8000" b="1" dirty="0" smtClean="0">
                <a:latin typeface="Comic Sans MS" pitchFamily="66" charset="0"/>
              </a:rPr>
              <a:t>9</a:t>
            </a:r>
            <a:endParaRPr lang="ar-AE" sz="96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20</Words>
  <Application>Microsoft Office PowerPoint</Application>
  <PresentationFormat>عرض على الشاشة (3:4)‏</PresentationFormat>
  <Paragraphs>20</Paragraphs>
  <Slides>20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20</vt:i4>
      </vt:variant>
    </vt:vector>
  </HeadingPairs>
  <TitlesOfParts>
    <vt:vector size="21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Admin</dc:creator>
  <cp:lastModifiedBy>Admin</cp:lastModifiedBy>
  <cp:revision>1</cp:revision>
  <dcterms:created xsi:type="dcterms:W3CDTF">2018-02-24T06:07:43Z</dcterms:created>
  <dcterms:modified xsi:type="dcterms:W3CDTF">2018-02-24T07:42:17Z</dcterms:modified>
</cp:coreProperties>
</file>