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A2E57-183F-4F87-9C3F-A109EE3CA284}" type="datetimeFigureOut">
              <a:rPr lang="ar-AE" smtClean="0"/>
              <a:t>09/06/1439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39D86-C906-4A6B-B173-F747F7BB9183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1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444208" y="404664"/>
            <a:ext cx="144016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10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1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2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3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4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5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6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7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8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9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2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83768" y="3645024"/>
            <a:ext cx="4968552" cy="201622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" name="Picture 2" descr="C:\Users\Admin\Desktop\صور منوعه للبطاقات\99440876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816284"/>
            <a:ext cx="4695256" cy="3854439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3347864" y="4509120"/>
            <a:ext cx="22322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b="1" dirty="0" smtClean="0">
                <a:latin typeface="Comic Sans MS" pitchFamily="66" charset="0"/>
              </a:rPr>
              <a:t>10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3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4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5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6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7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8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611560" y="188640"/>
            <a:ext cx="7416824" cy="64087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36" name="Picture 12" descr="C:\Users\Admin\Desktop\صور منوعه للبطاقات\yTk4Mgkx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6696744" cy="6858000"/>
          </a:xfrm>
          <a:prstGeom prst="rect">
            <a:avLst/>
          </a:prstGeom>
          <a:noFill/>
        </p:spPr>
      </p:pic>
      <p:sp>
        <p:nvSpPr>
          <p:cNvPr id="13" name="مربع نص 12"/>
          <p:cNvSpPr txBox="1"/>
          <p:nvPr/>
        </p:nvSpPr>
        <p:spPr>
          <a:xfrm>
            <a:off x="6660232" y="404664"/>
            <a:ext cx="10801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latin typeface="Comic Sans MS" pitchFamily="66" charset="0"/>
              </a:rPr>
              <a:t>9</a:t>
            </a:r>
            <a:endParaRPr lang="ar-AE" sz="9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20</Words>
  <Application>Microsoft Office PowerPoint</Application>
  <PresentationFormat>عرض على الشاشة (3:4)‏</PresentationFormat>
  <Paragraphs>20</Paragraphs>
  <Slides>20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2018-02-24T06:07:43Z</dcterms:created>
  <dcterms:modified xsi:type="dcterms:W3CDTF">2018-02-24T07:42:17Z</dcterms:modified>
</cp:coreProperties>
</file>