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96" r:id="rId1"/>
  </p:sldMasterIdLst>
  <p:sldIdLst>
    <p:sldId id="256" r:id="rId2"/>
    <p:sldId id="260" r:id="rId3"/>
    <p:sldId id="261" r:id="rId4"/>
    <p:sldId id="262" r:id="rId5"/>
    <p:sldId id="263" r:id="rId6"/>
  </p:sldIdLst>
  <p:sldSz cx="9144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A9A6"/>
    <a:srgbClr val="E6E6E6"/>
    <a:srgbClr val="3D7EB9"/>
    <a:srgbClr val="07A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15" autoAdjust="0"/>
    <p:restoredTop sz="94660"/>
  </p:normalViewPr>
  <p:slideViewPr>
    <p:cSldViewPr snapToGrid="0">
      <p:cViewPr varScale="1">
        <p:scale>
          <a:sx n="65" d="100"/>
          <a:sy n="65" d="100"/>
        </p:scale>
        <p:origin x="28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95312"/>
            <a:ext cx="7772400" cy="4244622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6403623"/>
            <a:ext cx="6858000" cy="294357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6645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132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649111"/>
            <a:ext cx="1971675" cy="10332156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649111"/>
            <a:ext cx="5800725" cy="10332156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6904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37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039537"/>
            <a:ext cx="7886700" cy="507153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8159048"/>
            <a:ext cx="7886700" cy="26669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6728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3245556"/>
            <a:ext cx="388620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3245556"/>
            <a:ext cx="3886200" cy="7735712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2447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649114"/>
            <a:ext cx="7886700" cy="2356556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2988734"/>
            <a:ext cx="3868340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4453467"/>
            <a:ext cx="3868340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2988734"/>
            <a:ext cx="3887391" cy="14647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4453467"/>
            <a:ext cx="3887391" cy="6550379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4417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275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244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12800"/>
            <a:ext cx="2949178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755425"/>
            <a:ext cx="4629150" cy="866422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57600"/>
            <a:ext cx="2949178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39791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12800"/>
            <a:ext cx="2949178" cy="2844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755425"/>
            <a:ext cx="4629150" cy="866422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3657600"/>
            <a:ext cx="2949178" cy="677615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42119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649114"/>
            <a:ext cx="78867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3245556"/>
            <a:ext cx="78867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11300181"/>
            <a:ext cx="2057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F18065-E990-4DCB-9113-F5AF251DFEE8}" type="datetimeFigureOut">
              <a:rPr lang="ar-SA" smtClean="0"/>
              <a:t>20/02/46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11300181"/>
            <a:ext cx="30861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11300181"/>
            <a:ext cx="2057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2EF21-D6A6-4B92-A478-F0E949BB725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53676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3C7F7DE-82EA-4505-B00D-CF859AA61F5E}"/>
              </a:ext>
            </a:extLst>
          </p:cNvPr>
          <p:cNvSpPr/>
          <p:nvPr/>
        </p:nvSpPr>
        <p:spPr>
          <a:xfrm>
            <a:off x="0" y="11901948"/>
            <a:ext cx="9144000" cy="290052"/>
          </a:xfrm>
          <a:prstGeom prst="rect">
            <a:avLst/>
          </a:prstGeom>
          <a:gradFill flip="none" rotWithShape="1">
            <a:gsLst>
              <a:gs pos="0">
                <a:srgbClr val="07A869"/>
              </a:gs>
              <a:gs pos="43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 dirty="0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6EDD92BD-0CE0-489D-8E55-7E78E0AE588D}"/>
              </a:ext>
            </a:extLst>
          </p:cNvPr>
          <p:cNvSpPr/>
          <p:nvPr/>
        </p:nvSpPr>
        <p:spPr>
          <a:xfrm>
            <a:off x="3576354" y="943897"/>
            <a:ext cx="1991291" cy="1256574"/>
          </a:xfrm>
          <a:prstGeom prst="rect">
            <a:avLst/>
          </a:prstGeom>
          <a:gradFill flip="none" rotWithShape="1">
            <a:gsLst>
              <a:gs pos="0">
                <a:srgbClr val="07A869"/>
              </a:gs>
              <a:gs pos="43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 dirty="0"/>
          </a:p>
        </p:txBody>
      </p:sp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370BAA99-5F49-4A7E-8750-C12438D948DC}"/>
              </a:ext>
            </a:extLst>
          </p:cNvPr>
          <p:cNvGrpSpPr/>
          <p:nvPr/>
        </p:nvGrpSpPr>
        <p:grpSpPr>
          <a:xfrm>
            <a:off x="4064292" y="1142805"/>
            <a:ext cx="1015413" cy="858758"/>
            <a:chOff x="3048219" y="731156"/>
            <a:chExt cx="761560" cy="565699"/>
          </a:xfrm>
        </p:grpSpPr>
        <p:pic>
          <p:nvPicPr>
            <p:cNvPr id="1026" name="Picture 2" descr="شعار وزارة التعليم مع الرؤية مفرغ وذات خلفية بيضاء وسوداء - موقع تثقف">
              <a:extLst>
                <a:ext uri="{FF2B5EF4-FFF2-40B4-BE49-F238E27FC236}">
                  <a16:creationId xmlns:a16="http://schemas.microsoft.com/office/drawing/2014/main" id="{16EB5298-A483-4B0D-94C0-FA5F3126851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55693" r="31492"/>
            <a:stretch/>
          </p:blipFill>
          <p:spPr bwMode="auto">
            <a:xfrm>
              <a:off x="3048219" y="1046211"/>
              <a:ext cx="761560" cy="2506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شعار وزارة التعليم مع الرؤية مفرغ وذات خلفية بيضاء وسوداء - موقع تثقف">
              <a:extLst>
                <a:ext uri="{FF2B5EF4-FFF2-40B4-BE49-F238E27FC236}">
                  <a16:creationId xmlns:a16="http://schemas.microsoft.com/office/drawing/2014/main" id="{B8655073-1516-4B25-847F-F81A274714B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4092" b="51339"/>
            <a:stretch/>
          </p:blipFill>
          <p:spPr bwMode="auto">
            <a:xfrm>
              <a:off x="3062667" y="731156"/>
              <a:ext cx="732664" cy="275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92113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3C7F7DE-82EA-4505-B00D-CF859AA61F5E}"/>
              </a:ext>
            </a:extLst>
          </p:cNvPr>
          <p:cNvSpPr/>
          <p:nvPr/>
        </p:nvSpPr>
        <p:spPr>
          <a:xfrm>
            <a:off x="0" y="11901948"/>
            <a:ext cx="9144000" cy="290052"/>
          </a:xfrm>
          <a:prstGeom prst="rect">
            <a:avLst/>
          </a:prstGeom>
          <a:gradFill flip="none" rotWithShape="1">
            <a:gsLst>
              <a:gs pos="0">
                <a:srgbClr val="07A869"/>
              </a:gs>
              <a:gs pos="43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 dirty="0"/>
          </a:p>
        </p:txBody>
      </p:sp>
      <p:pic>
        <p:nvPicPr>
          <p:cNvPr id="8" name="Picture 2" descr="مجمع مدرج التعليمي (@moe_qsm_08_0024) / X">
            <a:extLst>
              <a:ext uri="{FF2B5EF4-FFF2-40B4-BE49-F238E27FC236}">
                <a16:creationId xmlns:a16="http://schemas.microsoft.com/office/drawing/2014/main" id="{719DD2BD-3409-42B7-B92E-7CC2598196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t="26380" r="16650" b="26232"/>
          <a:stretch/>
        </p:blipFill>
        <p:spPr bwMode="auto">
          <a:xfrm>
            <a:off x="3899878" y="793123"/>
            <a:ext cx="1344244" cy="96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20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3C7F7DE-82EA-4505-B00D-CF859AA61F5E}"/>
              </a:ext>
            </a:extLst>
          </p:cNvPr>
          <p:cNvSpPr/>
          <p:nvPr/>
        </p:nvSpPr>
        <p:spPr>
          <a:xfrm>
            <a:off x="0" y="11901948"/>
            <a:ext cx="9144000" cy="290052"/>
          </a:xfrm>
          <a:prstGeom prst="rect">
            <a:avLst/>
          </a:prstGeom>
          <a:gradFill flip="none" rotWithShape="1">
            <a:gsLst>
              <a:gs pos="0">
                <a:srgbClr val="07A869"/>
              </a:gs>
              <a:gs pos="43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 dirty="0"/>
          </a:p>
        </p:txBody>
      </p:sp>
      <p:pic>
        <p:nvPicPr>
          <p:cNvPr id="8" name="Picture 2" descr="مجمع مدرج التعليمي (@moe_qsm_08_0024) / X">
            <a:extLst>
              <a:ext uri="{FF2B5EF4-FFF2-40B4-BE49-F238E27FC236}">
                <a16:creationId xmlns:a16="http://schemas.microsoft.com/office/drawing/2014/main" id="{719DD2BD-3409-42B7-B92E-7CC2598196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t="26380" r="16650" b="26232"/>
          <a:stretch/>
        </p:blipFill>
        <p:spPr bwMode="auto">
          <a:xfrm>
            <a:off x="3899878" y="793123"/>
            <a:ext cx="1344244" cy="96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8D212F7-DA55-469F-A9B1-FA0ABBB9C611}"/>
              </a:ext>
            </a:extLst>
          </p:cNvPr>
          <p:cNvSpPr txBox="1"/>
          <p:nvPr/>
        </p:nvSpPr>
        <p:spPr>
          <a:xfrm>
            <a:off x="2543767" y="5388114"/>
            <a:ext cx="40564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Helvetica Neue W23 for SKY"/>
              </a:rPr>
              <a:t>الفصل الدراسي الأول</a:t>
            </a:r>
          </a:p>
        </p:txBody>
      </p:sp>
    </p:spTree>
    <p:extLst>
      <p:ext uri="{BB962C8B-B14F-4D97-AF65-F5344CB8AC3E}">
        <p14:creationId xmlns:p14="http://schemas.microsoft.com/office/powerpoint/2010/main" val="239228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3C7F7DE-82EA-4505-B00D-CF859AA61F5E}"/>
              </a:ext>
            </a:extLst>
          </p:cNvPr>
          <p:cNvSpPr/>
          <p:nvPr/>
        </p:nvSpPr>
        <p:spPr>
          <a:xfrm>
            <a:off x="0" y="11901948"/>
            <a:ext cx="9144000" cy="290052"/>
          </a:xfrm>
          <a:prstGeom prst="rect">
            <a:avLst/>
          </a:prstGeom>
          <a:gradFill flip="none" rotWithShape="1">
            <a:gsLst>
              <a:gs pos="0">
                <a:srgbClr val="07A869"/>
              </a:gs>
              <a:gs pos="43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 dirty="0"/>
          </a:p>
        </p:txBody>
      </p:sp>
      <p:pic>
        <p:nvPicPr>
          <p:cNvPr id="8" name="Picture 2" descr="مجمع مدرج التعليمي (@moe_qsm_08_0024) / X">
            <a:extLst>
              <a:ext uri="{FF2B5EF4-FFF2-40B4-BE49-F238E27FC236}">
                <a16:creationId xmlns:a16="http://schemas.microsoft.com/office/drawing/2014/main" id="{719DD2BD-3409-42B7-B92E-7CC2598196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t="26380" r="16650" b="26232"/>
          <a:stretch/>
        </p:blipFill>
        <p:spPr bwMode="auto">
          <a:xfrm>
            <a:off x="3899878" y="793123"/>
            <a:ext cx="1344244" cy="96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8D212F7-DA55-469F-A9B1-FA0ABBB9C611}"/>
              </a:ext>
            </a:extLst>
          </p:cNvPr>
          <p:cNvSpPr txBox="1"/>
          <p:nvPr/>
        </p:nvSpPr>
        <p:spPr>
          <a:xfrm>
            <a:off x="2543767" y="5388114"/>
            <a:ext cx="40564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Helvetica Neue W23 for SKY"/>
              </a:rPr>
              <a:t>الفصل الدراسي الثاني</a:t>
            </a:r>
          </a:p>
        </p:txBody>
      </p:sp>
    </p:spTree>
    <p:extLst>
      <p:ext uri="{BB962C8B-B14F-4D97-AF65-F5344CB8AC3E}">
        <p14:creationId xmlns:p14="http://schemas.microsoft.com/office/powerpoint/2010/main" val="658570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3C7F7DE-82EA-4505-B00D-CF859AA61F5E}"/>
              </a:ext>
            </a:extLst>
          </p:cNvPr>
          <p:cNvSpPr/>
          <p:nvPr/>
        </p:nvSpPr>
        <p:spPr>
          <a:xfrm>
            <a:off x="0" y="11901948"/>
            <a:ext cx="9144000" cy="290052"/>
          </a:xfrm>
          <a:prstGeom prst="rect">
            <a:avLst/>
          </a:prstGeom>
          <a:gradFill flip="none" rotWithShape="1">
            <a:gsLst>
              <a:gs pos="0">
                <a:srgbClr val="07A869"/>
              </a:gs>
              <a:gs pos="43000">
                <a:srgbClr val="0DA9A6"/>
              </a:gs>
              <a:gs pos="100000">
                <a:srgbClr val="3D7EB9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350" dirty="0"/>
          </a:p>
        </p:txBody>
      </p:sp>
      <p:pic>
        <p:nvPicPr>
          <p:cNvPr id="8" name="Picture 2" descr="مجمع مدرج التعليمي (@moe_qsm_08_0024) / X">
            <a:extLst>
              <a:ext uri="{FF2B5EF4-FFF2-40B4-BE49-F238E27FC236}">
                <a16:creationId xmlns:a16="http://schemas.microsoft.com/office/drawing/2014/main" id="{719DD2BD-3409-42B7-B92E-7CC2598196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7" t="26380" r="16650" b="26232"/>
          <a:stretch/>
        </p:blipFill>
        <p:spPr bwMode="auto">
          <a:xfrm>
            <a:off x="3899878" y="793123"/>
            <a:ext cx="1344244" cy="96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68D212F7-DA55-469F-A9B1-FA0ABBB9C611}"/>
              </a:ext>
            </a:extLst>
          </p:cNvPr>
          <p:cNvSpPr txBox="1"/>
          <p:nvPr/>
        </p:nvSpPr>
        <p:spPr>
          <a:xfrm>
            <a:off x="2543767" y="5388114"/>
            <a:ext cx="405646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>
                <a:latin typeface="Helvetica Neue W23 for SKY"/>
              </a:rPr>
              <a:t>الفصل الدراسي الثالث</a:t>
            </a:r>
          </a:p>
        </p:txBody>
      </p:sp>
    </p:spTree>
    <p:extLst>
      <p:ext uri="{BB962C8B-B14F-4D97-AF65-F5344CB8AC3E}">
        <p14:creationId xmlns:p14="http://schemas.microsoft.com/office/powerpoint/2010/main" val="368259466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9</Words>
  <Application>Microsoft Office PowerPoint</Application>
  <PresentationFormat>مخصص</PresentationFormat>
  <Paragraphs>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 Neue W23 for SKY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Owner</dc:creator>
  <cp:lastModifiedBy>Owner</cp:lastModifiedBy>
  <cp:revision>7</cp:revision>
  <dcterms:created xsi:type="dcterms:W3CDTF">2024-08-25T07:22:52Z</dcterms:created>
  <dcterms:modified xsi:type="dcterms:W3CDTF">2024-08-25T08:34:20Z</dcterms:modified>
</cp:coreProperties>
</file>