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0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>
        <p:scale>
          <a:sx n="75" d="100"/>
          <a:sy n="75" d="100"/>
        </p:scale>
        <p:origin x="974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EC7D04-42A0-4800-A57C-BB1164713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F2BFE1-D68E-41BD-AB96-0BEEB333B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9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1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314C3E-7505-41D7-86F4-32B0B0D9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26/01/46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910E57-BACF-4AF6-A792-96FC9BD7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540EBB-5362-4AFF-B9FD-063C91E8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7462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9C189F-6FB1-4746-964D-C9A9B214B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C5B6E5-1A21-4633-A66B-DB6BA6C88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54E09D-808D-4E1E-850E-D8C38609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26/01/46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7B22B7-FA6F-4BCC-9028-C172D6848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663E61-12EF-46CD-A298-7C3C4045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9108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6171A8E-F6B3-4F4D-8177-933EBA341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8A6F88-CC28-4A5A-AA82-1A64D28AE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72FCF5-B6B0-4483-AED7-356A84CE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26/01/46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8322FF-8AF1-4BAA-89CA-E45885BC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D16DA7-9BE1-4280-863F-C14B97B9C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915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7725D9-C321-4DDC-96DE-21885959E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2C7C420-76DC-48C1-BBAF-3A1072418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93011F-B538-4A32-8B85-750356D8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26/01/46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E1FCB00-380B-4E55-A065-96999979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ADDB80-0A08-4240-96CD-4F8968A3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990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D0C1F9-9CE0-43BB-864B-28E99010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EA7461-42C3-43A6-A638-2BAEC5AA7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B95DF6-84B2-4E2B-A225-B09980C1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26/01/46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CED7FC-939D-4ADF-8E07-43CEED90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E3C006-C697-446B-9049-3BC9CEC5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748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4238A4-F0F2-4169-859C-E10428F9C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72D7B0-4487-42A2-AA46-27EE8FAAF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CF7A4FB-029B-47C2-ABEA-A29B3B00C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339F3BC-04FC-4AB6-A76E-05E36DCA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26/01/46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D301FF-091D-4FD4-B221-273CFEECC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9B1FAAB-B397-4B34-BC49-5C05AABC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933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530C4A-BA06-4382-A093-D2EDE22C3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2DEFEC5-6A06-4B91-AF12-6CA89CCB9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A33C2FB-4D91-4B6D-9054-F39E60084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77DA990-17B6-4057-B2A0-CA71338C6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38F277E-3766-45BB-8256-8D0813AA7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056173D-6CFF-4511-ABE2-22C3D5C1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26/01/46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03935A0-7639-4C5E-87C1-1A787C814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52F5020-1DA5-494F-BF64-D03935978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3487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9C46E7-4D22-4E20-85A6-C431AC0A9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403630B-9002-4FFA-9C60-35D8DD135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26/01/46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EE29613-C950-43B5-8906-4802771B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CB64C45-F5F1-4C74-A263-3721B35A0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1604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380C069-991C-456B-A1BF-7F058D97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26/01/46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350D26E-B608-4C81-AF6D-9ABD35A8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9E92EA3-DE4B-4D57-88D3-4B3E956F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4576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7E68D2-34DE-4A76-A8C6-E0A317AFE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C3FC201-3E31-4875-A3B9-E28C3861F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5E44DD1-5A6F-4C23-B9CD-A6A345963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97BCB7-D3F4-4173-9474-ACA00444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26/01/46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E089D01-E7FD-4D90-9AB2-66BC85B12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5FF4A94-8DD8-4E77-A945-EEBCDD82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1651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2A51F6-127A-462E-830E-D393B4D7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6B45F5E-E41B-4CD9-810E-A942C90C8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6655C7A-1C96-4CE2-B726-A37DD70F2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7BE7131-6D1C-4EB6-96F9-26DF5E350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26/01/46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212A6D6-80C7-4796-B3EB-4FFF80272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718A45-1930-48E8-A1F0-6C6FA231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0674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D6A3D72-6107-49D5-932A-CEE818265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60A108-5907-43D7-8C79-B41AA320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1F1A62-87D4-4849-9BD5-9BBF66B36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70D56-04C5-4D6C-ADDB-16FBF94ED52A}" type="datetimeFigureOut">
              <a:rPr lang="ar-SA" smtClean="0"/>
              <a:t>26/01/46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B5209D-CC7F-4741-BAC8-E181ED342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5808C7-87ED-41BF-B273-828FF4BCD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836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23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r" defTabSz="914423" rtl="1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مربع نص 335">
            <a:extLst>
              <a:ext uri="{FF2B5EF4-FFF2-40B4-BE49-F238E27FC236}">
                <a16:creationId xmlns:a16="http://schemas.microsoft.com/office/drawing/2014/main" id="{3CAC0476-CDB6-4C9F-8576-D771D70DB7D6}"/>
              </a:ext>
            </a:extLst>
          </p:cNvPr>
          <p:cNvSpPr txBox="1"/>
          <p:nvPr/>
        </p:nvSpPr>
        <p:spPr>
          <a:xfrm>
            <a:off x="10134601" y="48223"/>
            <a:ext cx="944618" cy="4621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1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المملكة العربية السعودية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1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1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1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المدرسة :     </a:t>
            </a:r>
            <a:endParaRPr kumimoji="0" lang="ar-SA" sz="601" b="0" i="0" u="none" strike="noStrike" kern="1200" cap="none" spc="0" normalizeH="0" baseline="0" noProof="0" dirty="0">
              <a:ln>
                <a:noFill/>
              </a:ln>
              <a:solidFill>
                <a:srgbClr val="C19859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738ACF-34BC-4CD4-921D-7142127746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479"/>
          <a:stretch/>
        </p:blipFill>
        <p:spPr>
          <a:xfrm>
            <a:off x="11300460" y="103218"/>
            <a:ext cx="659927" cy="358974"/>
          </a:xfrm>
          <a:prstGeom prst="rect">
            <a:avLst/>
          </a:prstGeom>
        </p:spPr>
      </p:pic>
      <p:pic>
        <p:nvPicPr>
          <p:cNvPr id="1161" name="Picture 1">
            <a:extLst>
              <a:ext uri="{FF2B5EF4-FFF2-40B4-BE49-F238E27FC236}">
                <a16:creationId xmlns:a16="http://schemas.microsoft.com/office/drawing/2014/main" id="{AB88C2C6-B3D2-C4E8-E2F2-70CF381D5E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162"/>
          <a:stretch/>
        </p:blipFill>
        <p:spPr>
          <a:xfrm>
            <a:off x="91216" y="84492"/>
            <a:ext cx="721402" cy="330981"/>
          </a:xfrm>
          <a:prstGeom prst="rect">
            <a:avLst/>
          </a:prstGeom>
        </p:spPr>
      </p:pic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CF551E1-4F17-451A-AC77-AFF891739E03}"/>
              </a:ext>
            </a:extLst>
          </p:cNvPr>
          <p:cNvCxnSpPr>
            <a:cxnSpLocks/>
          </p:cNvCxnSpPr>
          <p:nvPr/>
        </p:nvCxnSpPr>
        <p:spPr>
          <a:xfrm>
            <a:off x="-11710" y="483548"/>
            <a:ext cx="12192000" cy="8764"/>
          </a:xfrm>
          <a:prstGeom prst="line">
            <a:avLst/>
          </a:prstGeom>
          <a:ln w="22225">
            <a:solidFill>
              <a:srgbClr val="93134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2E86F097-CFA5-13CD-3278-619DB9773975}"/>
              </a:ext>
            </a:extLst>
          </p:cNvPr>
          <p:cNvGrpSpPr/>
          <p:nvPr/>
        </p:nvGrpSpPr>
        <p:grpSpPr>
          <a:xfrm>
            <a:off x="787309" y="548418"/>
            <a:ext cx="11148158" cy="6206366"/>
            <a:chOff x="787309" y="548417"/>
            <a:chExt cx="11148158" cy="6206365"/>
          </a:xfrm>
          <a:effectLst/>
        </p:grpSpPr>
        <p:sp>
          <p:nvSpPr>
            <p:cNvPr id="3" name="مستطيل: زوايا مستديرة 2">
              <a:extLst>
                <a:ext uri="{FF2B5EF4-FFF2-40B4-BE49-F238E27FC236}">
                  <a16:creationId xmlns:a16="http://schemas.microsoft.com/office/drawing/2014/main" id="{9B6FEFE2-C08B-E285-6EEE-0A52B2D7BE47}"/>
                </a:ext>
              </a:extLst>
            </p:cNvPr>
            <p:cNvSpPr/>
            <p:nvPr/>
          </p:nvSpPr>
          <p:spPr>
            <a:xfrm>
              <a:off x="9792391" y="585495"/>
              <a:ext cx="2115333" cy="212493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الاســــــــــــــــــــــــــــــــــــــــــــــــــــــــــــــــــــــــــــم</a:t>
              </a:r>
            </a:p>
          </p:txBody>
        </p:sp>
        <p:grpSp>
          <p:nvGrpSpPr>
            <p:cNvPr id="6344" name="مجموعة 6343">
              <a:extLst>
                <a:ext uri="{FF2B5EF4-FFF2-40B4-BE49-F238E27FC236}">
                  <a16:creationId xmlns:a16="http://schemas.microsoft.com/office/drawing/2014/main" id="{5F5473A2-2B8C-03EB-0B9B-AD94BFD36455}"/>
                </a:ext>
              </a:extLst>
            </p:cNvPr>
            <p:cNvGrpSpPr/>
            <p:nvPr/>
          </p:nvGrpSpPr>
          <p:grpSpPr>
            <a:xfrm>
              <a:off x="7666206" y="551836"/>
              <a:ext cx="2090975" cy="358467"/>
              <a:chOff x="7726680" y="508031"/>
              <a:chExt cx="2184401" cy="392456"/>
            </a:xfrm>
          </p:grpSpPr>
          <p:grpSp>
            <p:nvGrpSpPr>
              <p:cNvPr id="9" name="مجموعة 8">
                <a:extLst>
                  <a:ext uri="{FF2B5EF4-FFF2-40B4-BE49-F238E27FC236}">
                    <a16:creationId xmlns:a16="http://schemas.microsoft.com/office/drawing/2014/main" id="{DBD1ACD4-D458-0B5B-6AF0-8C8E9D25BD8B}"/>
                  </a:ext>
                </a:extLst>
              </p:cNvPr>
              <p:cNvGrpSpPr/>
              <p:nvPr/>
            </p:nvGrpSpPr>
            <p:grpSpPr>
              <a:xfrm>
                <a:off x="7726680" y="508031"/>
                <a:ext cx="2184401" cy="273398"/>
                <a:chOff x="7741920" y="610672"/>
                <a:chExt cx="2181017" cy="273398"/>
              </a:xfrm>
            </p:grpSpPr>
            <p:sp>
              <p:nvSpPr>
                <p:cNvPr id="7" name="مستطيل: زوايا مستديرة 6">
                  <a:extLst>
                    <a:ext uri="{FF2B5EF4-FFF2-40B4-BE49-F238E27FC236}">
                      <a16:creationId xmlns:a16="http://schemas.microsoft.com/office/drawing/2014/main" id="{B7A0C0C8-95D5-A1ED-53E4-9467A804057B}"/>
                    </a:ext>
                  </a:extLst>
                </p:cNvPr>
                <p:cNvSpPr/>
                <p:nvPr/>
              </p:nvSpPr>
              <p:spPr>
                <a:xfrm>
                  <a:off x="7741920" y="681934"/>
                  <a:ext cx="2181017" cy="162212"/>
                </a:xfrm>
                <a:prstGeom prst="roundRect">
                  <a:avLst>
                    <a:gd name="adj" fmla="val 15585"/>
                  </a:avLst>
                </a:prstGeom>
                <a:noFill/>
                <a:ln w="9525">
                  <a:solidFill>
                    <a:srgbClr val="89C3E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 </a:t>
                  </a:r>
                </a:p>
              </p:txBody>
            </p:sp>
            <p:sp>
              <p:nvSpPr>
                <p:cNvPr id="258" name="مستطيل: زوايا مستديرة 257">
                  <a:extLst>
                    <a:ext uri="{FF2B5EF4-FFF2-40B4-BE49-F238E27FC236}">
                      <a16:creationId xmlns:a16="http://schemas.microsoft.com/office/drawing/2014/main" id="{E2C3B987-B4EA-524A-EB60-00AA317AD3DA}"/>
                    </a:ext>
                  </a:extLst>
                </p:cNvPr>
                <p:cNvSpPr/>
                <p:nvPr/>
              </p:nvSpPr>
              <p:spPr>
                <a:xfrm>
                  <a:off x="9407169" y="774217"/>
                  <a:ext cx="487870" cy="109851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9C3E5"/>
                </a:solidFill>
                <a:ln w="317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الحضور</a:t>
                  </a:r>
                  <a:endParaRPr kumimoji="0" lang="ar-SA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1983" name="مستطيل: زوايا مستديرة 1982">
                  <a:extLst>
                    <a:ext uri="{FF2B5EF4-FFF2-40B4-BE49-F238E27FC236}">
                      <a16:creationId xmlns:a16="http://schemas.microsoft.com/office/drawing/2014/main" id="{943A5F3A-4603-D7C2-88BC-DA46F1162DB9}"/>
                    </a:ext>
                  </a:extLst>
                </p:cNvPr>
                <p:cNvSpPr/>
                <p:nvPr/>
              </p:nvSpPr>
              <p:spPr>
                <a:xfrm>
                  <a:off x="8864337" y="774218"/>
                  <a:ext cx="502437" cy="10985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EC182"/>
                </a:solidFill>
                <a:ln w="317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50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مشاركات</a:t>
                  </a:r>
                  <a:endParaRPr kumimoji="0" lang="ar-SA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E8542">
                        <a:lumMod val="50000"/>
                      </a:srgbClr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2989" name="مستطيل: زوايا مستديرة 2988">
                  <a:extLst>
                    <a:ext uri="{FF2B5EF4-FFF2-40B4-BE49-F238E27FC236}">
                      <a16:creationId xmlns:a16="http://schemas.microsoft.com/office/drawing/2014/main" id="{70FD407E-C9EB-1417-8BB0-599029F6FE2C}"/>
                    </a:ext>
                  </a:extLst>
                </p:cNvPr>
                <p:cNvSpPr/>
                <p:nvPr/>
              </p:nvSpPr>
              <p:spPr>
                <a:xfrm>
                  <a:off x="8337514" y="774217"/>
                  <a:ext cx="476876" cy="10985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0C5DC"/>
                </a:solidFill>
                <a:ln w="317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واجبات</a:t>
                  </a:r>
                  <a:endParaRPr kumimoji="0" lang="ar-SA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2990" name="مستطيل: زوايا مستديرة 2989">
                  <a:extLst>
                    <a:ext uri="{FF2B5EF4-FFF2-40B4-BE49-F238E27FC236}">
                      <a16:creationId xmlns:a16="http://schemas.microsoft.com/office/drawing/2014/main" id="{F8D30978-0A17-4B9F-8529-9739B09CFF2A}"/>
                    </a:ext>
                  </a:extLst>
                </p:cNvPr>
                <p:cNvSpPr/>
                <p:nvPr/>
              </p:nvSpPr>
              <p:spPr>
                <a:xfrm>
                  <a:off x="7789716" y="774217"/>
                  <a:ext cx="482501" cy="1098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99CCFF"/>
                </a:solidFill>
                <a:ln w="317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مهام أدائية</a:t>
                  </a:r>
                </a:p>
              </p:txBody>
            </p:sp>
            <p:sp>
              <p:nvSpPr>
                <p:cNvPr id="8" name="مستطيل: زوايا مستديرة 7">
                  <a:extLst>
                    <a:ext uri="{FF2B5EF4-FFF2-40B4-BE49-F238E27FC236}">
                      <a16:creationId xmlns:a16="http://schemas.microsoft.com/office/drawing/2014/main" id="{85390B01-427C-A511-C84A-5A3B275C661C}"/>
                    </a:ext>
                  </a:extLst>
                </p:cNvPr>
                <p:cNvSpPr/>
                <p:nvPr/>
              </p:nvSpPr>
              <p:spPr>
                <a:xfrm>
                  <a:off x="7789716" y="610672"/>
                  <a:ext cx="2076257" cy="14225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9C3E5"/>
                </a:solidFill>
                <a:ln w="317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الأسبوع الأول  </a:t>
                  </a:r>
                </a:p>
              </p:txBody>
            </p:sp>
          </p:grpSp>
          <p:grpSp>
            <p:nvGrpSpPr>
              <p:cNvPr id="22" name="مجموعة 21">
                <a:extLst>
                  <a:ext uri="{FF2B5EF4-FFF2-40B4-BE49-F238E27FC236}">
                    <a16:creationId xmlns:a16="http://schemas.microsoft.com/office/drawing/2014/main" id="{598A95CD-733E-1142-74F8-777865C76861}"/>
                  </a:ext>
                </a:extLst>
              </p:cNvPr>
              <p:cNvGrpSpPr/>
              <p:nvPr/>
            </p:nvGrpSpPr>
            <p:grpSpPr>
              <a:xfrm>
                <a:off x="9409802" y="763846"/>
                <a:ext cx="454094" cy="135966"/>
                <a:chOff x="9409802" y="889653"/>
                <a:chExt cx="454094" cy="135966"/>
              </a:xfrm>
            </p:grpSpPr>
            <p:sp>
              <p:nvSpPr>
                <p:cNvPr id="10" name="مخطط انسيابي: رابط 9">
                  <a:extLst>
                    <a:ext uri="{FF2B5EF4-FFF2-40B4-BE49-F238E27FC236}">
                      <a16:creationId xmlns:a16="http://schemas.microsoft.com/office/drawing/2014/main" id="{049A30A7-9DDD-115A-3B57-3A7BAE6A214B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601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 </a:t>
                  </a: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" name="مخطط انسيابي: رابط 10">
                  <a:extLst>
                    <a:ext uri="{FF2B5EF4-FFF2-40B4-BE49-F238E27FC236}">
                      <a16:creationId xmlns:a16="http://schemas.microsoft.com/office/drawing/2014/main" id="{6556FE45-F474-E398-5D03-180C58F5E7A3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" name="مخطط انسيابي: رابط 11">
                  <a:extLst>
                    <a:ext uri="{FF2B5EF4-FFF2-40B4-BE49-F238E27FC236}">
                      <a16:creationId xmlns:a16="http://schemas.microsoft.com/office/drawing/2014/main" id="{09418842-5EF7-9272-F663-064788F96FDD}"/>
                    </a:ext>
                  </a:extLst>
                </p:cNvPr>
                <p:cNvSpPr/>
                <p:nvPr/>
              </p:nvSpPr>
              <p:spPr>
                <a:xfrm>
                  <a:off x="9529640" y="9292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" name="مخطط انسيابي: رابط 12">
                  <a:extLst>
                    <a:ext uri="{FF2B5EF4-FFF2-40B4-BE49-F238E27FC236}">
                      <a16:creationId xmlns:a16="http://schemas.microsoft.com/office/drawing/2014/main" id="{404FE4BC-B1E4-CE0E-DED0-29E15C920B98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15" name="رابط مستقيم 14">
                  <a:extLst>
                    <a:ext uri="{FF2B5EF4-FFF2-40B4-BE49-F238E27FC236}">
                      <a16:creationId xmlns:a16="http://schemas.microsoft.com/office/drawing/2014/main" id="{D5E3687D-D0BC-D08F-5EE8-5945FC9742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رابط مستقيم 18">
                  <a:extLst>
                    <a:ext uri="{FF2B5EF4-FFF2-40B4-BE49-F238E27FC236}">
                      <a16:creationId xmlns:a16="http://schemas.microsoft.com/office/drawing/2014/main" id="{2E3EBE92-954D-7E8A-2808-10216587BC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رابط مستقيم 19">
                  <a:extLst>
                    <a:ext uri="{FF2B5EF4-FFF2-40B4-BE49-F238E27FC236}">
                      <a16:creationId xmlns:a16="http://schemas.microsoft.com/office/drawing/2014/main" id="{D2399C4F-7184-A907-7257-CC06761F255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99307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رابط مستقيم 20">
                  <a:extLst>
                    <a:ext uri="{FF2B5EF4-FFF2-40B4-BE49-F238E27FC236}">
                      <a16:creationId xmlns:a16="http://schemas.microsoft.com/office/drawing/2014/main" id="{D45CDAE6-4D45-84DD-3DFB-90CBBA2BC1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96450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مجموعة 22">
                <a:extLst>
                  <a:ext uri="{FF2B5EF4-FFF2-40B4-BE49-F238E27FC236}">
                    <a16:creationId xmlns:a16="http://schemas.microsoft.com/office/drawing/2014/main" id="{2CC183D2-8FC8-E88E-8A3E-ADE78687B53D}"/>
                  </a:ext>
                </a:extLst>
              </p:cNvPr>
              <p:cNvGrpSpPr/>
              <p:nvPr/>
            </p:nvGrpSpPr>
            <p:grpSpPr>
              <a:xfrm>
                <a:off x="8875609" y="760259"/>
                <a:ext cx="454094" cy="137478"/>
                <a:chOff x="9409802" y="886925"/>
                <a:chExt cx="454094" cy="137478"/>
              </a:xfrm>
            </p:grpSpPr>
            <p:sp>
              <p:nvSpPr>
                <p:cNvPr id="24" name="مخطط انسيابي: رابط 23">
                  <a:extLst>
                    <a:ext uri="{FF2B5EF4-FFF2-40B4-BE49-F238E27FC236}">
                      <a16:creationId xmlns:a16="http://schemas.microsoft.com/office/drawing/2014/main" id="{E5E518BE-2F10-A515-D52A-D86C10A375A6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" name="مخطط انسيابي: رابط 24">
                  <a:extLst>
                    <a:ext uri="{FF2B5EF4-FFF2-40B4-BE49-F238E27FC236}">
                      <a16:creationId xmlns:a16="http://schemas.microsoft.com/office/drawing/2014/main" id="{0A995C5D-EEED-4724-1A54-B2E49746D085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" name="مخطط انسيابي: رابط 25">
                  <a:extLst>
                    <a:ext uri="{FF2B5EF4-FFF2-40B4-BE49-F238E27FC236}">
                      <a16:creationId xmlns:a16="http://schemas.microsoft.com/office/drawing/2014/main" id="{41B5D44C-7A53-9BDC-24B9-E62EA53610E3}"/>
                    </a:ext>
                  </a:extLst>
                </p:cNvPr>
                <p:cNvSpPr/>
                <p:nvPr/>
              </p:nvSpPr>
              <p:spPr>
                <a:xfrm>
                  <a:off x="9529640" y="927343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" name="مخطط انسيابي: رابط 26">
                  <a:extLst>
                    <a:ext uri="{FF2B5EF4-FFF2-40B4-BE49-F238E27FC236}">
                      <a16:creationId xmlns:a16="http://schemas.microsoft.com/office/drawing/2014/main" id="{453C5B53-5300-0097-23C8-AE1DD9C07915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28" name="رابط مستقيم 27">
                  <a:extLst>
                    <a:ext uri="{FF2B5EF4-FFF2-40B4-BE49-F238E27FC236}">
                      <a16:creationId xmlns:a16="http://schemas.microsoft.com/office/drawing/2014/main" id="{BAE020FD-8ACA-6DF0-6BFD-85CE2B8D80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رابط مستقيم 28">
                  <a:extLst>
                    <a:ext uri="{FF2B5EF4-FFF2-40B4-BE49-F238E27FC236}">
                      <a16:creationId xmlns:a16="http://schemas.microsoft.com/office/drawing/2014/main" id="{F628E43B-4F66-6AA5-C2CA-D287770A06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رابط مستقيم 29">
                  <a:extLst>
                    <a:ext uri="{FF2B5EF4-FFF2-40B4-BE49-F238E27FC236}">
                      <a16:creationId xmlns:a16="http://schemas.microsoft.com/office/drawing/2014/main" id="{89D20B09-E30A-1290-3F82-ED59B24399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89782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رابط مستقيم 30">
                  <a:extLst>
                    <a:ext uri="{FF2B5EF4-FFF2-40B4-BE49-F238E27FC236}">
                      <a16:creationId xmlns:a16="http://schemas.microsoft.com/office/drawing/2014/main" id="{25A4394A-C9D2-FA0A-B57F-037A5E677F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86925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مجموعة 31">
                <a:extLst>
                  <a:ext uri="{FF2B5EF4-FFF2-40B4-BE49-F238E27FC236}">
                    <a16:creationId xmlns:a16="http://schemas.microsoft.com/office/drawing/2014/main" id="{4411C601-9BF9-324F-7F2B-BDC79A712623}"/>
                  </a:ext>
                </a:extLst>
              </p:cNvPr>
              <p:cNvGrpSpPr/>
              <p:nvPr/>
            </p:nvGrpSpPr>
            <p:grpSpPr>
              <a:xfrm>
                <a:off x="8332595" y="762987"/>
                <a:ext cx="454094" cy="137478"/>
                <a:chOff x="9409802" y="886925"/>
                <a:chExt cx="454094" cy="137478"/>
              </a:xfrm>
            </p:grpSpPr>
            <p:sp>
              <p:nvSpPr>
                <p:cNvPr id="33" name="مخطط انسيابي: رابط 32">
                  <a:extLst>
                    <a:ext uri="{FF2B5EF4-FFF2-40B4-BE49-F238E27FC236}">
                      <a16:creationId xmlns:a16="http://schemas.microsoft.com/office/drawing/2014/main" id="{710BA457-AAF3-D14C-0D82-8148BCB18718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" name="مخطط انسيابي: رابط 33">
                  <a:extLst>
                    <a:ext uri="{FF2B5EF4-FFF2-40B4-BE49-F238E27FC236}">
                      <a16:creationId xmlns:a16="http://schemas.microsoft.com/office/drawing/2014/main" id="{D70B7A75-9D4A-A700-DEBB-F287FDBC5ECC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5" name="مخطط انسيابي: رابط 34">
                  <a:extLst>
                    <a:ext uri="{FF2B5EF4-FFF2-40B4-BE49-F238E27FC236}">
                      <a16:creationId xmlns:a16="http://schemas.microsoft.com/office/drawing/2014/main" id="{FA0B1B37-9C39-EF50-3398-8E0F1A5C05D5}"/>
                    </a:ext>
                  </a:extLst>
                </p:cNvPr>
                <p:cNvSpPr/>
                <p:nvPr/>
              </p:nvSpPr>
              <p:spPr>
                <a:xfrm>
                  <a:off x="9529640" y="927343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6" name="مخطط انسيابي: رابط 35">
                  <a:extLst>
                    <a:ext uri="{FF2B5EF4-FFF2-40B4-BE49-F238E27FC236}">
                      <a16:creationId xmlns:a16="http://schemas.microsoft.com/office/drawing/2014/main" id="{F908B110-9B63-F45D-C423-AD6CCE731EB0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37" name="رابط مستقيم 36">
                  <a:extLst>
                    <a:ext uri="{FF2B5EF4-FFF2-40B4-BE49-F238E27FC236}">
                      <a16:creationId xmlns:a16="http://schemas.microsoft.com/office/drawing/2014/main" id="{79843BCB-049E-0250-BF88-AD0902FAE7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رابط مستقيم 37">
                  <a:extLst>
                    <a:ext uri="{FF2B5EF4-FFF2-40B4-BE49-F238E27FC236}">
                      <a16:creationId xmlns:a16="http://schemas.microsoft.com/office/drawing/2014/main" id="{FC4F6C4C-9E4E-5498-3A75-F97C2BAAE7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رابط مستقيم 38">
                  <a:extLst>
                    <a:ext uri="{FF2B5EF4-FFF2-40B4-BE49-F238E27FC236}">
                      <a16:creationId xmlns:a16="http://schemas.microsoft.com/office/drawing/2014/main" id="{C8BF6BC7-48C9-7952-526B-E8FC206997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89782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رابط مستقيم 39">
                  <a:extLst>
                    <a:ext uri="{FF2B5EF4-FFF2-40B4-BE49-F238E27FC236}">
                      <a16:creationId xmlns:a16="http://schemas.microsoft.com/office/drawing/2014/main" id="{07B546EC-4215-D8C5-8EF1-F368672163C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86925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مجموعة 40">
                <a:extLst>
                  <a:ext uri="{FF2B5EF4-FFF2-40B4-BE49-F238E27FC236}">
                    <a16:creationId xmlns:a16="http://schemas.microsoft.com/office/drawing/2014/main" id="{E94B7941-0653-C72C-5EC3-144AF0233800}"/>
                  </a:ext>
                </a:extLst>
              </p:cNvPr>
              <p:cNvGrpSpPr/>
              <p:nvPr/>
            </p:nvGrpSpPr>
            <p:grpSpPr>
              <a:xfrm>
                <a:off x="7791273" y="763009"/>
                <a:ext cx="454094" cy="137478"/>
                <a:chOff x="9409802" y="886925"/>
                <a:chExt cx="454094" cy="137478"/>
              </a:xfrm>
            </p:grpSpPr>
            <p:sp>
              <p:nvSpPr>
                <p:cNvPr id="42" name="مخطط انسيابي: رابط 41">
                  <a:extLst>
                    <a:ext uri="{FF2B5EF4-FFF2-40B4-BE49-F238E27FC236}">
                      <a16:creationId xmlns:a16="http://schemas.microsoft.com/office/drawing/2014/main" id="{C9B6DA2E-9872-010D-DA43-0068AFC30F2D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3" name="مخطط انسيابي: رابط 42">
                  <a:extLst>
                    <a:ext uri="{FF2B5EF4-FFF2-40B4-BE49-F238E27FC236}">
                      <a16:creationId xmlns:a16="http://schemas.microsoft.com/office/drawing/2014/main" id="{A20423C0-27DE-835A-3471-FF4E332B0F70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" name="مخطط انسيابي: رابط 43">
                  <a:extLst>
                    <a:ext uri="{FF2B5EF4-FFF2-40B4-BE49-F238E27FC236}">
                      <a16:creationId xmlns:a16="http://schemas.microsoft.com/office/drawing/2014/main" id="{FB0E7475-EC4A-2683-DD0D-684B582C9812}"/>
                    </a:ext>
                  </a:extLst>
                </p:cNvPr>
                <p:cNvSpPr/>
                <p:nvPr/>
              </p:nvSpPr>
              <p:spPr>
                <a:xfrm>
                  <a:off x="9529640" y="927343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" name="مخطط انسيابي: رابط 44">
                  <a:extLst>
                    <a:ext uri="{FF2B5EF4-FFF2-40B4-BE49-F238E27FC236}">
                      <a16:creationId xmlns:a16="http://schemas.microsoft.com/office/drawing/2014/main" id="{BCE3085F-4199-7C35-EC32-AB34B564F383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46" name="رابط مستقيم 45">
                  <a:extLst>
                    <a:ext uri="{FF2B5EF4-FFF2-40B4-BE49-F238E27FC236}">
                      <a16:creationId xmlns:a16="http://schemas.microsoft.com/office/drawing/2014/main" id="{37B45BA0-6073-788E-E75E-E9FCCE7634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رابط مستقيم 46">
                  <a:extLst>
                    <a:ext uri="{FF2B5EF4-FFF2-40B4-BE49-F238E27FC236}">
                      <a16:creationId xmlns:a16="http://schemas.microsoft.com/office/drawing/2014/main" id="{D47998B0-4BE7-6470-DCDF-7218EDE5F8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رابط مستقيم 47">
                  <a:extLst>
                    <a:ext uri="{FF2B5EF4-FFF2-40B4-BE49-F238E27FC236}">
                      <a16:creationId xmlns:a16="http://schemas.microsoft.com/office/drawing/2014/main" id="{B8806B1E-CCEB-091F-F7E9-0D67DBF544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89782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رابط مستقيم 48">
                  <a:extLst>
                    <a:ext uri="{FF2B5EF4-FFF2-40B4-BE49-F238E27FC236}">
                      <a16:creationId xmlns:a16="http://schemas.microsoft.com/office/drawing/2014/main" id="{A8B52909-393C-CAD3-0408-4A8F112EAB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86925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343" name="مجموعة 6342">
              <a:extLst>
                <a:ext uri="{FF2B5EF4-FFF2-40B4-BE49-F238E27FC236}">
                  <a16:creationId xmlns:a16="http://schemas.microsoft.com/office/drawing/2014/main" id="{4EC2E636-7E99-3036-9BF4-5314247BD3D0}"/>
                </a:ext>
              </a:extLst>
            </p:cNvPr>
            <p:cNvGrpSpPr/>
            <p:nvPr/>
          </p:nvGrpSpPr>
          <p:grpSpPr>
            <a:xfrm>
              <a:off x="851664" y="975094"/>
              <a:ext cx="11083803" cy="5779688"/>
              <a:chOff x="607660" y="928667"/>
              <a:chExt cx="11579034" cy="5804174"/>
            </a:xfrm>
          </p:grpSpPr>
          <p:grpSp>
            <p:nvGrpSpPr>
              <p:cNvPr id="52" name="مجموعة 51">
                <a:extLst>
                  <a:ext uri="{FF2B5EF4-FFF2-40B4-BE49-F238E27FC236}">
                    <a16:creationId xmlns:a16="http://schemas.microsoft.com/office/drawing/2014/main" id="{0BB85F05-A8A2-B590-7C51-9D1BD4FE958F}"/>
                  </a:ext>
                </a:extLst>
              </p:cNvPr>
              <p:cNvGrpSpPr/>
              <p:nvPr/>
            </p:nvGrpSpPr>
            <p:grpSpPr>
              <a:xfrm>
                <a:off x="607660" y="928667"/>
                <a:ext cx="11579034" cy="5276146"/>
                <a:chOff x="607660" y="1156650"/>
                <a:chExt cx="11579034" cy="5276146"/>
              </a:xfrm>
            </p:grpSpPr>
            <p:grpSp>
              <p:nvGrpSpPr>
                <p:cNvPr id="3723" name="مجموعة 3722">
                  <a:extLst>
                    <a:ext uri="{FF2B5EF4-FFF2-40B4-BE49-F238E27FC236}">
                      <a16:creationId xmlns:a16="http://schemas.microsoft.com/office/drawing/2014/main" id="{20F0CAC1-9E1C-F21B-63F6-A01E9B55233B}"/>
                    </a:ext>
                  </a:extLst>
                </p:cNvPr>
                <p:cNvGrpSpPr/>
                <p:nvPr/>
              </p:nvGrpSpPr>
              <p:grpSpPr>
                <a:xfrm>
                  <a:off x="613221" y="1156650"/>
                  <a:ext cx="11544490" cy="1092997"/>
                  <a:chOff x="613221" y="1156650"/>
                  <a:chExt cx="11544490" cy="1092997"/>
                </a:xfrm>
              </p:grpSpPr>
              <p:grpSp>
                <p:nvGrpSpPr>
                  <p:cNvPr id="3543" name="مجموعة 3542">
                    <a:extLst>
                      <a:ext uri="{FF2B5EF4-FFF2-40B4-BE49-F238E27FC236}">
                        <a16:creationId xmlns:a16="http://schemas.microsoft.com/office/drawing/2014/main" id="{B390EF6D-E72B-9184-73F6-8EA9DF55C043}"/>
                      </a:ext>
                    </a:extLst>
                  </p:cNvPr>
                  <p:cNvGrpSpPr/>
                  <p:nvPr/>
                </p:nvGrpSpPr>
                <p:grpSpPr>
                  <a:xfrm>
                    <a:off x="620743" y="1156650"/>
                    <a:ext cx="11536968" cy="491573"/>
                    <a:chOff x="620743" y="1156650"/>
                    <a:chExt cx="11536968" cy="491573"/>
                  </a:xfrm>
                </p:grpSpPr>
                <p:grpSp>
                  <p:nvGrpSpPr>
                    <p:cNvPr id="2901" name="مجموعة 2900">
                      <a:extLst>
                        <a:ext uri="{FF2B5EF4-FFF2-40B4-BE49-F238E27FC236}">
                          <a16:creationId xmlns:a16="http://schemas.microsoft.com/office/drawing/2014/main" id="{CC10F42D-8571-C1C9-8D6F-36E52A94567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20743" y="1156650"/>
                      <a:ext cx="11536968" cy="189446"/>
                      <a:chOff x="155356" y="3372990"/>
                      <a:chExt cx="12013311" cy="175575"/>
                    </a:xfrm>
                  </p:grpSpPr>
                  <p:sp>
                    <p:nvSpPr>
                      <p:cNvPr id="2902" name="مستطيل: زوايا مستديرة 2901">
                        <a:extLst>
                          <a:ext uri="{FF2B5EF4-FFF2-40B4-BE49-F238E27FC236}">
                            <a16:creationId xmlns:a16="http://schemas.microsoft.com/office/drawing/2014/main" id="{D3B8AC85-F990-466B-0C7D-62392FD9D83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877967" y="3372990"/>
                        <a:ext cx="2290700" cy="175575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bg1"/>
                      </a:solidFill>
                      <a:ln w="3175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ln>
                      <a:effectLst/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lIns="0" tIns="0" rIns="0" bIns="0"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8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2903" name="مخطط انسيابي: رابط 2902">
                        <a:extLst>
                          <a:ext uri="{FF2B5EF4-FFF2-40B4-BE49-F238E27FC236}">
                            <a16:creationId xmlns:a16="http://schemas.microsoft.com/office/drawing/2014/main" id="{7C69363B-28B4-67DF-1925-0D3208E78F9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995169" y="3394426"/>
                        <a:ext cx="151677" cy="12948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6350">
                        <a:solidFill>
                          <a:srgbClr val="0070C0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105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1</a:t>
                        </a:r>
                        <a:endParaRPr kumimoji="0" lang="ar-SA" sz="1050" b="1" i="0" u="none" strike="noStrike" kern="1200" cap="none" spc="0" normalizeH="0" baseline="0" noProof="0" dirty="0">
                          <a:ln w="22225">
                            <a:solidFill>
                              <a:srgbClr val="9F2936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  <p:grpSp>
                    <p:nvGrpSpPr>
                      <p:cNvPr id="2904" name="مجموعة 2903">
                        <a:extLst>
                          <a:ext uri="{FF2B5EF4-FFF2-40B4-BE49-F238E27FC236}">
                            <a16:creationId xmlns:a16="http://schemas.microsoft.com/office/drawing/2014/main" id="{DE55E924-9F09-CA2A-1F6F-2D71643C957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55356" y="3414497"/>
                        <a:ext cx="9624788" cy="89317"/>
                        <a:chOff x="1744219" y="3376049"/>
                        <a:chExt cx="8074376" cy="85971"/>
                      </a:xfrm>
                    </p:grpSpPr>
                    <p:grpSp>
                      <p:nvGrpSpPr>
                        <p:cNvPr id="2905" name="مجموعة 2904">
                          <a:extLst>
                            <a:ext uri="{FF2B5EF4-FFF2-40B4-BE49-F238E27FC236}">
                              <a16:creationId xmlns:a16="http://schemas.microsoft.com/office/drawing/2014/main" id="{B6016217-D859-C143-F636-928B06248C9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01483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2969" name="مجموعة 2968">
                            <a:extLst>
                              <a:ext uri="{FF2B5EF4-FFF2-40B4-BE49-F238E27FC236}">
                                <a16:creationId xmlns:a16="http://schemas.microsoft.com/office/drawing/2014/main" id="{02E39061-C16E-9B22-A3D3-7F0E3CEAFF14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85" name="مخطط انسيابي: رابط 2984">
                              <a:extLst>
                                <a:ext uri="{FF2B5EF4-FFF2-40B4-BE49-F238E27FC236}">
                                  <a16:creationId xmlns:a16="http://schemas.microsoft.com/office/drawing/2014/main" id="{A80AA0A9-1BF2-D24C-537C-65286E2E23F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86" name="مخطط انسيابي: رابط 2985">
                              <a:extLst>
                                <a:ext uri="{FF2B5EF4-FFF2-40B4-BE49-F238E27FC236}">
                                  <a16:creationId xmlns:a16="http://schemas.microsoft.com/office/drawing/2014/main" id="{359B5BCF-BCF7-89C0-3439-01D089C53E7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87" name="مخطط انسيابي: رابط 2986">
                              <a:extLst>
                                <a:ext uri="{FF2B5EF4-FFF2-40B4-BE49-F238E27FC236}">
                                  <a16:creationId xmlns:a16="http://schemas.microsoft.com/office/drawing/2014/main" id="{5873276D-B098-4203-9899-FF4C4774169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88" name="مخطط انسيابي: رابط 2987">
                              <a:extLst>
                                <a:ext uri="{FF2B5EF4-FFF2-40B4-BE49-F238E27FC236}">
                                  <a16:creationId xmlns:a16="http://schemas.microsoft.com/office/drawing/2014/main" id="{509EDB03-82FE-ADB7-B0DE-6AA6899137B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970" name="مجموعة 2969">
                            <a:extLst>
                              <a:ext uri="{FF2B5EF4-FFF2-40B4-BE49-F238E27FC236}">
                                <a16:creationId xmlns:a16="http://schemas.microsoft.com/office/drawing/2014/main" id="{826AAC90-ECC0-D0E0-DE55-3E79DBDF184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81" name="مخطط انسيابي: رابط 2980">
                              <a:extLst>
                                <a:ext uri="{FF2B5EF4-FFF2-40B4-BE49-F238E27FC236}">
                                  <a16:creationId xmlns:a16="http://schemas.microsoft.com/office/drawing/2014/main" id="{C660A303-FAF0-1AC8-2F4A-76733FBC042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82" name="مخطط انسيابي: رابط 2981">
                              <a:extLst>
                                <a:ext uri="{FF2B5EF4-FFF2-40B4-BE49-F238E27FC236}">
                                  <a16:creationId xmlns:a16="http://schemas.microsoft.com/office/drawing/2014/main" id="{18AE903C-83FD-B483-5DC2-05D562C4F51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83" name="مخطط انسيابي: رابط 2982">
                              <a:extLst>
                                <a:ext uri="{FF2B5EF4-FFF2-40B4-BE49-F238E27FC236}">
                                  <a16:creationId xmlns:a16="http://schemas.microsoft.com/office/drawing/2014/main" id="{20918E99-7DD6-18FB-5E1F-2EF261C964D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84" name="مخطط انسيابي: رابط 2983">
                              <a:extLst>
                                <a:ext uri="{FF2B5EF4-FFF2-40B4-BE49-F238E27FC236}">
                                  <a16:creationId xmlns:a16="http://schemas.microsoft.com/office/drawing/2014/main" id="{0AB1D8CC-9FA7-8ADA-66C2-61DA5F9E44C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971" name="مجموعة 2970">
                            <a:extLst>
                              <a:ext uri="{FF2B5EF4-FFF2-40B4-BE49-F238E27FC236}">
                                <a16:creationId xmlns:a16="http://schemas.microsoft.com/office/drawing/2014/main" id="{5925A2EB-12AD-7779-2878-393F1F6C578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77" name="مخطط انسيابي: رابط 2976">
                              <a:extLst>
                                <a:ext uri="{FF2B5EF4-FFF2-40B4-BE49-F238E27FC236}">
                                  <a16:creationId xmlns:a16="http://schemas.microsoft.com/office/drawing/2014/main" id="{8C0000BB-F44B-CB29-CF52-DDBEB2D07AC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78" name="مخطط انسيابي: رابط 2977">
                              <a:extLst>
                                <a:ext uri="{FF2B5EF4-FFF2-40B4-BE49-F238E27FC236}">
                                  <a16:creationId xmlns:a16="http://schemas.microsoft.com/office/drawing/2014/main" id="{3EFF6866-54C6-1B7E-087F-FD618116FC7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79" name="مخطط انسيابي: رابط 2978">
                              <a:extLst>
                                <a:ext uri="{FF2B5EF4-FFF2-40B4-BE49-F238E27FC236}">
                                  <a16:creationId xmlns:a16="http://schemas.microsoft.com/office/drawing/2014/main" id="{2282D7E5-20C0-229F-73CF-0973A075ECD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80" name="مخطط انسيابي: رابط 2979">
                              <a:extLst>
                                <a:ext uri="{FF2B5EF4-FFF2-40B4-BE49-F238E27FC236}">
                                  <a16:creationId xmlns:a16="http://schemas.microsoft.com/office/drawing/2014/main" id="{9760BF38-FCBD-E814-3EF9-D4AF53EDFF0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972" name="مجموعة 2971">
                            <a:extLst>
                              <a:ext uri="{FF2B5EF4-FFF2-40B4-BE49-F238E27FC236}">
                                <a16:creationId xmlns:a16="http://schemas.microsoft.com/office/drawing/2014/main" id="{5F0AB023-A1B5-CB33-A241-68F20B64EB02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73" name="مخطط انسيابي: رابط 2972">
                              <a:extLst>
                                <a:ext uri="{FF2B5EF4-FFF2-40B4-BE49-F238E27FC236}">
                                  <a16:creationId xmlns:a16="http://schemas.microsoft.com/office/drawing/2014/main" id="{91AF6D82-55BC-314E-33D6-05EE420B2F1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74" name="مخطط انسيابي: رابط 2973">
                              <a:extLst>
                                <a:ext uri="{FF2B5EF4-FFF2-40B4-BE49-F238E27FC236}">
                                  <a16:creationId xmlns:a16="http://schemas.microsoft.com/office/drawing/2014/main" id="{3B82D7A0-3593-FE66-FF03-07AA193C216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75" name="مخطط انسيابي: رابط 2974">
                              <a:extLst>
                                <a:ext uri="{FF2B5EF4-FFF2-40B4-BE49-F238E27FC236}">
                                  <a16:creationId xmlns:a16="http://schemas.microsoft.com/office/drawing/2014/main" id="{25524843-F488-92D2-5718-33EC9644474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76" name="مخطط انسيابي: رابط 2975">
                              <a:extLst>
                                <a:ext uri="{FF2B5EF4-FFF2-40B4-BE49-F238E27FC236}">
                                  <a16:creationId xmlns:a16="http://schemas.microsoft.com/office/drawing/2014/main" id="{B5CE4210-BEAB-3E9B-977E-655C0EE72CC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2906" name="مجموعة 2905">
                          <a:extLst>
                            <a:ext uri="{FF2B5EF4-FFF2-40B4-BE49-F238E27FC236}">
                              <a16:creationId xmlns:a16="http://schemas.microsoft.com/office/drawing/2014/main" id="{44E25CE7-6B87-FE95-DD14-A702504B954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92462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2949" name="مجموعة 2948">
                            <a:extLst>
                              <a:ext uri="{FF2B5EF4-FFF2-40B4-BE49-F238E27FC236}">
                                <a16:creationId xmlns:a16="http://schemas.microsoft.com/office/drawing/2014/main" id="{4B91CC8E-4700-7324-8B48-AFBBEA636484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65" name="مخطط انسيابي: رابط 2964">
                              <a:extLst>
                                <a:ext uri="{FF2B5EF4-FFF2-40B4-BE49-F238E27FC236}">
                                  <a16:creationId xmlns:a16="http://schemas.microsoft.com/office/drawing/2014/main" id="{B5849110-02B7-DE70-FCA6-460B2FD6C0A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66" name="مخطط انسيابي: رابط 2965">
                              <a:extLst>
                                <a:ext uri="{FF2B5EF4-FFF2-40B4-BE49-F238E27FC236}">
                                  <a16:creationId xmlns:a16="http://schemas.microsoft.com/office/drawing/2014/main" id="{B266E4DD-DC7C-09EA-3AB0-5F2CB6E44E7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67" name="مخطط انسيابي: رابط 2966">
                              <a:extLst>
                                <a:ext uri="{FF2B5EF4-FFF2-40B4-BE49-F238E27FC236}">
                                  <a16:creationId xmlns:a16="http://schemas.microsoft.com/office/drawing/2014/main" id="{3B9A7E80-8A20-E530-4958-D94DCF6DD39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68" name="مخطط انسيابي: رابط 2967">
                              <a:extLst>
                                <a:ext uri="{FF2B5EF4-FFF2-40B4-BE49-F238E27FC236}">
                                  <a16:creationId xmlns:a16="http://schemas.microsoft.com/office/drawing/2014/main" id="{46F6FEEB-0B51-7838-1098-22EA62180BC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950" name="مجموعة 2949">
                            <a:extLst>
                              <a:ext uri="{FF2B5EF4-FFF2-40B4-BE49-F238E27FC236}">
                                <a16:creationId xmlns:a16="http://schemas.microsoft.com/office/drawing/2014/main" id="{E160350C-1574-4327-B3F1-BCD65183205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61" name="مخطط انسيابي: رابط 2960">
                              <a:extLst>
                                <a:ext uri="{FF2B5EF4-FFF2-40B4-BE49-F238E27FC236}">
                                  <a16:creationId xmlns:a16="http://schemas.microsoft.com/office/drawing/2014/main" id="{9807F434-1F4A-D45E-5804-A4A980B2988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62" name="مخطط انسيابي: رابط 2961">
                              <a:extLst>
                                <a:ext uri="{FF2B5EF4-FFF2-40B4-BE49-F238E27FC236}">
                                  <a16:creationId xmlns:a16="http://schemas.microsoft.com/office/drawing/2014/main" id="{F880E5DC-D044-D4AB-11D0-F7C33AB2481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63" name="مخطط انسيابي: رابط 2962">
                              <a:extLst>
                                <a:ext uri="{FF2B5EF4-FFF2-40B4-BE49-F238E27FC236}">
                                  <a16:creationId xmlns:a16="http://schemas.microsoft.com/office/drawing/2014/main" id="{9C061D2A-6B3B-9568-D3D7-0E2E61BA88B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64" name="مخطط انسيابي: رابط 2963">
                              <a:extLst>
                                <a:ext uri="{FF2B5EF4-FFF2-40B4-BE49-F238E27FC236}">
                                  <a16:creationId xmlns:a16="http://schemas.microsoft.com/office/drawing/2014/main" id="{A08B27BA-3302-8EB9-96EB-29619A582EA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951" name="مجموعة 2950">
                            <a:extLst>
                              <a:ext uri="{FF2B5EF4-FFF2-40B4-BE49-F238E27FC236}">
                                <a16:creationId xmlns:a16="http://schemas.microsoft.com/office/drawing/2014/main" id="{5F56F5F5-77AF-B426-A443-A8F725C14F6B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57" name="مخطط انسيابي: رابط 2956">
                              <a:extLst>
                                <a:ext uri="{FF2B5EF4-FFF2-40B4-BE49-F238E27FC236}">
                                  <a16:creationId xmlns:a16="http://schemas.microsoft.com/office/drawing/2014/main" id="{1A8AF7DF-9501-DE18-01D9-85678BCF758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58" name="مخطط انسيابي: رابط 2957">
                              <a:extLst>
                                <a:ext uri="{FF2B5EF4-FFF2-40B4-BE49-F238E27FC236}">
                                  <a16:creationId xmlns:a16="http://schemas.microsoft.com/office/drawing/2014/main" id="{5CB708DA-0A3C-C045-DBAC-83A6A6CC61D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59" name="مخطط انسيابي: رابط 2958">
                              <a:extLst>
                                <a:ext uri="{FF2B5EF4-FFF2-40B4-BE49-F238E27FC236}">
                                  <a16:creationId xmlns:a16="http://schemas.microsoft.com/office/drawing/2014/main" id="{7C90D6D8-7CC3-85C7-E0AE-0A1A2BA360D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60" name="مخطط انسيابي: رابط 2959">
                              <a:extLst>
                                <a:ext uri="{FF2B5EF4-FFF2-40B4-BE49-F238E27FC236}">
                                  <a16:creationId xmlns:a16="http://schemas.microsoft.com/office/drawing/2014/main" id="{A8FF575B-66E9-3A0B-F6C1-8A306EC6095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952" name="مجموعة 2951">
                            <a:extLst>
                              <a:ext uri="{FF2B5EF4-FFF2-40B4-BE49-F238E27FC236}">
                                <a16:creationId xmlns:a16="http://schemas.microsoft.com/office/drawing/2014/main" id="{91E31A2B-99F0-EBA6-2583-80918FEDBCC3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53" name="مخطط انسيابي: رابط 2952">
                              <a:extLst>
                                <a:ext uri="{FF2B5EF4-FFF2-40B4-BE49-F238E27FC236}">
                                  <a16:creationId xmlns:a16="http://schemas.microsoft.com/office/drawing/2014/main" id="{E3EC5DF7-D8E6-DFD4-BF08-8F1CC7DE628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54" name="مخطط انسيابي: رابط 2953">
                              <a:extLst>
                                <a:ext uri="{FF2B5EF4-FFF2-40B4-BE49-F238E27FC236}">
                                  <a16:creationId xmlns:a16="http://schemas.microsoft.com/office/drawing/2014/main" id="{F9BFA86C-2A61-C3E9-6E3D-BDE45DA68FA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55" name="مخطط انسيابي: رابط 2954">
                              <a:extLst>
                                <a:ext uri="{FF2B5EF4-FFF2-40B4-BE49-F238E27FC236}">
                                  <a16:creationId xmlns:a16="http://schemas.microsoft.com/office/drawing/2014/main" id="{AE050EE8-8A40-A2C9-0FDC-E84EBCB4272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56" name="مخطط انسيابي: رابط 2955">
                              <a:extLst>
                                <a:ext uri="{FF2B5EF4-FFF2-40B4-BE49-F238E27FC236}">
                                  <a16:creationId xmlns:a16="http://schemas.microsoft.com/office/drawing/2014/main" id="{9B6D0B8D-0DFA-A267-07F0-2404F2E031D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2907" name="مجموعة 2906">
                          <a:extLst>
                            <a:ext uri="{FF2B5EF4-FFF2-40B4-BE49-F238E27FC236}">
                              <a16:creationId xmlns:a16="http://schemas.microsoft.com/office/drawing/2014/main" id="{66FB1A2D-C20E-1BD8-A910-A0F529B08B1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83442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2929" name="مجموعة 2928">
                            <a:extLst>
                              <a:ext uri="{FF2B5EF4-FFF2-40B4-BE49-F238E27FC236}">
                                <a16:creationId xmlns:a16="http://schemas.microsoft.com/office/drawing/2014/main" id="{E1121714-007A-8078-12B1-FE19F4326B5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45" name="مخطط انسيابي: رابط 2944">
                              <a:extLst>
                                <a:ext uri="{FF2B5EF4-FFF2-40B4-BE49-F238E27FC236}">
                                  <a16:creationId xmlns:a16="http://schemas.microsoft.com/office/drawing/2014/main" id="{80AF92F6-00B5-B576-0653-9BDFDEFAEA1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46" name="مخطط انسيابي: رابط 2945">
                              <a:extLst>
                                <a:ext uri="{FF2B5EF4-FFF2-40B4-BE49-F238E27FC236}">
                                  <a16:creationId xmlns:a16="http://schemas.microsoft.com/office/drawing/2014/main" id="{252EB614-1D44-31AA-FC2E-868285FF810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47" name="مخطط انسيابي: رابط 2946">
                              <a:extLst>
                                <a:ext uri="{FF2B5EF4-FFF2-40B4-BE49-F238E27FC236}">
                                  <a16:creationId xmlns:a16="http://schemas.microsoft.com/office/drawing/2014/main" id="{730305FB-EFA8-E12F-6484-419A7D450E7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48" name="مخطط انسيابي: رابط 2947">
                              <a:extLst>
                                <a:ext uri="{FF2B5EF4-FFF2-40B4-BE49-F238E27FC236}">
                                  <a16:creationId xmlns:a16="http://schemas.microsoft.com/office/drawing/2014/main" id="{05430C70-F9F8-E914-DA50-1F03E0DD427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930" name="مجموعة 2929">
                            <a:extLst>
                              <a:ext uri="{FF2B5EF4-FFF2-40B4-BE49-F238E27FC236}">
                                <a16:creationId xmlns:a16="http://schemas.microsoft.com/office/drawing/2014/main" id="{AF3D6C12-7017-B3A3-0F33-609ACB9216D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41" name="مخطط انسيابي: رابط 2940">
                              <a:extLst>
                                <a:ext uri="{FF2B5EF4-FFF2-40B4-BE49-F238E27FC236}">
                                  <a16:creationId xmlns:a16="http://schemas.microsoft.com/office/drawing/2014/main" id="{B8EA34E4-CEFC-09C2-5638-08B6F862DD0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42" name="مخطط انسيابي: رابط 2941">
                              <a:extLst>
                                <a:ext uri="{FF2B5EF4-FFF2-40B4-BE49-F238E27FC236}">
                                  <a16:creationId xmlns:a16="http://schemas.microsoft.com/office/drawing/2014/main" id="{50D5A790-5F2F-9E6B-A536-FE7F0D9D075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43" name="مخطط انسيابي: رابط 2942">
                              <a:extLst>
                                <a:ext uri="{FF2B5EF4-FFF2-40B4-BE49-F238E27FC236}">
                                  <a16:creationId xmlns:a16="http://schemas.microsoft.com/office/drawing/2014/main" id="{99F0D97B-7D83-F604-F1ED-9B9A75F3095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44" name="مخطط انسيابي: رابط 2943">
                              <a:extLst>
                                <a:ext uri="{FF2B5EF4-FFF2-40B4-BE49-F238E27FC236}">
                                  <a16:creationId xmlns:a16="http://schemas.microsoft.com/office/drawing/2014/main" id="{FC0702FF-0395-1B1C-FC53-C62C3B301AC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931" name="مجموعة 2930">
                            <a:extLst>
                              <a:ext uri="{FF2B5EF4-FFF2-40B4-BE49-F238E27FC236}">
                                <a16:creationId xmlns:a16="http://schemas.microsoft.com/office/drawing/2014/main" id="{DB6A645F-6028-48D1-E5CD-561FAF349352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37" name="مخطط انسيابي: رابط 2936">
                              <a:extLst>
                                <a:ext uri="{FF2B5EF4-FFF2-40B4-BE49-F238E27FC236}">
                                  <a16:creationId xmlns:a16="http://schemas.microsoft.com/office/drawing/2014/main" id="{4386AD5A-E1C7-A513-628B-543816D76AC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38" name="مخطط انسيابي: رابط 2937">
                              <a:extLst>
                                <a:ext uri="{FF2B5EF4-FFF2-40B4-BE49-F238E27FC236}">
                                  <a16:creationId xmlns:a16="http://schemas.microsoft.com/office/drawing/2014/main" id="{15BABB91-4ECE-6794-C244-4224D94A73F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39" name="مخطط انسيابي: رابط 2938">
                              <a:extLst>
                                <a:ext uri="{FF2B5EF4-FFF2-40B4-BE49-F238E27FC236}">
                                  <a16:creationId xmlns:a16="http://schemas.microsoft.com/office/drawing/2014/main" id="{F5648C97-A730-5E93-23E9-CE0B25A4E43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40" name="مخطط انسيابي: رابط 2939">
                              <a:extLst>
                                <a:ext uri="{FF2B5EF4-FFF2-40B4-BE49-F238E27FC236}">
                                  <a16:creationId xmlns:a16="http://schemas.microsoft.com/office/drawing/2014/main" id="{B511DEE5-BD65-7761-03DA-AAFF3B6621D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932" name="مجموعة 2931">
                            <a:extLst>
                              <a:ext uri="{FF2B5EF4-FFF2-40B4-BE49-F238E27FC236}">
                                <a16:creationId xmlns:a16="http://schemas.microsoft.com/office/drawing/2014/main" id="{39E51FFC-E628-CFCF-007E-E9E1CBEEEB73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33" name="مخطط انسيابي: رابط 2932">
                              <a:extLst>
                                <a:ext uri="{FF2B5EF4-FFF2-40B4-BE49-F238E27FC236}">
                                  <a16:creationId xmlns:a16="http://schemas.microsoft.com/office/drawing/2014/main" id="{2DC6E60A-AD68-3ED0-24AA-C8056E2247F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34" name="مخطط انسيابي: رابط 2933">
                              <a:extLst>
                                <a:ext uri="{FF2B5EF4-FFF2-40B4-BE49-F238E27FC236}">
                                  <a16:creationId xmlns:a16="http://schemas.microsoft.com/office/drawing/2014/main" id="{C8C7F432-C4CE-F8A3-AC31-D654E0D1CBF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35" name="مخطط انسيابي: رابط 2934">
                              <a:extLst>
                                <a:ext uri="{FF2B5EF4-FFF2-40B4-BE49-F238E27FC236}">
                                  <a16:creationId xmlns:a16="http://schemas.microsoft.com/office/drawing/2014/main" id="{73D8D23A-1342-E6EC-BE82-02652603D10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36" name="مخطط انسيابي: رابط 2935">
                              <a:extLst>
                                <a:ext uri="{FF2B5EF4-FFF2-40B4-BE49-F238E27FC236}">
                                  <a16:creationId xmlns:a16="http://schemas.microsoft.com/office/drawing/2014/main" id="{7A31CE0F-FDB4-8BA3-1A4C-1ED51913EDE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2908" name="مجموعة 2907">
                          <a:extLst>
                            <a:ext uri="{FF2B5EF4-FFF2-40B4-BE49-F238E27FC236}">
                              <a16:creationId xmlns:a16="http://schemas.microsoft.com/office/drawing/2014/main" id="{9D470617-30E4-9983-857A-1793A54F761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4421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2909" name="مجموعة 2908">
                            <a:extLst>
                              <a:ext uri="{FF2B5EF4-FFF2-40B4-BE49-F238E27FC236}">
                                <a16:creationId xmlns:a16="http://schemas.microsoft.com/office/drawing/2014/main" id="{880E5DAE-ED5F-9F0A-F4E6-6E50C2FC8DE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25" name="مخطط انسيابي: رابط 2924">
                              <a:extLst>
                                <a:ext uri="{FF2B5EF4-FFF2-40B4-BE49-F238E27FC236}">
                                  <a16:creationId xmlns:a16="http://schemas.microsoft.com/office/drawing/2014/main" id="{B0EA9FE9-EB66-6619-20B5-8B41F25CDE9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26" name="مخطط انسيابي: رابط 2925">
                              <a:extLst>
                                <a:ext uri="{FF2B5EF4-FFF2-40B4-BE49-F238E27FC236}">
                                  <a16:creationId xmlns:a16="http://schemas.microsoft.com/office/drawing/2014/main" id="{4E008348-5F59-5AA2-7477-7343A9927BA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27" name="مخطط انسيابي: رابط 2926">
                              <a:extLst>
                                <a:ext uri="{FF2B5EF4-FFF2-40B4-BE49-F238E27FC236}">
                                  <a16:creationId xmlns:a16="http://schemas.microsoft.com/office/drawing/2014/main" id="{A2399FFC-3297-BF9A-C79B-9D9D4DDCD02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28" name="مخطط انسيابي: رابط 2927">
                              <a:extLst>
                                <a:ext uri="{FF2B5EF4-FFF2-40B4-BE49-F238E27FC236}">
                                  <a16:creationId xmlns:a16="http://schemas.microsoft.com/office/drawing/2014/main" id="{42668DE8-FC86-6F36-2BE1-96F4C41BF38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910" name="مجموعة 2909">
                            <a:extLst>
                              <a:ext uri="{FF2B5EF4-FFF2-40B4-BE49-F238E27FC236}">
                                <a16:creationId xmlns:a16="http://schemas.microsoft.com/office/drawing/2014/main" id="{8F03E097-7E4E-F930-23CE-16FE10AE57E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21" name="مخطط انسيابي: رابط 2920">
                              <a:extLst>
                                <a:ext uri="{FF2B5EF4-FFF2-40B4-BE49-F238E27FC236}">
                                  <a16:creationId xmlns:a16="http://schemas.microsoft.com/office/drawing/2014/main" id="{839576EB-A255-A551-65BF-37531D23383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22" name="مخطط انسيابي: رابط 2921">
                              <a:extLst>
                                <a:ext uri="{FF2B5EF4-FFF2-40B4-BE49-F238E27FC236}">
                                  <a16:creationId xmlns:a16="http://schemas.microsoft.com/office/drawing/2014/main" id="{EF775174-D379-EAF5-063E-277BB8A607A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23" name="مخطط انسيابي: رابط 2922">
                              <a:extLst>
                                <a:ext uri="{FF2B5EF4-FFF2-40B4-BE49-F238E27FC236}">
                                  <a16:creationId xmlns:a16="http://schemas.microsoft.com/office/drawing/2014/main" id="{1EB67061-88AD-0BC8-367F-EC01151C696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24" name="مخطط انسيابي: رابط 2923">
                              <a:extLst>
                                <a:ext uri="{FF2B5EF4-FFF2-40B4-BE49-F238E27FC236}">
                                  <a16:creationId xmlns:a16="http://schemas.microsoft.com/office/drawing/2014/main" id="{082ECD6D-DA09-0327-159B-06EF01AF027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911" name="مجموعة 2910">
                            <a:extLst>
                              <a:ext uri="{FF2B5EF4-FFF2-40B4-BE49-F238E27FC236}">
                                <a16:creationId xmlns:a16="http://schemas.microsoft.com/office/drawing/2014/main" id="{12BB7F44-BBB4-6C55-A462-C22DABEB47C2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17" name="مخطط انسيابي: رابط 2916">
                              <a:extLst>
                                <a:ext uri="{FF2B5EF4-FFF2-40B4-BE49-F238E27FC236}">
                                  <a16:creationId xmlns:a16="http://schemas.microsoft.com/office/drawing/2014/main" id="{8FE6107D-76F1-6C77-5518-60C7E4F99DA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18" name="مخطط انسيابي: رابط 2917">
                              <a:extLst>
                                <a:ext uri="{FF2B5EF4-FFF2-40B4-BE49-F238E27FC236}">
                                  <a16:creationId xmlns:a16="http://schemas.microsoft.com/office/drawing/2014/main" id="{D57366CF-D561-C163-CC71-EB90A4079B1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19" name="مخطط انسيابي: رابط 2918">
                              <a:extLst>
                                <a:ext uri="{FF2B5EF4-FFF2-40B4-BE49-F238E27FC236}">
                                  <a16:creationId xmlns:a16="http://schemas.microsoft.com/office/drawing/2014/main" id="{9F29D939-BA1F-2B07-441F-3CE240432DE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20" name="مخطط انسيابي: رابط 2919">
                              <a:extLst>
                                <a:ext uri="{FF2B5EF4-FFF2-40B4-BE49-F238E27FC236}">
                                  <a16:creationId xmlns:a16="http://schemas.microsoft.com/office/drawing/2014/main" id="{5841BDC3-F42A-0ADB-FD37-E9165F53969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912" name="مجموعة 2911">
                            <a:extLst>
                              <a:ext uri="{FF2B5EF4-FFF2-40B4-BE49-F238E27FC236}">
                                <a16:creationId xmlns:a16="http://schemas.microsoft.com/office/drawing/2014/main" id="{63B272FA-1241-908F-F847-402DF6D2635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2913" name="مخطط انسيابي: رابط 2912">
                              <a:extLst>
                                <a:ext uri="{FF2B5EF4-FFF2-40B4-BE49-F238E27FC236}">
                                  <a16:creationId xmlns:a16="http://schemas.microsoft.com/office/drawing/2014/main" id="{EA844581-D7D2-BE38-DA8E-096B0B11381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14" name="مخطط انسيابي: رابط 2913">
                              <a:extLst>
                                <a:ext uri="{FF2B5EF4-FFF2-40B4-BE49-F238E27FC236}">
                                  <a16:creationId xmlns:a16="http://schemas.microsoft.com/office/drawing/2014/main" id="{2BE8A516-B5B7-9280-49B3-73EF87C39A5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15" name="مخطط انسيابي: رابط 2914">
                              <a:extLst>
                                <a:ext uri="{FF2B5EF4-FFF2-40B4-BE49-F238E27FC236}">
                                  <a16:creationId xmlns:a16="http://schemas.microsoft.com/office/drawing/2014/main" id="{30BCC339-E6ED-B110-00A2-3D022BD28AB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2916" name="مخطط انسيابي: رابط 2915">
                              <a:extLst>
                                <a:ext uri="{FF2B5EF4-FFF2-40B4-BE49-F238E27FC236}">
                                  <a16:creationId xmlns:a16="http://schemas.microsoft.com/office/drawing/2014/main" id="{6051B2A9-640A-F8A3-CF93-5D4F307A421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</p:grpSp>
                </p:grpSp>
                <p:grpSp>
                  <p:nvGrpSpPr>
                    <p:cNvPr id="3273" name="مجموعة 3272">
                      <a:extLst>
                        <a:ext uri="{FF2B5EF4-FFF2-40B4-BE49-F238E27FC236}">
                          <a16:creationId xmlns:a16="http://schemas.microsoft.com/office/drawing/2014/main" id="{DBD3FD97-F687-B5B3-09F9-58B111DB38C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20743" y="1458777"/>
                      <a:ext cx="11536968" cy="189446"/>
                      <a:chOff x="155356" y="3372990"/>
                      <a:chExt cx="12013311" cy="175575"/>
                    </a:xfrm>
                  </p:grpSpPr>
                  <p:sp>
                    <p:nvSpPr>
                      <p:cNvPr id="3274" name="مستطيل: زوايا مستديرة 3273">
                        <a:extLst>
                          <a:ext uri="{FF2B5EF4-FFF2-40B4-BE49-F238E27FC236}">
                            <a16:creationId xmlns:a16="http://schemas.microsoft.com/office/drawing/2014/main" id="{E7F67CE0-2814-334E-191A-B08A9F66295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877967" y="3372990"/>
                        <a:ext cx="2290700" cy="175575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 w="3175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ln>
                      <a:effectLst/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lIns="0" tIns="0" rIns="0" bIns="0"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8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3275" name="مخطط انسيابي: رابط 3274">
                        <a:extLst>
                          <a:ext uri="{FF2B5EF4-FFF2-40B4-BE49-F238E27FC236}">
                            <a16:creationId xmlns:a16="http://schemas.microsoft.com/office/drawing/2014/main" id="{A5C7EAA4-4B29-D2CE-94D4-7A116FA6E91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995169" y="3394426"/>
                        <a:ext cx="151677" cy="12948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6350">
                        <a:solidFill>
                          <a:srgbClr val="0070C0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105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2</a:t>
                        </a:r>
                        <a:endParaRPr kumimoji="0" lang="ar-SA" sz="1050" b="1" i="0" u="none" strike="noStrike" kern="1200" cap="none" spc="0" normalizeH="0" baseline="0" noProof="0" dirty="0">
                          <a:ln w="22225">
                            <a:solidFill>
                              <a:srgbClr val="9F2936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  <p:grpSp>
                    <p:nvGrpSpPr>
                      <p:cNvPr id="3276" name="مجموعة 3275">
                        <a:extLst>
                          <a:ext uri="{FF2B5EF4-FFF2-40B4-BE49-F238E27FC236}">
                            <a16:creationId xmlns:a16="http://schemas.microsoft.com/office/drawing/2014/main" id="{C52FA537-2D36-FD68-BD42-1B507AFC34A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55356" y="3414497"/>
                        <a:ext cx="9624788" cy="89317"/>
                        <a:chOff x="1744219" y="3376049"/>
                        <a:chExt cx="8074376" cy="85971"/>
                      </a:xfrm>
                    </p:grpSpPr>
                    <p:grpSp>
                      <p:nvGrpSpPr>
                        <p:cNvPr id="3277" name="مجموعة 3276">
                          <a:extLst>
                            <a:ext uri="{FF2B5EF4-FFF2-40B4-BE49-F238E27FC236}">
                              <a16:creationId xmlns:a16="http://schemas.microsoft.com/office/drawing/2014/main" id="{41BC1893-9CF0-3229-1F22-61C61BCB1E8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01483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341" name="مجموعة 3340">
                            <a:extLst>
                              <a:ext uri="{FF2B5EF4-FFF2-40B4-BE49-F238E27FC236}">
                                <a16:creationId xmlns:a16="http://schemas.microsoft.com/office/drawing/2014/main" id="{C4B3C40D-7C1E-27B5-F3FD-F2FD53430F11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357" name="مخطط انسيابي: رابط 3356">
                              <a:extLst>
                                <a:ext uri="{FF2B5EF4-FFF2-40B4-BE49-F238E27FC236}">
                                  <a16:creationId xmlns:a16="http://schemas.microsoft.com/office/drawing/2014/main" id="{1DF69027-344B-2D6D-7A50-E49D4D6249F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58" name="مخطط انسيابي: رابط 3357">
                              <a:extLst>
                                <a:ext uri="{FF2B5EF4-FFF2-40B4-BE49-F238E27FC236}">
                                  <a16:creationId xmlns:a16="http://schemas.microsoft.com/office/drawing/2014/main" id="{A6B382B5-49A0-ED1C-3E13-623866A299D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59" name="مخطط انسيابي: رابط 3358">
                              <a:extLst>
                                <a:ext uri="{FF2B5EF4-FFF2-40B4-BE49-F238E27FC236}">
                                  <a16:creationId xmlns:a16="http://schemas.microsoft.com/office/drawing/2014/main" id="{77DF0750-FA7E-668D-5A3F-5F2CF029E5B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60" name="مخطط انسيابي: رابط 3359">
                              <a:extLst>
                                <a:ext uri="{FF2B5EF4-FFF2-40B4-BE49-F238E27FC236}">
                                  <a16:creationId xmlns:a16="http://schemas.microsoft.com/office/drawing/2014/main" id="{583B36A6-1F5D-0AA6-82EF-CD689DB0FEB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342" name="مجموعة 3341">
                            <a:extLst>
                              <a:ext uri="{FF2B5EF4-FFF2-40B4-BE49-F238E27FC236}">
                                <a16:creationId xmlns:a16="http://schemas.microsoft.com/office/drawing/2014/main" id="{DC73EAD1-BF08-9142-9F90-F47AE64C618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353" name="مخطط انسيابي: رابط 3352">
                              <a:extLst>
                                <a:ext uri="{FF2B5EF4-FFF2-40B4-BE49-F238E27FC236}">
                                  <a16:creationId xmlns:a16="http://schemas.microsoft.com/office/drawing/2014/main" id="{947B893C-CCD2-0943-1BAC-C8E2C5B3865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54" name="مخطط انسيابي: رابط 3353">
                              <a:extLst>
                                <a:ext uri="{FF2B5EF4-FFF2-40B4-BE49-F238E27FC236}">
                                  <a16:creationId xmlns:a16="http://schemas.microsoft.com/office/drawing/2014/main" id="{85309310-9109-2479-9662-C7524982943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55" name="مخطط انسيابي: رابط 3354">
                              <a:extLst>
                                <a:ext uri="{FF2B5EF4-FFF2-40B4-BE49-F238E27FC236}">
                                  <a16:creationId xmlns:a16="http://schemas.microsoft.com/office/drawing/2014/main" id="{FCBCF4F2-EDD6-461C-9CA8-65A16569BD4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56" name="مخطط انسيابي: رابط 3355">
                              <a:extLst>
                                <a:ext uri="{FF2B5EF4-FFF2-40B4-BE49-F238E27FC236}">
                                  <a16:creationId xmlns:a16="http://schemas.microsoft.com/office/drawing/2014/main" id="{D4F91BF6-FF04-9C7B-2887-F21AABC624A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343" name="مجموعة 3342">
                            <a:extLst>
                              <a:ext uri="{FF2B5EF4-FFF2-40B4-BE49-F238E27FC236}">
                                <a16:creationId xmlns:a16="http://schemas.microsoft.com/office/drawing/2014/main" id="{0DAAA1BA-50E6-4A0C-21B3-01DF360A6C37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349" name="مخطط انسيابي: رابط 3348">
                              <a:extLst>
                                <a:ext uri="{FF2B5EF4-FFF2-40B4-BE49-F238E27FC236}">
                                  <a16:creationId xmlns:a16="http://schemas.microsoft.com/office/drawing/2014/main" id="{6FCE57E9-8A44-D89C-3ED4-A99C46D6F04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50" name="مخطط انسيابي: رابط 3349">
                              <a:extLst>
                                <a:ext uri="{FF2B5EF4-FFF2-40B4-BE49-F238E27FC236}">
                                  <a16:creationId xmlns:a16="http://schemas.microsoft.com/office/drawing/2014/main" id="{A3F7481D-3FF6-B157-189C-8E05631D115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51" name="مخطط انسيابي: رابط 3350">
                              <a:extLst>
                                <a:ext uri="{FF2B5EF4-FFF2-40B4-BE49-F238E27FC236}">
                                  <a16:creationId xmlns:a16="http://schemas.microsoft.com/office/drawing/2014/main" id="{72157370-86A9-E7A3-FA2C-55885DC447C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52" name="مخطط انسيابي: رابط 3351">
                              <a:extLst>
                                <a:ext uri="{FF2B5EF4-FFF2-40B4-BE49-F238E27FC236}">
                                  <a16:creationId xmlns:a16="http://schemas.microsoft.com/office/drawing/2014/main" id="{C41DCD10-0C43-2492-D989-440CC748DF2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344" name="مجموعة 3343">
                            <a:extLst>
                              <a:ext uri="{FF2B5EF4-FFF2-40B4-BE49-F238E27FC236}">
                                <a16:creationId xmlns:a16="http://schemas.microsoft.com/office/drawing/2014/main" id="{57E3C914-79EB-D3DE-E746-BA3E40E0507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345" name="مخطط انسيابي: رابط 3344">
                              <a:extLst>
                                <a:ext uri="{FF2B5EF4-FFF2-40B4-BE49-F238E27FC236}">
                                  <a16:creationId xmlns:a16="http://schemas.microsoft.com/office/drawing/2014/main" id="{C89C2B80-5464-8452-D7D0-F66AA253935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46" name="مخطط انسيابي: رابط 3345">
                              <a:extLst>
                                <a:ext uri="{FF2B5EF4-FFF2-40B4-BE49-F238E27FC236}">
                                  <a16:creationId xmlns:a16="http://schemas.microsoft.com/office/drawing/2014/main" id="{805D1C5B-E0BE-BF57-EB46-87A77BA1125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47" name="مخطط انسيابي: رابط 3346">
                              <a:extLst>
                                <a:ext uri="{FF2B5EF4-FFF2-40B4-BE49-F238E27FC236}">
                                  <a16:creationId xmlns:a16="http://schemas.microsoft.com/office/drawing/2014/main" id="{3EEE646C-0C48-522F-AF66-C6814638B18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48" name="مخطط انسيابي: رابط 3347">
                              <a:extLst>
                                <a:ext uri="{FF2B5EF4-FFF2-40B4-BE49-F238E27FC236}">
                                  <a16:creationId xmlns:a16="http://schemas.microsoft.com/office/drawing/2014/main" id="{69F0AB47-CA08-9B9D-010F-A22C0458946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278" name="مجموعة 3277">
                          <a:extLst>
                            <a:ext uri="{FF2B5EF4-FFF2-40B4-BE49-F238E27FC236}">
                              <a16:creationId xmlns:a16="http://schemas.microsoft.com/office/drawing/2014/main" id="{577EA064-5858-FC6F-6D8C-CA6686A475D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92462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321" name="مجموعة 3320">
                            <a:extLst>
                              <a:ext uri="{FF2B5EF4-FFF2-40B4-BE49-F238E27FC236}">
                                <a16:creationId xmlns:a16="http://schemas.microsoft.com/office/drawing/2014/main" id="{FAEF64FC-2956-7675-8964-902A6AA7D191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337" name="مخطط انسيابي: رابط 3336">
                              <a:extLst>
                                <a:ext uri="{FF2B5EF4-FFF2-40B4-BE49-F238E27FC236}">
                                  <a16:creationId xmlns:a16="http://schemas.microsoft.com/office/drawing/2014/main" id="{968CCDB9-CD40-51F6-9F0F-47C17335F36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38" name="مخطط انسيابي: رابط 3337">
                              <a:extLst>
                                <a:ext uri="{FF2B5EF4-FFF2-40B4-BE49-F238E27FC236}">
                                  <a16:creationId xmlns:a16="http://schemas.microsoft.com/office/drawing/2014/main" id="{1FF2BB66-1AE2-696C-771E-98FAF3D19CE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39" name="مخطط انسيابي: رابط 3338">
                              <a:extLst>
                                <a:ext uri="{FF2B5EF4-FFF2-40B4-BE49-F238E27FC236}">
                                  <a16:creationId xmlns:a16="http://schemas.microsoft.com/office/drawing/2014/main" id="{B158F9E9-29A9-8A90-15D6-4540CEB0DC0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40" name="مخطط انسيابي: رابط 3339">
                              <a:extLst>
                                <a:ext uri="{FF2B5EF4-FFF2-40B4-BE49-F238E27FC236}">
                                  <a16:creationId xmlns:a16="http://schemas.microsoft.com/office/drawing/2014/main" id="{6673EBEA-F489-A79F-C482-F34693616CF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322" name="مجموعة 3321">
                            <a:extLst>
                              <a:ext uri="{FF2B5EF4-FFF2-40B4-BE49-F238E27FC236}">
                                <a16:creationId xmlns:a16="http://schemas.microsoft.com/office/drawing/2014/main" id="{7124F9AF-6EF8-F545-9D8D-D0397A45903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333" name="مخطط انسيابي: رابط 3332">
                              <a:extLst>
                                <a:ext uri="{FF2B5EF4-FFF2-40B4-BE49-F238E27FC236}">
                                  <a16:creationId xmlns:a16="http://schemas.microsoft.com/office/drawing/2014/main" id="{09398523-2B91-310A-6B4E-629AA33D209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34" name="مخطط انسيابي: رابط 3333">
                              <a:extLst>
                                <a:ext uri="{FF2B5EF4-FFF2-40B4-BE49-F238E27FC236}">
                                  <a16:creationId xmlns:a16="http://schemas.microsoft.com/office/drawing/2014/main" id="{579E1D9D-9750-DEF8-435E-541F10E4DB1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35" name="مخطط انسيابي: رابط 3334">
                              <a:extLst>
                                <a:ext uri="{FF2B5EF4-FFF2-40B4-BE49-F238E27FC236}">
                                  <a16:creationId xmlns:a16="http://schemas.microsoft.com/office/drawing/2014/main" id="{8608439A-D193-B06E-6525-83C4D193F3C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36" name="مخطط انسيابي: رابط 3335">
                              <a:extLst>
                                <a:ext uri="{FF2B5EF4-FFF2-40B4-BE49-F238E27FC236}">
                                  <a16:creationId xmlns:a16="http://schemas.microsoft.com/office/drawing/2014/main" id="{11242D97-5065-FD43-AC9C-D27804C2EDB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323" name="مجموعة 3322">
                            <a:extLst>
                              <a:ext uri="{FF2B5EF4-FFF2-40B4-BE49-F238E27FC236}">
                                <a16:creationId xmlns:a16="http://schemas.microsoft.com/office/drawing/2014/main" id="{9F238B44-E09F-FF8A-35BA-A38F7831A3C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329" name="مخطط انسيابي: رابط 3328">
                              <a:extLst>
                                <a:ext uri="{FF2B5EF4-FFF2-40B4-BE49-F238E27FC236}">
                                  <a16:creationId xmlns:a16="http://schemas.microsoft.com/office/drawing/2014/main" id="{E0B01244-9DFD-6337-2554-9AD2A858FDC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30" name="مخطط انسيابي: رابط 3329">
                              <a:extLst>
                                <a:ext uri="{FF2B5EF4-FFF2-40B4-BE49-F238E27FC236}">
                                  <a16:creationId xmlns:a16="http://schemas.microsoft.com/office/drawing/2014/main" id="{E6EE847D-E335-0878-D473-4B58DC100E0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31" name="مخطط انسيابي: رابط 3330">
                              <a:extLst>
                                <a:ext uri="{FF2B5EF4-FFF2-40B4-BE49-F238E27FC236}">
                                  <a16:creationId xmlns:a16="http://schemas.microsoft.com/office/drawing/2014/main" id="{6D662880-D801-432A-3A82-065850188D9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32" name="مخطط انسيابي: رابط 3331">
                              <a:extLst>
                                <a:ext uri="{FF2B5EF4-FFF2-40B4-BE49-F238E27FC236}">
                                  <a16:creationId xmlns:a16="http://schemas.microsoft.com/office/drawing/2014/main" id="{5DE5B95D-EA80-42D9-4F54-52E412BCF5C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324" name="مجموعة 3323">
                            <a:extLst>
                              <a:ext uri="{FF2B5EF4-FFF2-40B4-BE49-F238E27FC236}">
                                <a16:creationId xmlns:a16="http://schemas.microsoft.com/office/drawing/2014/main" id="{FB5D16A4-38DB-5C4F-DD42-951F4D15E1C4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325" name="مخطط انسيابي: رابط 3324">
                              <a:extLst>
                                <a:ext uri="{FF2B5EF4-FFF2-40B4-BE49-F238E27FC236}">
                                  <a16:creationId xmlns:a16="http://schemas.microsoft.com/office/drawing/2014/main" id="{9B3C146A-0745-E4B4-2D73-4C7ADD7DD17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26" name="مخطط انسيابي: رابط 3325">
                              <a:extLst>
                                <a:ext uri="{FF2B5EF4-FFF2-40B4-BE49-F238E27FC236}">
                                  <a16:creationId xmlns:a16="http://schemas.microsoft.com/office/drawing/2014/main" id="{1DBC8DF4-07B9-6BAA-FA52-B6FDE7A95B6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27" name="مخطط انسيابي: رابط 3326">
                              <a:extLst>
                                <a:ext uri="{FF2B5EF4-FFF2-40B4-BE49-F238E27FC236}">
                                  <a16:creationId xmlns:a16="http://schemas.microsoft.com/office/drawing/2014/main" id="{866D828D-C631-9B99-7A8A-B230A0DC6D5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28" name="مخطط انسيابي: رابط 3327">
                              <a:extLst>
                                <a:ext uri="{FF2B5EF4-FFF2-40B4-BE49-F238E27FC236}">
                                  <a16:creationId xmlns:a16="http://schemas.microsoft.com/office/drawing/2014/main" id="{6A11004D-6166-3E82-BF74-C12D00112A3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279" name="مجموعة 3278">
                          <a:extLst>
                            <a:ext uri="{FF2B5EF4-FFF2-40B4-BE49-F238E27FC236}">
                              <a16:creationId xmlns:a16="http://schemas.microsoft.com/office/drawing/2014/main" id="{7D880F27-0D63-7E4F-2C28-7E18B4C8D9F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83442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301" name="مجموعة 3300">
                            <a:extLst>
                              <a:ext uri="{FF2B5EF4-FFF2-40B4-BE49-F238E27FC236}">
                                <a16:creationId xmlns:a16="http://schemas.microsoft.com/office/drawing/2014/main" id="{A07300AC-D3ED-D013-60F3-766F4DA2789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317" name="مخطط انسيابي: رابط 3316">
                              <a:extLst>
                                <a:ext uri="{FF2B5EF4-FFF2-40B4-BE49-F238E27FC236}">
                                  <a16:creationId xmlns:a16="http://schemas.microsoft.com/office/drawing/2014/main" id="{EB40FEB3-78EA-791E-7FAB-DFC870337DF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18" name="مخطط انسيابي: رابط 3317">
                              <a:extLst>
                                <a:ext uri="{FF2B5EF4-FFF2-40B4-BE49-F238E27FC236}">
                                  <a16:creationId xmlns:a16="http://schemas.microsoft.com/office/drawing/2014/main" id="{1512CFC0-F73D-73CC-15C5-995F699120F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19" name="مخطط انسيابي: رابط 3318">
                              <a:extLst>
                                <a:ext uri="{FF2B5EF4-FFF2-40B4-BE49-F238E27FC236}">
                                  <a16:creationId xmlns:a16="http://schemas.microsoft.com/office/drawing/2014/main" id="{BECC71B0-CCFE-54A4-AD2C-C8A615109EF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20" name="مخطط انسيابي: رابط 3319">
                              <a:extLst>
                                <a:ext uri="{FF2B5EF4-FFF2-40B4-BE49-F238E27FC236}">
                                  <a16:creationId xmlns:a16="http://schemas.microsoft.com/office/drawing/2014/main" id="{1E25D4FC-4A43-7550-2E69-440362677C2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302" name="مجموعة 3301">
                            <a:extLst>
                              <a:ext uri="{FF2B5EF4-FFF2-40B4-BE49-F238E27FC236}">
                                <a16:creationId xmlns:a16="http://schemas.microsoft.com/office/drawing/2014/main" id="{05124596-22B3-718F-6A79-66A185D24BD7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313" name="مخطط انسيابي: رابط 3312">
                              <a:extLst>
                                <a:ext uri="{FF2B5EF4-FFF2-40B4-BE49-F238E27FC236}">
                                  <a16:creationId xmlns:a16="http://schemas.microsoft.com/office/drawing/2014/main" id="{A633C11B-ADD0-FC50-D051-28ADAB01137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14" name="مخطط انسيابي: رابط 3313">
                              <a:extLst>
                                <a:ext uri="{FF2B5EF4-FFF2-40B4-BE49-F238E27FC236}">
                                  <a16:creationId xmlns:a16="http://schemas.microsoft.com/office/drawing/2014/main" id="{226796FD-B093-0C3D-6BC5-DA62972A458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15" name="مخطط انسيابي: رابط 3314">
                              <a:extLst>
                                <a:ext uri="{FF2B5EF4-FFF2-40B4-BE49-F238E27FC236}">
                                  <a16:creationId xmlns:a16="http://schemas.microsoft.com/office/drawing/2014/main" id="{C6A08467-B28E-8C9A-B702-71CED1C3B75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16" name="مخطط انسيابي: رابط 3315">
                              <a:extLst>
                                <a:ext uri="{FF2B5EF4-FFF2-40B4-BE49-F238E27FC236}">
                                  <a16:creationId xmlns:a16="http://schemas.microsoft.com/office/drawing/2014/main" id="{0DB2BBA7-2742-74A4-5225-7DD6CFC5F23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303" name="مجموعة 3302">
                            <a:extLst>
                              <a:ext uri="{FF2B5EF4-FFF2-40B4-BE49-F238E27FC236}">
                                <a16:creationId xmlns:a16="http://schemas.microsoft.com/office/drawing/2014/main" id="{49F4D3CD-BCD2-4E2E-8EB3-346D449B064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309" name="مخطط انسيابي: رابط 3308">
                              <a:extLst>
                                <a:ext uri="{FF2B5EF4-FFF2-40B4-BE49-F238E27FC236}">
                                  <a16:creationId xmlns:a16="http://schemas.microsoft.com/office/drawing/2014/main" id="{8941317B-C22E-659A-A5C9-D62C3646BE6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10" name="مخطط انسيابي: رابط 3309">
                              <a:extLst>
                                <a:ext uri="{FF2B5EF4-FFF2-40B4-BE49-F238E27FC236}">
                                  <a16:creationId xmlns:a16="http://schemas.microsoft.com/office/drawing/2014/main" id="{97E4C995-4BCE-4146-837E-87128F22D8B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11" name="مخطط انسيابي: رابط 3310">
                              <a:extLst>
                                <a:ext uri="{FF2B5EF4-FFF2-40B4-BE49-F238E27FC236}">
                                  <a16:creationId xmlns:a16="http://schemas.microsoft.com/office/drawing/2014/main" id="{C1EE19D9-5920-63BB-68A9-EA30B12618C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12" name="مخطط انسيابي: رابط 3311">
                              <a:extLst>
                                <a:ext uri="{FF2B5EF4-FFF2-40B4-BE49-F238E27FC236}">
                                  <a16:creationId xmlns:a16="http://schemas.microsoft.com/office/drawing/2014/main" id="{D7BFD4A9-9DA9-3CAF-50C1-173BB2F6F90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304" name="مجموعة 3303">
                            <a:extLst>
                              <a:ext uri="{FF2B5EF4-FFF2-40B4-BE49-F238E27FC236}">
                                <a16:creationId xmlns:a16="http://schemas.microsoft.com/office/drawing/2014/main" id="{AF9441B7-6A5D-A5D4-5C7B-3D17F859A34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305" name="مخطط انسيابي: رابط 3304">
                              <a:extLst>
                                <a:ext uri="{FF2B5EF4-FFF2-40B4-BE49-F238E27FC236}">
                                  <a16:creationId xmlns:a16="http://schemas.microsoft.com/office/drawing/2014/main" id="{9CCEF9BD-3975-E371-57FD-CBFE22C4231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06" name="مخطط انسيابي: رابط 3305">
                              <a:extLst>
                                <a:ext uri="{FF2B5EF4-FFF2-40B4-BE49-F238E27FC236}">
                                  <a16:creationId xmlns:a16="http://schemas.microsoft.com/office/drawing/2014/main" id="{F866CA76-991A-AD94-BA3A-A73D748A15A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07" name="مخطط انسيابي: رابط 3306">
                              <a:extLst>
                                <a:ext uri="{FF2B5EF4-FFF2-40B4-BE49-F238E27FC236}">
                                  <a16:creationId xmlns:a16="http://schemas.microsoft.com/office/drawing/2014/main" id="{51218092-4837-D62C-0068-3866EEF8044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08" name="مخطط انسيابي: رابط 3307">
                              <a:extLst>
                                <a:ext uri="{FF2B5EF4-FFF2-40B4-BE49-F238E27FC236}">
                                  <a16:creationId xmlns:a16="http://schemas.microsoft.com/office/drawing/2014/main" id="{5BA64A3F-36FF-3AA6-9660-DF4AA053FF0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280" name="مجموعة 3279">
                          <a:extLst>
                            <a:ext uri="{FF2B5EF4-FFF2-40B4-BE49-F238E27FC236}">
                              <a16:creationId xmlns:a16="http://schemas.microsoft.com/office/drawing/2014/main" id="{3856191F-4BF4-3D50-4A73-EF10B72A594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4421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281" name="مجموعة 3280">
                            <a:extLst>
                              <a:ext uri="{FF2B5EF4-FFF2-40B4-BE49-F238E27FC236}">
                                <a16:creationId xmlns:a16="http://schemas.microsoft.com/office/drawing/2014/main" id="{F14F1693-BD5C-9DA8-5169-4CD68C00572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297" name="مخطط انسيابي: رابط 3296">
                              <a:extLst>
                                <a:ext uri="{FF2B5EF4-FFF2-40B4-BE49-F238E27FC236}">
                                  <a16:creationId xmlns:a16="http://schemas.microsoft.com/office/drawing/2014/main" id="{A2DE476D-9F8A-D989-E27D-E4BD292DCD1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298" name="مخطط انسيابي: رابط 3297">
                              <a:extLst>
                                <a:ext uri="{FF2B5EF4-FFF2-40B4-BE49-F238E27FC236}">
                                  <a16:creationId xmlns:a16="http://schemas.microsoft.com/office/drawing/2014/main" id="{4BD1AFA6-B91C-BA50-43E2-6E2FA70F77B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299" name="مخطط انسيابي: رابط 3298">
                              <a:extLst>
                                <a:ext uri="{FF2B5EF4-FFF2-40B4-BE49-F238E27FC236}">
                                  <a16:creationId xmlns:a16="http://schemas.microsoft.com/office/drawing/2014/main" id="{18DD2505-12FF-CC1F-E60C-8FBE3503AC5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300" name="مخطط انسيابي: رابط 3299">
                              <a:extLst>
                                <a:ext uri="{FF2B5EF4-FFF2-40B4-BE49-F238E27FC236}">
                                  <a16:creationId xmlns:a16="http://schemas.microsoft.com/office/drawing/2014/main" id="{4584A085-0B78-20C4-BB24-1B158D084B0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282" name="مجموعة 3281">
                            <a:extLst>
                              <a:ext uri="{FF2B5EF4-FFF2-40B4-BE49-F238E27FC236}">
                                <a16:creationId xmlns:a16="http://schemas.microsoft.com/office/drawing/2014/main" id="{FFA037F4-409D-6185-A2CE-8D0B6ECF227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293" name="مخطط انسيابي: رابط 3292">
                              <a:extLst>
                                <a:ext uri="{FF2B5EF4-FFF2-40B4-BE49-F238E27FC236}">
                                  <a16:creationId xmlns:a16="http://schemas.microsoft.com/office/drawing/2014/main" id="{06A577C2-F079-CB66-3521-37D79B0538E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294" name="مخطط انسيابي: رابط 3293">
                              <a:extLst>
                                <a:ext uri="{FF2B5EF4-FFF2-40B4-BE49-F238E27FC236}">
                                  <a16:creationId xmlns:a16="http://schemas.microsoft.com/office/drawing/2014/main" id="{C486A612-0CAD-E001-8833-629C2DB8151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295" name="مخطط انسيابي: رابط 3294">
                              <a:extLst>
                                <a:ext uri="{FF2B5EF4-FFF2-40B4-BE49-F238E27FC236}">
                                  <a16:creationId xmlns:a16="http://schemas.microsoft.com/office/drawing/2014/main" id="{18FA3178-741F-249E-2BA8-DCB1ABBC4D2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296" name="مخطط انسيابي: رابط 3295">
                              <a:extLst>
                                <a:ext uri="{FF2B5EF4-FFF2-40B4-BE49-F238E27FC236}">
                                  <a16:creationId xmlns:a16="http://schemas.microsoft.com/office/drawing/2014/main" id="{B450E79B-DACE-1693-C7B9-55341A780D2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283" name="مجموعة 3282">
                            <a:extLst>
                              <a:ext uri="{FF2B5EF4-FFF2-40B4-BE49-F238E27FC236}">
                                <a16:creationId xmlns:a16="http://schemas.microsoft.com/office/drawing/2014/main" id="{C28C24FF-6068-479D-D349-E62F7E910B8E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289" name="مخطط انسيابي: رابط 3288">
                              <a:extLst>
                                <a:ext uri="{FF2B5EF4-FFF2-40B4-BE49-F238E27FC236}">
                                  <a16:creationId xmlns:a16="http://schemas.microsoft.com/office/drawing/2014/main" id="{73830ACF-ED1A-451B-BB84-F1BB43A018F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290" name="مخطط انسيابي: رابط 3289">
                              <a:extLst>
                                <a:ext uri="{FF2B5EF4-FFF2-40B4-BE49-F238E27FC236}">
                                  <a16:creationId xmlns:a16="http://schemas.microsoft.com/office/drawing/2014/main" id="{03D6CD72-FEC4-BCE7-24EA-8A9EC71AAA8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291" name="مخطط انسيابي: رابط 3290">
                              <a:extLst>
                                <a:ext uri="{FF2B5EF4-FFF2-40B4-BE49-F238E27FC236}">
                                  <a16:creationId xmlns:a16="http://schemas.microsoft.com/office/drawing/2014/main" id="{F6DD51DF-EB7A-122C-428C-14FC9B25FEF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292" name="مخطط انسيابي: رابط 3291">
                              <a:extLst>
                                <a:ext uri="{FF2B5EF4-FFF2-40B4-BE49-F238E27FC236}">
                                  <a16:creationId xmlns:a16="http://schemas.microsoft.com/office/drawing/2014/main" id="{4F83C40E-91F6-A126-65DE-5F1AAEB411C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284" name="مجموعة 3283">
                            <a:extLst>
                              <a:ext uri="{FF2B5EF4-FFF2-40B4-BE49-F238E27FC236}">
                                <a16:creationId xmlns:a16="http://schemas.microsoft.com/office/drawing/2014/main" id="{BBC70163-2315-5129-BC60-F79276A3D53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285" name="مخطط انسيابي: رابط 3284">
                              <a:extLst>
                                <a:ext uri="{FF2B5EF4-FFF2-40B4-BE49-F238E27FC236}">
                                  <a16:creationId xmlns:a16="http://schemas.microsoft.com/office/drawing/2014/main" id="{22C52295-1798-7821-DE32-3DDB6E2F74A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286" name="مخطط انسيابي: رابط 3285">
                              <a:extLst>
                                <a:ext uri="{FF2B5EF4-FFF2-40B4-BE49-F238E27FC236}">
                                  <a16:creationId xmlns:a16="http://schemas.microsoft.com/office/drawing/2014/main" id="{6F906DF5-B855-5086-D374-CFDA5C78EFD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287" name="مخطط انسيابي: رابط 3286">
                              <a:extLst>
                                <a:ext uri="{FF2B5EF4-FFF2-40B4-BE49-F238E27FC236}">
                                  <a16:creationId xmlns:a16="http://schemas.microsoft.com/office/drawing/2014/main" id="{D4AEB99A-9A0E-F24B-C9CA-B0B19AF8423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288" name="مخطط انسيابي: رابط 3287">
                              <a:extLst>
                                <a:ext uri="{FF2B5EF4-FFF2-40B4-BE49-F238E27FC236}">
                                  <a16:creationId xmlns:a16="http://schemas.microsoft.com/office/drawing/2014/main" id="{0537E482-8656-8BD2-DE5D-AD558FF2C34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</p:grpSp>
                </p:grpSp>
              </p:grpSp>
              <p:grpSp>
                <p:nvGrpSpPr>
                  <p:cNvPr id="3544" name="مجموعة 3543">
                    <a:extLst>
                      <a:ext uri="{FF2B5EF4-FFF2-40B4-BE49-F238E27FC236}">
                        <a16:creationId xmlns:a16="http://schemas.microsoft.com/office/drawing/2014/main" id="{54D4AB26-4607-702E-333D-14C380979A06}"/>
                      </a:ext>
                    </a:extLst>
                  </p:cNvPr>
                  <p:cNvGrpSpPr/>
                  <p:nvPr/>
                </p:nvGrpSpPr>
                <p:grpSpPr>
                  <a:xfrm>
                    <a:off x="613221" y="1758074"/>
                    <a:ext cx="11536968" cy="491573"/>
                    <a:chOff x="620743" y="1156650"/>
                    <a:chExt cx="11536968" cy="491573"/>
                  </a:xfrm>
                </p:grpSpPr>
                <p:grpSp>
                  <p:nvGrpSpPr>
                    <p:cNvPr id="3545" name="مجموعة 3544">
                      <a:extLst>
                        <a:ext uri="{FF2B5EF4-FFF2-40B4-BE49-F238E27FC236}">
                          <a16:creationId xmlns:a16="http://schemas.microsoft.com/office/drawing/2014/main" id="{40804D2C-6DFD-FD0C-57A9-F7DB7C0E88D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20743" y="1156650"/>
                      <a:ext cx="11536968" cy="189446"/>
                      <a:chOff x="155356" y="3372990"/>
                      <a:chExt cx="12013311" cy="175575"/>
                    </a:xfrm>
                  </p:grpSpPr>
                  <p:sp>
                    <p:nvSpPr>
                      <p:cNvPr id="3636" name="مستطيل: زوايا مستديرة 3635">
                        <a:extLst>
                          <a:ext uri="{FF2B5EF4-FFF2-40B4-BE49-F238E27FC236}">
                            <a16:creationId xmlns:a16="http://schemas.microsoft.com/office/drawing/2014/main" id="{A53881BE-AD82-5FDF-6AD8-99C73A9E03A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877967" y="3372990"/>
                        <a:ext cx="2290700" cy="175575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bg1"/>
                      </a:solidFill>
                      <a:ln w="3175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ln>
                      <a:effectLst/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lIns="0" tIns="0" rIns="0" bIns="0"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8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3637" name="مخطط انسيابي: رابط 3636">
                        <a:extLst>
                          <a:ext uri="{FF2B5EF4-FFF2-40B4-BE49-F238E27FC236}">
                            <a16:creationId xmlns:a16="http://schemas.microsoft.com/office/drawing/2014/main" id="{C4E14D59-3AC1-E2BF-2A67-07762F873BB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995169" y="3394426"/>
                        <a:ext cx="151677" cy="12948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6350">
                        <a:solidFill>
                          <a:srgbClr val="0070C0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105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3</a:t>
                        </a:r>
                        <a:endParaRPr kumimoji="0" lang="ar-SA" sz="1050" b="1" i="0" u="none" strike="noStrike" kern="1200" cap="none" spc="0" normalizeH="0" baseline="0" noProof="0" dirty="0">
                          <a:ln w="22225">
                            <a:solidFill>
                              <a:srgbClr val="9F2936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  <p:grpSp>
                    <p:nvGrpSpPr>
                      <p:cNvPr id="3638" name="مجموعة 3637">
                        <a:extLst>
                          <a:ext uri="{FF2B5EF4-FFF2-40B4-BE49-F238E27FC236}">
                            <a16:creationId xmlns:a16="http://schemas.microsoft.com/office/drawing/2014/main" id="{D3E85519-3FBC-E10E-6E8A-D7D4440FC24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55356" y="3414497"/>
                        <a:ext cx="9624788" cy="89317"/>
                        <a:chOff x="1744219" y="3376049"/>
                        <a:chExt cx="8074376" cy="85971"/>
                      </a:xfrm>
                    </p:grpSpPr>
                    <p:grpSp>
                      <p:nvGrpSpPr>
                        <p:cNvPr id="3639" name="مجموعة 3638">
                          <a:extLst>
                            <a:ext uri="{FF2B5EF4-FFF2-40B4-BE49-F238E27FC236}">
                              <a16:creationId xmlns:a16="http://schemas.microsoft.com/office/drawing/2014/main" id="{6F2160FF-A289-C491-D857-C52E1DD918A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01483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703" name="مجموعة 3702">
                            <a:extLst>
                              <a:ext uri="{FF2B5EF4-FFF2-40B4-BE49-F238E27FC236}">
                                <a16:creationId xmlns:a16="http://schemas.microsoft.com/office/drawing/2014/main" id="{41D2090F-2518-06FD-7B79-BD7957DD7B6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19" name="مخطط انسيابي: رابط 3718">
                              <a:extLst>
                                <a:ext uri="{FF2B5EF4-FFF2-40B4-BE49-F238E27FC236}">
                                  <a16:creationId xmlns:a16="http://schemas.microsoft.com/office/drawing/2014/main" id="{E5DF1197-F165-8FA7-CDEF-1844CF9F789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20" name="مخطط انسيابي: رابط 3719">
                              <a:extLst>
                                <a:ext uri="{FF2B5EF4-FFF2-40B4-BE49-F238E27FC236}">
                                  <a16:creationId xmlns:a16="http://schemas.microsoft.com/office/drawing/2014/main" id="{03E7FC3A-140F-99E3-9AB3-ED2743F87CA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21" name="مخطط انسيابي: رابط 3720">
                              <a:extLst>
                                <a:ext uri="{FF2B5EF4-FFF2-40B4-BE49-F238E27FC236}">
                                  <a16:creationId xmlns:a16="http://schemas.microsoft.com/office/drawing/2014/main" id="{DFD42BD1-6E89-DE7A-07A7-A960BFB7383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22" name="مخطط انسيابي: رابط 3721">
                              <a:extLst>
                                <a:ext uri="{FF2B5EF4-FFF2-40B4-BE49-F238E27FC236}">
                                  <a16:creationId xmlns:a16="http://schemas.microsoft.com/office/drawing/2014/main" id="{6771B67C-AA07-A8FB-4A7A-AD76EB80260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04" name="مجموعة 3703">
                            <a:extLst>
                              <a:ext uri="{FF2B5EF4-FFF2-40B4-BE49-F238E27FC236}">
                                <a16:creationId xmlns:a16="http://schemas.microsoft.com/office/drawing/2014/main" id="{A2E9758F-8438-0DF6-3416-0D2370B6BE7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15" name="مخطط انسيابي: رابط 3714">
                              <a:extLst>
                                <a:ext uri="{FF2B5EF4-FFF2-40B4-BE49-F238E27FC236}">
                                  <a16:creationId xmlns:a16="http://schemas.microsoft.com/office/drawing/2014/main" id="{F439590C-5C60-DBF4-2B59-B8A1AE9B477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16" name="مخطط انسيابي: رابط 3715">
                              <a:extLst>
                                <a:ext uri="{FF2B5EF4-FFF2-40B4-BE49-F238E27FC236}">
                                  <a16:creationId xmlns:a16="http://schemas.microsoft.com/office/drawing/2014/main" id="{1229F7B1-74AB-C89F-A250-ECB58FEDD34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17" name="مخطط انسيابي: رابط 3716">
                              <a:extLst>
                                <a:ext uri="{FF2B5EF4-FFF2-40B4-BE49-F238E27FC236}">
                                  <a16:creationId xmlns:a16="http://schemas.microsoft.com/office/drawing/2014/main" id="{BC5C98D6-7292-E780-E886-3090C759E30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18" name="مخطط انسيابي: رابط 3717">
                              <a:extLst>
                                <a:ext uri="{FF2B5EF4-FFF2-40B4-BE49-F238E27FC236}">
                                  <a16:creationId xmlns:a16="http://schemas.microsoft.com/office/drawing/2014/main" id="{9645A5BA-8F68-E890-A521-63EC32A1141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05" name="مجموعة 3704">
                            <a:extLst>
                              <a:ext uri="{FF2B5EF4-FFF2-40B4-BE49-F238E27FC236}">
                                <a16:creationId xmlns:a16="http://schemas.microsoft.com/office/drawing/2014/main" id="{281E961C-FC05-D0DD-F911-31032568EC8B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11" name="مخطط انسيابي: رابط 3710">
                              <a:extLst>
                                <a:ext uri="{FF2B5EF4-FFF2-40B4-BE49-F238E27FC236}">
                                  <a16:creationId xmlns:a16="http://schemas.microsoft.com/office/drawing/2014/main" id="{EFFBEA7F-ECB4-EC6A-3DB6-E7A7C0C21FA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12" name="مخطط انسيابي: رابط 3711">
                              <a:extLst>
                                <a:ext uri="{FF2B5EF4-FFF2-40B4-BE49-F238E27FC236}">
                                  <a16:creationId xmlns:a16="http://schemas.microsoft.com/office/drawing/2014/main" id="{09A84680-7AD3-1D5E-3E39-8D18B1ACFF4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13" name="مخطط انسيابي: رابط 3712">
                              <a:extLst>
                                <a:ext uri="{FF2B5EF4-FFF2-40B4-BE49-F238E27FC236}">
                                  <a16:creationId xmlns:a16="http://schemas.microsoft.com/office/drawing/2014/main" id="{50674EE2-98A5-D305-253F-79B9C502098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14" name="مخطط انسيابي: رابط 3713">
                              <a:extLst>
                                <a:ext uri="{FF2B5EF4-FFF2-40B4-BE49-F238E27FC236}">
                                  <a16:creationId xmlns:a16="http://schemas.microsoft.com/office/drawing/2014/main" id="{4F306E4E-3924-AB5B-E75F-6D1E17D5A92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06" name="مجموعة 3705">
                            <a:extLst>
                              <a:ext uri="{FF2B5EF4-FFF2-40B4-BE49-F238E27FC236}">
                                <a16:creationId xmlns:a16="http://schemas.microsoft.com/office/drawing/2014/main" id="{B8E169E4-285B-597C-10FA-04E12FA1C30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07" name="مخطط انسيابي: رابط 3706">
                              <a:extLst>
                                <a:ext uri="{FF2B5EF4-FFF2-40B4-BE49-F238E27FC236}">
                                  <a16:creationId xmlns:a16="http://schemas.microsoft.com/office/drawing/2014/main" id="{31F0F2D6-5E49-0BBE-6F50-11A1047DBD3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08" name="مخطط انسيابي: رابط 3707">
                              <a:extLst>
                                <a:ext uri="{FF2B5EF4-FFF2-40B4-BE49-F238E27FC236}">
                                  <a16:creationId xmlns:a16="http://schemas.microsoft.com/office/drawing/2014/main" id="{7A1F7B56-319C-4C6F-B0B3-E17FFD56937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09" name="مخطط انسيابي: رابط 3708">
                              <a:extLst>
                                <a:ext uri="{FF2B5EF4-FFF2-40B4-BE49-F238E27FC236}">
                                  <a16:creationId xmlns:a16="http://schemas.microsoft.com/office/drawing/2014/main" id="{B71F536C-7BFD-2E1F-C07C-6039C62DD8F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10" name="مخطط انسيابي: رابط 3709">
                              <a:extLst>
                                <a:ext uri="{FF2B5EF4-FFF2-40B4-BE49-F238E27FC236}">
                                  <a16:creationId xmlns:a16="http://schemas.microsoft.com/office/drawing/2014/main" id="{165A3FED-7639-D206-FE2B-2BAE9533086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640" name="مجموعة 3639">
                          <a:extLst>
                            <a:ext uri="{FF2B5EF4-FFF2-40B4-BE49-F238E27FC236}">
                              <a16:creationId xmlns:a16="http://schemas.microsoft.com/office/drawing/2014/main" id="{AF570960-193B-F6F9-5BAB-3A0BECF6C5A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92462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683" name="مجموعة 3682">
                            <a:extLst>
                              <a:ext uri="{FF2B5EF4-FFF2-40B4-BE49-F238E27FC236}">
                                <a16:creationId xmlns:a16="http://schemas.microsoft.com/office/drawing/2014/main" id="{C23FA9FF-FB58-D115-EF01-814D1870EE6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99" name="مخطط انسيابي: رابط 3698">
                              <a:extLst>
                                <a:ext uri="{FF2B5EF4-FFF2-40B4-BE49-F238E27FC236}">
                                  <a16:creationId xmlns:a16="http://schemas.microsoft.com/office/drawing/2014/main" id="{98BFFA7C-90FC-6E97-096B-2DD1C8B918A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00" name="مخطط انسيابي: رابط 3699">
                              <a:extLst>
                                <a:ext uri="{FF2B5EF4-FFF2-40B4-BE49-F238E27FC236}">
                                  <a16:creationId xmlns:a16="http://schemas.microsoft.com/office/drawing/2014/main" id="{5597E3A8-435A-8597-1CAA-3B80BE02F74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01" name="مخطط انسيابي: رابط 3700">
                              <a:extLst>
                                <a:ext uri="{FF2B5EF4-FFF2-40B4-BE49-F238E27FC236}">
                                  <a16:creationId xmlns:a16="http://schemas.microsoft.com/office/drawing/2014/main" id="{50CB1890-4CB8-CC3A-677C-EC54405B203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02" name="مخطط انسيابي: رابط 3701">
                              <a:extLst>
                                <a:ext uri="{FF2B5EF4-FFF2-40B4-BE49-F238E27FC236}">
                                  <a16:creationId xmlns:a16="http://schemas.microsoft.com/office/drawing/2014/main" id="{FB0F44A0-C4F7-DAAF-CCCA-29271E17286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684" name="مجموعة 3683">
                            <a:extLst>
                              <a:ext uri="{FF2B5EF4-FFF2-40B4-BE49-F238E27FC236}">
                                <a16:creationId xmlns:a16="http://schemas.microsoft.com/office/drawing/2014/main" id="{CFA33616-E247-70E2-A5F6-422F9D0F2C7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95" name="مخطط انسيابي: رابط 3694">
                              <a:extLst>
                                <a:ext uri="{FF2B5EF4-FFF2-40B4-BE49-F238E27FC236}">
                                  <a16:creationId xmlns:a16="http://schemas.microsoft.com/office/drawing/2014/main" id="{248B880D-9F86-540E-8D10-26ACF2304F7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96" name="مخطط انسيابي: رابط 3695">
                              <a:extLst>
                                <a:ext uri="{FF2B5EF4-FFF2-40B4-BE49-F238E27FC236}">
                                  <a16:creationId xmlns:a16="http://schemas.microsoft.com/office/drawing/2014/main" id="{0FFEA38C-A3DD-5C6B-8B4F-97521E97490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97" name="مخطط انسيابي: رابط 3696">
                              <a:extLst>
                                <a:ext uri="{FF2B5EF4-FFF2-40B4-BE49-F238E27FC236}">
                                  <a16:creationId xmlns:a16="http://schemas.microsoft.com/office/drawing/2014/main" id="{CDE0E082-EA71-17A5-D015-C3F4D480DAB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98" name="مخطط انسيابي: رابط 3697">
                              <a:extLst>
                                <a:ext uri="{FF2B5EF4-FFF2-40B4-BE49-F238E27FC236}">
                                  <a16:creationId xmlns:a16="http://schemas.microsoft.com/office/drawing/2014/main" id="{8DD563E4-F5E2-D9B8-E765-421E071582C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685" name="مجموعة 3684">
                            <a:extLst>
                              <a:ext uri="{FF2B5EF4-FFF2-40B4-BE49-F238E27FC236}">
                                <a16:creationId xmlns:a16="http://schemas.microsoft.com/office/drawing/2014/main" id="{A4AF7713-33BE-B528-D6B4-D415EA1BDE3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91" name="مخطط انسيابي: رابط 3690">
                              <a:extLst>
                                <a:ext uri="{FF2B5EF4-FFF2-40B4-BE49-F238E27FC236}">
                                  <a16:creationId xmlns:a16="http://schemas.microsoft.com/office/drawing/2014/main" id="{60E18ADA-DC66-0907-9297-2A12CCCBC59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92" name="مخطط انسيابي: رابط 3691">
                              <a:extLst>
                                <a:ext uri="{FF2B5EF4-FFF2-40B4-BE49-F238E27FC236}">
                                  <a16:creationId xmlns:a16="http://schemas.microsoft.com/office/drawing/2014/main" id="{EEF7A446-48E6-5EB2-0450-B2E7DA84F35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93" name="مخطط انسيابي: رابط 3692">
                              <a:extLst>
                                <a:ext uri="{FF2B5EF4-FFF2-40B4-BE49-F238E27FC236}">
                                  <a16:creationId xmlns:a16="http://schemas.microsoft.com/office/drawing/2014/main" id="{3AB47E32-049F-4F16-1EBD-24DE5B4E293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94" name="مخطط انسيابي: رابط 3693">
                              <a:extLst>
                                <a:ext uri="{FF2B5EF4-FFF2-40B4-BE49-F238E27FC236}">
                                  <a16:creationId xmlns:a16="http://schemas.microsoft.com/office/drawing/2014/main" id="{71B2C6A2-448A-D557-6E7C-75D06141CEF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686" name="مجموعة 3685">
                            <a:extLst>
                              <a:ext uri="{FF2B5EF4-FFF2-40B4-BE49-F238E27FC236}">
                                <a16:creationId xmlns:a16="http://schemas.microsoft.com/office/drawing/2014/main" id="{708EA9FC-549C-27AA-62DF-7E7808E3B2E4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87" name="مخطط انسيابي: رابط 3686">
                              <a:extLst>
                                <a:ext uri="{FF2B5EF4-FFF2-40B4-BE49-F238E27FC236}">
                                  <a16:creationId xmlns:a16="http://schemas.microsoft.com/office/drawing/2014/main" id="{0A0881D4-DD5C-643B-8C70-0774CEAE986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88" name="مخطط انسيابي: رابط 3687">
                              <a:extLst>
                                <a:ext uri="{FF2B5EF4-FFF2-40B4-BE49-F238E27FC236}">
                                  <a16:creationId xmlns:a16="http://schemas.microsoft.com/office/drawing/2014/main" id="{D52E1714-4BCB-6D8A-C317-E3568AC05CB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89" name="مخطط انسيابي: رابط 3688">
                              <a:extLst>
                                <a:ext uri="{FF2B5EF4-FFF2-40B4-BE49-F238E27FC236}">
                                  <a16:creationId xmlns:a16="http://schemas.microsoft.com/office/drawing/2014/main" id="{68A676A9-1127-7D26-2F5D-5CB81E5BFB5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90" name="مخطط انسيابي: رابط 3689">
                              <a:extLst>
                                <a:ext uri="{FF2B5EF4-FFF2-40B4-BE49-F238E27FC236}">
                                  <a16:creationId xmlns:a16="http://schemas.microsoft.com/office/drawing/2014/main" id="{DEC46B77-63E5-257D-D8E3-BD6F0CE0E18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641" name="مجموعة 3640">
                          <a:extLst>
                            <a:ext uri="{FF2B5EF4-FFF2-40B4-BE49-F238E27FC236}">
                              <a16:creationId xmlns:a16="http://schemas.microsoft.com/office/drawing/2014/main" id="{1984D68F-4BFE-F0A4-1D23-89FE2AD5ADD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83442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663" name="مجموعة 3662">
                            <a:extLst>
                              <a:ext uri="{FF2B5EF4-FFF2-40B4-BE49-F238E27FC236}">
                                <a16:creationId xmlns:a16="http://schemas.microsoft.com/office/drawing/2014/main" id="{CDE0D398-44EC-815E-C89B-7CD54803566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79" name="مخطط انسيابي: رابط 3678">
                              <a:extLst>
                                <a:ext uri="{FF2B5EF4-FFF2-40B4-BE49-F238E27FC236}">
                                  <a16:creationId xmlns:a16="http://schemas.microsoft.com/office/drawing/2014/main" id="{6624086A-EC60-CB2E-AC01-5E4A7BDEE28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80" name="مخطط انسيابي: رابط 3679">
                              <a:extLst>
                                <a:ext uri="{FF2B5EF4-FFF2-40B4-BE49-F238E27FC236}">
                                  <a16:creationId xmlns:a16="http://schemas.microsoft.com/office/drawing/2014/main" id="{94F1738D-7CC3-5C20-A908-7F5A77B4AFB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81" name="مخطط انسيابي: رابط 3680">
                              <a:extLst>
                                <a:ext uri="{FF2B5EF4-FFF2-40B4-BE49-F238E27FC236}">
                                  <a16:creationId xmlns:a16="http://schemas.microsoft.com/office/drawing/2014/main" id="{A3774632-278A-16E8-A2B0-A06F033A153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82" name="مخطط انسيابي: رابط 3681">
                              <a:extLst>
                                <a:ext uri="{FF2B5EF4-FFF2-40B4-BE49-F238E27FC236}">
                                  <a16:creationId xmlns:a16="http://schemas.microsoft.com/office/drawing/2014/main" id="{3832F9FA-EFA6-9026-B544-C24383F4844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664" name="مجموعة 3663">
                            <a:extLst>
                              <a:ext uri="{FF2B5EF4-FFF2-40B4-BE49-F238E27FC236}">
                                <a16:creationId xmlns:a16="http://schemas.microsoft.com/office/drawing/2014/main" id="{17AB28CA-271D-2997-72CB-8CE0A26B7D0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75" name="مخطط انسيابي: رابط 3674">
                              <a:extLst>
                                <a:ext uri="{FF2B5EF4-FFF2-40B4-BE49-F238E27FC236}">
                                  <a16:creationId xmlns:a16="http://schemas.microsoft.com/office/drawing/2014/main" id="{ED9FD122-FB86-7EB1-992B-2B4156D7050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76" name="مخطط انسيابي: رابط 3675">
                              <a:extLst>
                                <a:ext uri="{FF2B5EF4-FFF2-40B4-BE49-F238E27FC236}">
                                  <a16:creationId xmlns:a16="http://schemas.microsoft.com/office/drawing/2014/main" id="{C33DDEBD-EFD3-3527-79A7-5BD76F3EEEF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77" name="مخطط انسيابي: رابط 3676">
                              <a:extLst>
                                <a:ext uri="{FF2B5EF4-FFF2-40B4-BE49-F238E27FC236}">
                                  <a16:creationId xmlns:a16="http://schemas.microsoft.com/office/drawing/2014/main" id="{C21345CB-6D0E-0881-E91F-2C0B30C38B4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78" name="مخطط انسيابي: رابط 3677">
                              <a:extLst>
                                <a:ext uri="{FF2B5EF4-FFF2-40B4-BE49-F238E27FC236}">
                                  <a16:creationId xmlns:a16="http://schemas.microsoft.com/office/drawing/2014/main" id="{2A3F9C61-57C0-6F9A-E21C-669755A65FC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665" name="مجموعة 3664">
                            <a:extLst>
                              <a:ext uri="{FF2B5EF4-FFF2-40B4-BE49-F238E27FC236}">
                                <a16:creationId xmlns:a16="http://schemas.microsoft.com/office/drawing/2014/main" id="{9A6BAF85-1831-32B4-F325-3A32BA430C5B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71" name="مخطط انسيابي: رابط 3670">
                              <a:extLst>
                                <a:ext uri="{FF2B5EF4-FFF2-40B4-BE49-F238E27FC236}">
                                  <a16:creationId xmlns:a16="http://schemas.microsoft.com/office/drawing/2014/main" id="{FF5E7793-69F2-71AA-95C1-2FE95F026BF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72" name="مخطط انسيابي: رابط 3671">
                              <a:extLst>
                                <a:ext uri="{FF2B5EF4-FFF2-40B4-BE49-F238E27FC236}">
                                  <a16:creationId xmlns:a16="http://schemas.microsoft.com/office/drawing/2014/main" id="{B4FFCFC5-9075-9155-D784-102098CA282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73" name="مخطط انسيابي: رابط 3672">
                              <a:extLst>
                                <a:ext uri="{FF2B5EF4-FFF2-40B4-BE49-F238E27FC236}">
                                  <a16:creationId xmlns:a16="http://schemas.microsoft.com/office/drawing/2014/main" id="{BAAB2C53-E8FD-AC1D-5B0B-6D4D0372A8A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74" name="مخطط انسيابي: رابط 3673">
                              <a:extLst>
                                <a:ext uri="{FF2B5EF4-FFF2-40B4-BE49-F238E27FC236}">
                                  <a16:creationId xmlns:a16="http://schemas.microsoft.com/office/drawing/2014/main" id="{4DBCB179-0BEE-98FB-1144-01C856B7D60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666" name="مجموعة 3665">
                            <a:extLst>
                              <a:ext uri="{FF2B5EF4-FFF2-40B4-BE49-F238E27FC236}">
                                <a16:creationId xmlns:a16="http://schemas.microsoft.com/office/drawing/2014/main" id="{ED7BFEF9-ADE0-ED83-8415-8318034872E1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67" name="مخطط انسيابي: رابط 3666">
                              <a:extLst>
                                <a:ext uri="{FF2B5EF4-FFF2-40B4-BE49-F238E27FC236}">
                                  <a16:creationId xmlns:a16="http://schemas.microsoft.com/office/drawing/2014/main" id="{6D37F436-519A-0734-978D-0BCB189398B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68" name="مخطط انسيابي: رابط 3667">
                              <a:extLst>
                                <a:ext uri="{FF2B5EF4-FFF2-40B4-BE49-F238E27FC236}">
                                  <a16:creationId xmlns:a16="http://schemas.microsoft.com/office/drawing/2014/main" id="{94B93A92-84EE-1A88-675E-BF8F22C7CE2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69" name="مخطط انسيابي: رابط 3668">
                              <a:extLst>
                                <a:ext uri="{FF2B5EF4-FFF2-40B4-BE49-F238E27FC236}">
                                  <a16:creationId xmlns:a16="http://schemas.microsoft.com/office/drawing/2014/main" id="{564ECBD2-485A-53D5-6551-7543612228F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70" name="مخطط انسيابي: رابط 3669">
                              <a:extLst>
                                <a:ext uri="{FF2B5EF4-FFF2-40B4-BE49-F238E27FC236}">
                                  <a16:creationId xmlns:a16="http://schemas.microsoft.com/office/drawing/2014/main" id="{1A2F3EFA-45CB-30B9-B594-D4E4D81F65D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642" name="مجموعة 3641">
                          <a:extLst>
                            <a:ext uri="{FF2B5EF4-FFF2-40B4-BE49-F238E27FC236}">
                              <a16:creationId xmlns:a16="http://schemas.microsoft.com/office/drawing/2014/main" id="{B6C58779-55BB-62C0-B693-7EA66DC19FE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4421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643" name="مجموعة 3642">
                            <a:extLst>
                              <a:ext uri="{FF2B5EF4-FFF2-40B4-BE49-F238E27FC236}">
                                <a16:creationId xmlns:a16="http://schemas.microsoft.com/office/drawing/2014/main" id="{46D0324A-769A-825A-68B0-158FB63894F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59" name="مخطط انسيابي: رابط 3658">
                              <a:extLst>
                                <a:ext uri="{FF2B5EF4-FFF2-40B4-BE49-F238E27FC236}">
                                  <a16:creationId xmlns:a16="http://schemas.microsoft.com/office/drawing/2014/main" id="{BB391983-10F2-0F66-0F50-BA753A3EC90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60" name="مخطط انسيابي: رابط 3659">
                              <a:extLst>
                                <a:ext uri="{FF2B5EF4-FFF2-40B4-BE49-F238E27FC236}">
                                  <a16:creationId xmlns:a16="http://schemas.microsoft.com/office/drawing/2014/main" id="{4CFE7D5E-F3B6-2DFE-FBF4-41221D8B213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61" name="مخطط انسيابي: رابط 3660">
                              <a:extLst>
                                <a:ext uri="{FF2B5EF4-FFF2-40B4-BE49-F238E27FC236}">
                                  <a16:creationId xmlns:a16="http://schemas.microsoft.com/office/drawing/2014/main" id="{38906601-B0BB-E28E-1A09-33BAF736A54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62" name="مخطط انسيابي: رابط 3661">
                              <a:extLst>
                                <a:ext uri="{FF2B5EF4-FFF2-40B4-BE49-F238E27FC236}">
                                  <a16:creationId xmlns:a16="http://schemas.microsoft.com/office/drawing/2014/main" id="{8EFCCBBA-1351-8210-C9A9-D31D8F45A37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644" name="مجموعة 3643">
                            <a:extLst>
                              <a:ext uri="{FF2B5EF4-FFF2-40B4-BE49-F238E27FC236}">
                                <a16:creationId xmlns:a16="http://schemas.microsoft.com/office/drawing/2014/main" id="{2C7C7173-F71E-5427-45F2-EC86ED9FF7D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55" name="مخطط انسيابي: رابط 3654">
                              <a:extLst>
                                <a:ext uri="{FF2B5EF4-FFF2-40B4-BE49-F238E27FC236}">
                                  <a16:creationId xmlns:a16="http://schemas.microsoft.com/office/drawing/2014/main" id="{D6EE541B-476E-AD13-A3CE-7C7FE03E015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56" name="مخطط انسيابي: رابط 3655">
                              <a:extLst>
                                <a:ext uri="{FF2B5EF4-FFF2-40B4-BE49-F238E27FC236}">
                                  <a16:creationId xmlns:a16="http://schemas.microsoft.com/office/drawing/2014/main" id="{8A104541-51B8-65D4-02FE-C57B63417F6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57" name="مخطط انسيابي: رابط 3656">
                              <a:extLst>
                                <a:ext uri="{FF2B5EF4-FFF2-40B4-BE49-F238E27FC236}">
                                  <a16:creationId xmlns:a16="http://schemas.microsoft.com/office/drawing/2014/main" id="{23AFD3AD-9CA0-1442-FE4D-4228BCCACB7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58" name="مخطط انسيابي: رابط 3657">
                              <a:extLst>
                                <a:ext uri="{FF2B5EF4-FFF2-40B4-BE49-F238E27FC236}">
                                  <a16:creationId xmlns:a16="http://schemas.microsoft.com/office/drawing/2014/main" id="{1BC37203-DAF0-1AC2-D692-B61917C9465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645" name="مجموعة 3644">
                            <a:extLst>
                              <a:ext uri="{FF2B5EF4-FFF2-40B4-BE49-F238E27FC236}">
                                <a16:creationId xmlns:a16="http://schemas.microsoft.com/office/drawing/2014/main" id="{0A707581-B28F-37BF-F9F4-C1E62D4960E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51" name="مخطط انسيابي: رابط 3650">
                              <a:extLst>
                                <a:ext uri="{FF2B5EF4-FFF2-40B4-BE49-F238E27FC236}">
                                  <a16:creationId xmlns:a16="http://schemas.microsoft.com/office/drawing/2014/main" id="{C688FA10-B9F9-3AD3-B674-EAB7816C80A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52" name="مخطط انسيابي: رابط 3651">
                              <a:extLst>
                                <a:ext uri="{FF2B5EF4-FFF2-40B4-BE49-F238E27FC236}">
                                  <a16:creationId xmlns:a16="http://schemas.microsoft.com/office/drawing/2014/main" id="{BB028A39-09B7-865E-167A-4B79D9D6A73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53" name="مخطط انسيابي: رابط 3652">
                              <a:extLst>
                                <a:ext uri="{FF2B5EF4-FFF2-40B4-BE49-F238E27FC236}">
                                  <a16:creationId xmlns:a16="http://schemas.microsoft.com/office/drawing/2014/main" id="{2C26DE45-002D-1658-AB47-3DE0907B3BD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54" name="مخطط انسيابي: رابط 3653">
                              <a:extLst>
                                <a:ext uri="{FF2B5EF4-FFF2-40B4-BE49-F238E27FC236}">
                                  <a16:creationId xmlns:a16="http://schemas.microsoft.com/office/drawing/2014/main" id="{203892A1-B06C-992A-C72D-2C80E582F45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646" name="مجموعة 3645">
                            <a:extLst>
                              <a:ext uri="{FF2B5EF4-FFF2-40B4-BE49-F238E27FC236}">
                                <a16:creationId xmlns:a16="http://schemas.microsoft.com/office/drawing/2014/main" id="{2AA906E8-A021-7EEC-FCEE-21BD4C2D522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47" name="مخطط انسيابي: رابط 3646">
                              <a:extLst>
                                <a:ext uri="{FF2B5EF4-FFF2-40B4-BE49-F238E27FC236}">
                                  <a16:creationId xmlns:a16="http://schemas.microsoft.com/office/drawing/2014/main" id="{398E4AC7-D9C0-4DA8-E4F8-CB7E1C4B6AC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48" name="مخطط انسيابي: رابط 3647">
                              <a:extLst>
                                <a:ext uri="{FF2B5EF4-FFF2-40B4-BE49-F238E27FC236}">
                                  <a16:creationId xmlns:a16="http://schemas.microsoft.com/office/drawing/2014/main" id="{F4954197-B9B4-A7EE-8907-5F74B27633C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49" name="مخطط انسيابي: رابط 3648">
                              <a:extLst>
                                <a:ext uri="{FF2B5EF4-FFF2-40B4-BE49-F238E27FC236}">
                                  <a16:creationId xmlns:a16="http://schemas.microsoft.com/office/drawing/2014/main" id="{869D1BFD-A59E-C3F1-E324-1D8C2082CE9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50" name="مخطط انسيابي: رابط 3649">
                              <a:extLst>
                                <a:ext uri="{FF2B5EF4-FFF2-40B4-BE49-F238E27FC236}">
                                  <a16:creationId xmlns:a16="http://schemas.microsoft.com/office/drawing/2014/main" id="{851AFF5C-13CE-819F-7AF6-D999CD4DFAA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</p:grpSp>
                </p:grpSp>
                <p:grpSp>
                  <p:nvGrpSpPr>
                    <p:cNvPr id="3547" name="مجموعة 3546">
                      <a:extLst>
                        <a:ext uri="{FF2B5EF4-FFF2-40B4-BE49-F238E27FC236}">
                          <a16:creationId xmlns:a16="http://schemas.microsoft.com/office/drawing/2014/main" id="{BC917109-EB19-3CE1-FAAB-9587A028EBA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20743" y="1458777"/>
                      <a:ext cx="11536968" cy="189446"/>
                      <a:chOff x="155356" y="3372990"/>
                      <a:chExt cx="12013311" cy="175575"/>
                    </a:xfrm>
                  </p:grpSpPr>
                  <p:sp>
                    <p:nvSpPr>
                      <p:cNvPr id="3549" name="مستطيل: زوايا مستديرة 3548">
                        <a:extLst>
                          <a:ext uri="{FF2B5EF4-FFF2-40B4-BE49-F238E27FC236}">
                            <a16:creationId xmlns:a16="http://schemas.microsoft.com/office/drawing/2014/main" id="{A9B7793E-3EE1-B221-CD7E-A1929410670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877967" y="3372990"/>
                        <a:ext cx="2290700" cy="175575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 w="3175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ln>
                      <a:effectLst/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lIns="0" tIns="0" rIns="0" bIns="0"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8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3550" name="مخطط انسيابي: رابط 3549">
                        <a:extLst>
                          <a:ext uri="{FF2B5EF4-FFF2-40B4-BE49-F238E27FC236}">
                            <a16:creationId xmlns:a16="http://schemas.microsoft.com/office/drawing/2014/main" id="{AD7F1C1C-8649-3F79-5A28-3B54B210FFA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995169" y="3394426"/>
                        <a:ext cx="151677" cy="12948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6350">
                        <a:solidFill>
                          <a:srgbClr val="0070C0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105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4</a:t>
                        </a:r>
                        <a:endParaRPr kumimoji="0" lang="ar-SA" sz="1050" b="1" i="0" u="none" strike="noStrike" kern="1200" cap="none" spc="0" normalizeH="0" baseline="0" noProof="0" dirty="0">
                          <a:ln w="22225">
                            <a:solidFill>
                              <a:srgbClr val="9F2936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  <p:grpSp>
                    <p:nvGrpSpPr>
                      <p:cNvPr id="3551" name="مجموعة 3550">
                        <a:extLst>
                          <a:ext uri="{FF2B5EF4-FFF2-40B4-BE49-F238E27FC236}">
                            <a16:creationId xmlns:a16="http://schemas.microsoft.com/office/drawing/2014/main" id="{B72963FD-5F52-A6BA-B199-E302EE4E334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55356" y="3414497"/>
                        <a:ext cx="9624788" cy="89317"/>
                        <a:chOff x="1744219" y="3376049"/>
                        <a:chExt cx="8074376" cy="85971"/>
                      </a:xfrm>
                    </p:grpSpPr>
                    <p:grpSp>
                      <p:nvGrpSpPr>
                        <p:cNvPr id="3552" name="مجموعة 3551">
                          <a:extLst>
                            <a:ext uri="{FF2B5EF4-FFF2-40B4-BE49-F238E27FC236}">
                              <a16:creationId xmlns:a16="http://schemas.microsoft.com/office/drawing/2014/main" id="{25DA0AE4-F0B1-68EB-61DA-9C4ECBAF464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01483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616" name="مجموعة 3615">
                            <a:extLst>
                              <a:ext uri="{FF2B5EF4-FFF2-40B4-BE49-F238E27FC236}">
                                <a16:creationId xmlns:a16="http://schemas.microsoft.com/office/drawing/2014/main" id="{84788FFF-A60D-82D5-CAD8-1EC72FA293B2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32" name="مخطط انسيابي: رابط 3631">
                              <a:extLst>
                                <a:ext uri="{FF2B5EF4-FFF2-40B4-BE49-F238E27FC236}">
                                  <a16:creationId xmlns:a16="http://schemas.microsoft.com/office/drawing/2014/main" id="{92CD7110-752B-0AAE-593B-23D39996435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33" name="مخطط انسيابي: رابط 3632">
                              <a:extLst>
                                <a:ext uri="{FF2B5EF4-FFF2-40B4-BE49-F238E27FC236}">
                                  <a16:creationId xmlns:a16="http://schemas.microsoft.com/office/drawing/2014/main" id="{7D9203F6-2AB6-1440-16D0-3AC73CEC80B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34" name="مخطط انسيابي: رابط 3633">
                              <a:extLst>
                                <a:ext uri="{FF2B5EF4-FFF2-40B4-BE49-F238E27FC236}">
                                  <a16:creationId xmlns:a16="http://schemas.microsoft.com/office/drawing/2014/main" id="{07D67C90-C979-65E4-89CD-CF7E75D4589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35" name="مخطط انسيابي: رابط 3634">
                              <a:extLst>
                                <a:ext uri="{FF2B5EF4-FFF2-40B4-BE49-F238E27FC236}">
                                  <a16:creationId xmlns:a16="http://schemas.microsoft.com/office/drawing/2014/main" id="{4B51D948-A478-3750-749D-F75C9586D55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617" name="مجموعة 3616">
                            <a:extLst>
                              <a:ext uri="{FF2B5EF4-FFF2-40B4-BE49-F238E27FC236}">
                                <a16:creationId xmlns:a16="http://schemas.microsoft.com/office/drawing/2014/main" id="{89A89966-18D3-4F83-6BF9-C983F6289EC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28" name="مخطط انسيابي: رابط 3627">
                              <a:extLst>
                                <a:ext uri="{FF2B5EF4-FFF2-40B4-BE49-F238E27FC236}">
                                  <a16:creationId xmlns:a16="http://schemas.microsoft.com/office/drawing/2014/main" id="{207618B6-4AFC-2CD6-C3AF-AE858E7B376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29" name="مخطط انسيابي: رابط 3628">
                              <a:extLst>
                                <a:ext uri="{FF2B5EF4-FFF2-40B4-BE49-F238E27FC236}">
                                  <a16:creationId xmlns:a16="http://schemas.microsoft.com/office/drawing/2014/main" id="{F4F63202-38A0-41C7-33C4-A508CC4ABB6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30" name="مخطط انسيابي: رابط 3629">
                              <a:extLst>
                                <a:ext uri="{FF2B5EF4-FFF2-40B4-BE49-F238E27FC236}">
                                  <a16:creationId xmlns:a16="http://schemas.microsoft.com/office/drawing/2014/main" id="{31A451C2-C8A2-D58D-C90A-737881759DD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31" name="مخطط انسيابي: رابط 3630">
                              <a:extLst>
                                <a:ext uri="{FF2B5EF4-FFF2-40B4-BE49-F238E27FC236}">
                                  <a16:creationId xmlns:a16="http://schemas.microsoft.com/office/drawing/2014/main" id="{E92CB7E2-6A5B-B976-F116-1A67D848CBB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618" name="مجموعة 3617">
                            <a:extLst>
                              <a:ext uri="{FF2B5EF4-FFF2-40B4-BE49-F238E27FC236}">
                                <a16:creationId xmlns:a16="http://schemas.microsoft.com/office/drawing/2014/main" id="{CBCC69C1-39A4-4715-EE65-FF64487B7F3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24" name="مخطط انسيابي: رابط 3623">
                              <a:extLst>
                                <a:ext uri="{FF2B5EF4-FFF2-40B4-BE49-F238E27FC236}">
                                  <a16:creationId xmlns:a16="http://schemas.microsoft.com/office/drawing/2014/main" id="{7819287D-AAA7-8632-9167-3CAE7CFBDAC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25" name="مخطط انسيابي: رابط 3624">
                              <a:extLst>
                                <a:ext uri="{FF2B5EF4-FFF2-40B4-BE49-F238E27FC236}">
                                  <a16:creationId xmlns:a16="http://schemas.microsoft.com/office/drawing/2014/main" id="{3FEEF330-36D3-715A-24E7-24D61A5CAA7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26" name="مخطط انسيابي: رابط 3625">
                              <a:extLst>
                                <a:ext uri="{FF2B5EF4-FFF2-40B4-BE49-F238E27FC236}">
                                  <a16:creationId xmlns:a16="http://schemas.microsoft.com/office/drawing/2014/main" id="{FD277E17-5E59-778C-F2B4-E4D6FD4C0C6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27" name="مخطط انسيابي: رابط 3626">
                              <a:extLst>
                                <a:ext uri="{FF2B5EF4-FFF2-40B4-BE49-F238E27FC236}">
                                  <a16:creationId xmlns:a16="http://schemas.microsoft.com/office/drawing/2014/main" id="{7248F165-A2D1-8ED7-6C4F-63A171A3E46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619" name="مجموعة 3618">
                            <a:extLst>
                              <a:ext uri="{FF2B5EF4-FFF2-40B4-BE49-F238E27FC236}">
                                <a16:creationId xmlns:a16="http://schemas.microsoft.com/office/drawing/2014/main" id="{860ED8F0-A3C4-873D-3886-4723609ADA3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20" name="مخطط انسيابي: رابط 3619">
                              <a:extLst>
                                <a:ext uri="{FF2B5EF4-FFF2-40B4-BE49-F238E27FC236}">
                                  <a16:creationId xmlns:a16="http://schemas.microsoft.com/office/drawing/2014/main" id="{82DE22E9-374F-DCDC-53BF-904CAEDF618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21" name="مخطط انسيابي: رابط 3620">
                              <a:extLst>
                                <a:ext uri="{FF2B5EF4-FFF2-40B4-BE49-F238E27FC236}">
                                  <a16:creationId xmlns:a16="http://schemas.microsoft.com/office/drawing/2014/main" id="{07BEE0B2-E40A-9715-0EF0-978B75950C0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22" name="مخطط انسيابي: رابط 3621">
                              <a:extLst>
                                <a:ext uri="{FF2B5EF4-FFF2-40B4-BE49-F238E27FC236}">
                                  <a16:creationId xmlns:a16="http://schemas.microsoft.com/office/drawing/2014/main" id="{40ACEE1D-8D86-52F1-DC8F-478CFB287B7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23" name="مخطط انسيابي: رابط 3622">
                              <a:extLst>
                                <a:ext uri="{FF2B5EF4-FFF2-40B4-BE49-F238E27FC236}">
                                  <a16:creationId xmlns:a16="http://schemas.microsoft.com/office/drawing/2014/main" id="{43F653B6-0A21-ED35-9C14-B70B970A8D8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553" name="مجموعة 3552">
                          <a:extLst>
                            <a:ext uri="{FF2B5EF4-FFF2-40B4-BE49-F238E27FC236}">
                              <a16:creationId xmlns:a16="http://schemas.microsoft.com/office/drawing/2014/main" id="{43EDBA01-2D49-6E44-B67C-86263DB8E3A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92462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596" name="مجموعة 3595">
                            <a:extLst>
                              <a:ext uri="{FF2B5EF4-FFF2-40B4-BE49-F238E27FC236}">
                                <a16:creationId xmlns:a16="http://schemas.microsoft.com/office/drawing/2014/main" id="{26565A26-753D-0863-FDBC-E4FA319BA5D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12" name="مخطط انسيابي: رابط 3611">
                              <a:extLst>
                                <a:ext uri="{FF2B5EF4-FFF2-40B4-BE49-F238E27FC236}">
                                  <a16:creationId xmlns:a16="http://schemas.microsoft.com/office/drawing/2014/main" id="{7EFA97F7-94BA-50FD-91CD-ABA4FE17B83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13" name="مخطط انسيابي: رابط 3612">
                              <a:extLst>
                                <a:ext uri="{FF2B5EF4-FFF2-40B4-BE49-F238E27FC236}">
                                  <a16:creationId xmlns:a16="http://schemas.microsoft.com/office/drawing/2014/main" id="{2EA4AC42-2489-A5F9-62AB-1D6CD02264E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14" name="مخطط انسيابي: رابط 3613">
                              <a:extLst>
                                <a:ext uri="{FF2B5EF4-FFF2-40B4-BE49-F238E27FC236}">
                                  <a16:creationId xmlns:a16="http://schemas.microsoft.com/office/drawing/2014/main" id="{8895E7D2-B12C-82E5-2587-380EFF7838D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15" name="مخطط انسيابي: رابط 3614">
                              <a:extLst>
                                <a:ext uri="{FF2B5EF4-FFF2-40B4-BE49-F238E27FC236}">
                                  <a16:creationId xmlns:a16="http://schemas.microsoft.com/office/drawing/2014/main" id="{3DE5891E-556F-6F4E-80E1-3803D916C16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597" name="مجموعة 3596">
                            <a:extLst>
                              <a:ext uri="{FF2B5EF4-FFF2-40B4-BE49-F238E27FC236}">
                                <a16:creationId xmlns:a16="http://schemas.microsoft.com/office/drawing/2014/main" id="{DF5E617F-060D-2066-EDCF-2ED45ED8366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08" name="مخطط انسيابي: رابط 3607">
                              <a:extLst>
                                <a:ext uri="{FF2B5EF4-FFF2-40B4-BE49-F238E27FC236}">
                                  <a16:creationId xmlns:a16="http://schemas.microsoft.com/office/drawing/2014/main" id="{BF5B6CF0-5D40-C5DC-E94D-19B917E8A19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09" name="مخطط انسيابي: رابط 3608">
                              <a:extLst>
                                <a:ext uri="{FF2B5EF4-FFF2-40B4-BE49-F238E27FC236}">
                                  <a16:creationId xmlns:a16="http://schemas.microsoft.com/office/drawing/2014/main" id="{793D3BA2-5E1A-528F-8EA0-BF07ED22728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10" name="مخطط انسيابي: رابط 3609">
                              <a:extLst>
                                <a:ext uri="{FF2B5EF4-FFF2-40B4-BE49-F238E27FC236}">
                                  <a16:creationId xmlns:a16="http://schemas.microsoft.com/office/drawing/2014/main" id="{82E731E2-AE1C-8D2D-9D62-FFE8E627439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11" name="مخطط انسيابي: رابط 3610">
                              <a:extLst>
                                <a:ext uri="{FF2B5EF4-FFF2-40B4-BE49-F238E27FC236}">
                                  <a16:creationId xmlns:a16="http://schemas.microsoft.com/office/drawing/2014/main" id="{BD1637EC-0527-E542-E53A-A7CBB431A9C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598" name="مجموعة 3597">
                            <a:extLst>
                              <a:ext uri="{FF2B5EF4-FFF2-40B4-BE49-F238E27FC236}">
                                <a16:creationId xmlns:a16="http://schemas.microsoft.com/office/drawing/2014/main" id="{F47529A3-237C-6463-ADD9-4DE8BD8C3D47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04" name="مخطط انسيابي: رابط 3603">
                              <a:extLst>
                                <a:ext uri="{FF2B5EF4-FFF2-40B4-BE49-F238E27FC236}">
                                  <a16:creationId xmlns:a16="http://schemas.microsoft.com/office/drawing/2014/main" id="{C874E70F-C1A3-534B-FD3B-2A82368A651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05" name="مخطط انسيابي: رابط 3604">
                              <a:extLst>
                                <a:ext uri="{FF2B5EF4-FFF2-40B4-BE49-F238E27FC236}">
                                  <a16:creationId xmlns:a16="http://schemas.microsoft.com/office/drawing/2014/main" id="{358477D6-817B-4EA0-4FC0-CB9D3CF09EA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06" name="مخطط انسيابي: رابط 3605">
                              <a:extLst>
                                <a:ext uri="{FF2B5EF4-FFF2-40B4-BE49-F238E27FC236}">
                                  <a16:creationId xmlns:a16="http://schemas.microsoft.com/office/drawing/2014/main" id="{EF580F94-74D3-286C-D83D-A8D6F704FB9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07" name="مخطط انسيابي: رابط 3606">
                              <a:extLst>
                                <a:ext uri="{FF2B5EF4-FFF2-40B4-BE49-F238E27FC236}">
                                  <a16:creationId xmlns:a16="http://schemas.microsoft.com/office/drawing/2014/main" id="{7DE10A4B-5125-5957-1675-EA53BE98400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599" name="مجموعة 3598">
                            <a:extLst>
                              <a:ext uri="{FF2B5EF4-FFF2-40B4-BE49-F238E27FC236}">
                                <a16:creationId xmlns:a16="http://schemas.microsoft.com/office/drawing/2014/main" id="{8F3CBF50-1663-E44B-6A22-056E0E602263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600" name="مخطط انسيابي: رابط 3599">
                              <a:extLst>
                                <a:ext uri="{FF2B5EF4-FFF2-40B4-BE49-F238E27FC236}">
                                  <a16:creationId xmlns:a16="http://schemas.microsoft.com/office/drawing/2014/main" id="{BD5C2EF7-4716-580D-FA77-16EA05A158A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01" name="مخطط انسيابي: رابط 3600">
                              <a:extLst>
                                <a:ext uri="{FF2B5EF4-FFF2-40B4-BE49-F238E27FC236}">
                                  <a16:creationId xmlns:a16="http://schemas.microsoft.com/office/drawing/2014/main" id="{CBA115A7-AADA-CA33-48F5-D301176D2C3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02" name="مخطط انسيابي: رابط 3601">
                              <a:extLst>
                                <a:ext uri="{FF2B5EF4-FFF2-40B4-BE49-F238E27FC236}">
                                  <a16:creationId xmlns:a16="http://schemas.microsoft.com/office/drawing/2014/main" id="{7D031E3A-9E03-35B5-0A52-F5074ABFCFE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603" name="مخطط انسيابي: رابط 3602">
                              <a:extLst>
                                <a:ext uri="{FF2B5EF4-FFF2-40B4-BE49-F238E27FC236}">
                                  <a16:creationId xmlns:a16="http://schemas.microsoft.com/office/drawing/2014/main" id="{7F070C4C-04DC-F31E-E05E-3A7DE6AD318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554" name="مجموعة 3553">
                          <a:extLst>
                            <a:ext uri="{FF2B5EF4-FFF2-40B4-BE49-F238E27FC236}">
                              <a16:creationId xmlns:a16="http://schemas.microsoft.com/office/drawing/2014/main" id="{83976354-817F-B10A-7803-EC2C50E7108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83442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576" name="مجموعة 3575">
                            <a:extLst>
                              <a:ext uri="{FF2B5EF4-FFF2-40B4-BE49-F238E27FC236}">
                                <a16:creationId xmlns:a16="http://schemas.microsoft.com/office/drawing/2014/main" id="{07B49BE7-CE73-7525-AAC1-67FD459508A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592" name="مخطط انسيابي: رابط 3591">
                              <a:extLst>
                                <a:ext uri="{FF2B5EF4-FFF2-40B4-BE49-F238E27FC236}">
                                  <a16:creationId xmlns:a16="http://schemas.microsoft.com/office/drawing/2014/main" id="{EF09EBA2-F737-91D8-F722-1E1B33349E3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93" name="مخطط انسيابي: رابط 3592">
                              <a:extLst>
                                <a:ext uri="{FF2B5EF4-FFF2-40B4-BE49-F238E27FC236}">
                                  <a16:creationId xmlns:a16="http://schemas.microsoft.com/office/drawing/2014/main" id="{A990DD93-FD65-BAD7-B82B-BD067B65052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94" name="مخطط انسيابي: رابط 3593">
                              <a:extLst>
                                <a:ext uri="{FF2B5EF4-FFF2-40B4-BE49-F238E27FC236}">
                                  <a16:creationId xmlns:a16="http://schemas.microsoft.com/office/drawing/2014/main" id="{833C4FC2-F8E4-4A29-6D35-2DD058F556D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95" name="مخطط انسيابي: رابط 3594">
                              <a:extLst>
                                <a:ext uri="{FF2B5EF4-FFF2-40B4-BE49-F238E27FC236}">
                                  <a16:creationId xmlns:a16="http://schemas.microsoft.com/office/drawing/2014/main" id="{3A47BC0E-9624-EC1C-605B-57719D7408C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577" name="مجموعة 3576">
                            <a:extLst>
                              <a:ext uri="{FF2B5EF4-FFF2-40B4-BE49-F238E27FC236}">
                                <a16:creationId xmlns:a16="http://schemas.microsoft.com/office/drawing/2014/main" id="{E2D2EB38-DD0A-1C6E-CFA8-4C673B9A6AA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588" name="مخطط انسيابي: رابط 3587">
                              <a:extLst>
                                <a:ext uri="{FF2B5EF4-FFF2-40B4-BE49-F238E27FC236}">
                                  <a16:creationId xmlns:a16="http://schemas.microsoft.com/office/drawing/2014/main" id="{025CE08F-9043-8EDA-F2A2-462F1A80484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89" name="مخطط انسيابي: رابط 3588">
                              <a:extLst>
                                <a:ext uri="{FF2B5EF4-FFF2-40B4-BE49-F238E27FC236}">
                                  <a16:creationId xmlns:a16="http://schemas.microsoft.com/office/drawing/2014/main" id="{69A9EDDC-2FDF-9CD9-E1B3-3C28C091C3E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90" name="مخطط انسيابي: رابط 3589">
                              <a:extLst>
                                <a:ext uri="{FF2B5EF4-FFF2-40B4-BE49-F238E27FC236}">
                                  <a16:creationId xmlns:a16="http://schemas.microsoft.com/office/drawing/2014/main" id="{B442C26F-8441-D0FD-3722-A34D998F65C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91" name="مخطط انسيابي: رابط 3590">
                              <a:extLst>
                                <a:ext uri="{FF2B5EF4-FFF2-40B4-BE49-F238E27FC236}">
                                  <a16:creationId xmlns:a16="http://schemas.microsoft.com/office/drawing/2014/main" id="{CAA5685B-929D-A18E-16F4-76C81FFB417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578" name="مجموعة 3577">
                            <a:extLst>
                              <a:ext uri="{FF2B5EF4-FFF2-40B4-BE49-F238E27FC236}">
                                <a16:creationId xmlns:a16="http://schemas.microsoft.com/office/drawing/2014/main" id="{36FE9B20-DBB5-A514-A2C1-85EE462587FB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584" name="مخطط انسيابي: رابط 3583">
                              <a:extLst>
                                <a:ext uri="{FF2B5EF4-FFF2-40B4-BE49-F238E27FC236}">
                                  <a16:creationId xmlns:a16="http://schemas.microsoft.com/office/drawing/2014/main" id="{4CDCB754-2EEB-9160-6FD5-2FD3699D440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85" name="مخطط انسيابي: رابط 3584">
                              <a:extLst>
                                <a:ext uri="{FF2B5EF4-FFF2-40B4-BE49-F238E27FC236}">
                                  <a16:creationId xmlns:a16="http://schemas.microsoft.com/office/drawing/2014/main" id="{53955437-FA3C-7D40-40AE-06E2BCD67A0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86" name="مخطط انسيابي: رابط 3585">
                              <a:extLst>
                                <a:ext uri="{FF2B5EF4-FFF2-40B4-BE49-F238E27FC236}">
                                  <a16:creationId xmlns:a16="http://schemas.microsoft.com/office/drawing/2014/main" id="{85F1886D-1511-E5C5-B9B7-50DCF31893D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87" name="مخطط انسيابي: رابط 3586">
                              <a:extLst>
                                <a:ext uri="{FF2B5EF4-FFF2-40B4-BE49-F238E27FC236}">
                                  <a16:creationId xmlns:a16="http://schemas.microsoft.com/office/drawing/2014/main" id="{66788F09-0BF5-8649-F7CE-95D137D0983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579" name="مجموعة 3578">
                            <a:extLst>
                              <a:ext uri="{FF2B5EF4-FFF2-40B4-BE49-F238E27FC236}">
                                <a16:creationId xmlns:a16="http://schemas.microsoft.com/office/drawing/2014/main" id="{0CF3498E-6D4E-5429-FBA2-09998C7CB803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580" name="مخطط انسيابي: رابط 3579">
                              <a:extLst>
                                <a:ext uri="{FF2B5EF4-FFF2-40B4-BE49-F238E27FC236}">
                                  <a16:creationId xmlns:a16="http://schemas.microsoft.com/office/drawing/2014/main" id="{B1C79DB7-71D4-DB8F-0924-145F47D63D0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81" name="مخطط انسيابي: رابط 3580">
                              <a:extLst>
                                <a:ext uri="{FF2B5EF4-FFF2-40B4-BE49-F238E27FC236}">
                                  <a16:creationId xmlns:a16="http://schemas.microsoft.com/office/drawing/2014/main" id="{7D04D31D-474C-BE65-462D-B0EC3365940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82" name="مخطط انسيابي: رابط 3581">
                              <a:extLst>
                                <a:ext uri="{FF2B5EF4-FFF2-40B4-BE49-F238E27FC236}">
                                  <a16:creationId xmlns:a16="http://schemas.microsoft.com/office/drawing/2014/main" id="{F8FBF15D-2D79-975E-1A8C-5AEFE7BA15A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83" name="مخطط انسيابي: رابط 3582">
                              <a:extLst>
                                <a:ext uri="{FF2B5EF4-FFF2-40B4-BE49-F238E27FC236}">
                                  <a16:creationId xmlns:a16="http://schemas.microsoft.com/office/drawing/2014/main" id="{7D79D950-CAE7-C9B6-346A-7EBD3E2FBA5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555" name="مجموعة 3554">
                          <a:extLst>
                            <a:ext uri="{FF2B5EF4-FFF2-40B4-BE49-F238E27FC236}">
                              <a16:creationId xmlns:a16="http://schemas.microsoft.com/office/drawing/2014/main" id="{3EE0288E-1E09-28DC-A75D-907E692A586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4421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556" name="مجموعة 3555">
                            <a:extLst>
                              <a:ext uri="{FF2B5EF4-FFF2-40B4-BE49-F238E27FC236}">
                                <a16:creationId xmlns:a16="http://schemas.microsoft.com/office/drawing/2014/main" id="{9BF0C2FD-F7B1-C6E0-1BDF-89DEDF0CBD1E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572" name="مخطط انسيابي: رابط 3571">
                              <a:extLst>
                                <a:ext uri="{FF2B5EF4-FFF2-40B4-BE49-F238E27FC236}">
                                  <a16:creationId xmlns:a16="http://schemas.microsoft.com/office/drawing/2014/main" id="{A7235DFC-151F-ADC8-C63A-20E8E8CAB9C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73" name="مخطط انسيابي: رابط 3572">
                              <a:extLst>
                                <a:ext uri="{FF2B5EF4-FFF2-40B4-BE49-F238E27FC236}">
                                  <a16:creationId xmlns:a16="http://schemas.microsoft.com/office/drawing/2014/main" id="{A5749C92-3F07-5602-C2FF-78213954CA6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74" name="مخطط انسيابي: رابط 3573">
                              <a:extLst>
                                <a:ext uri="{FF2B5EF4-FFF2-40B4-BE49-F238E27FC236}">
                                  <a16:creationId xmlns:a16="http://schemas.microsoft.com/office/drawing/2014/main" id="{D6ECB575-5BCF-D328-C726-6A98FD52196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75" name="مخطط انسيابي: رابط 3574">
                              <a:extLst>
                                <a:ext uri="{FF2B5EF4-FFF2-40B4-BE49-F238E27FC236}">
                                  <a16:creationId xmlns:a16="http://schemas.microsoft.com/office/drawing/2014/main" id="{6FA254A7-BE3C-1693-7D0F-090A4297452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557" name="مجموعة 3556">
                            <a:extLst>
                              <a:ext uri="{FF2B5EF4-FFF2-40B4-BE49-F238E27FC236}">
                                <a16:creationId xmlns:a16="http://schemas.microsoft.com/office/drawing/2014/main" id="{A25E3280-E91C-DF8A-4509-6E4662068F6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568" name="مخطط انسيابي: رابط 3567">
                              <a:extLst>
                                <a:ext uri="{FF2B5EF4-FFF2-40B4-BE49-F238E27FC236}">
                                  <a16:creationId xmlns:a16="http://schemas.microsoft.com/office/drawing/2014/main" id="{29947427-6070-87E4-862E-6C7AE8D0B7E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69" name="مخطط انسيابي: رابط 3568">
                              <a:extLst>
                                <a:ext uri="{FF2B5EF4-FFF2-40B4-BE49-F238E27FC236}">
                                  <a16:creationId xmlns:a16="http://schemas.microsoft.com/office/drawing/2014/main" id="{BFD27B23-9A43-17B3-BB19-B5FFDC8E88D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70" name="مخطط انسيابي: رابط 3569">
                              <a:extLst>
                                <a:ext uri="{FF2B5EF4-FFF2-40B4-BE49-F238E27FC236}">
                                  <a16:creationId xmlns:a16="http://schemas.microsoft.com/office/drawing/2014/main" id="{298DC831-06CE-11FE-7A18-FD0503F83ED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71" name="مخطط انسيابي: رابط 3570">
                              <a:extLst>
                                <a:ext uri="{FF2B5EF4-FFF2-40B4-BE49-F238E27FC236}">
                                  <a16:creationId xmlns:a16="http://schemas.microsoft.com/office/drawing/2014/main" id="{576913BD-8EAE-5808-528C-560C9A8503C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558" name="مجموعة 3557">
                            <a:extLst>
                              <a:ext uri="{FF2B5EF4-FFF2-40B4-BE49-F238E27FC236}">
                                <a16:creationId xmlns:a16="http://schemas.microsoft.com/office/drawing/2014/main" id="{3252B468-F8B5-A8DD-5384-51471202393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564" name="مخطط انسيابي: رابط 3563">
                              <a:extLst>
                                <a:ext uri="{FF2B5EF4-FFF2-40B4-BE49-F238E27FC236}">
                                  <a16:creationId xmlns:a16="http://schemas.microsoft.com/office/drawing/2014/main" id="{ACAED891-1947-56B8-B31E-C72DA3A2826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65" name="مخطط انسيابي: رابط 3564">
                              <a:extLst>
                                <a:ext uri="{FF2B5EF4-FFF2-40B4-BE49-F238E27FC236}">
                                  <a16:creationId xmlns:a16="http://schemas.microsoft.com/office/drawing/2014/main" id="{59196F31-529B-2C2A-DBB4-40DAC22C872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66" name="مخطط انسيابي: رابط 3565">
                              <a:extLst>
                                <a:ext uri="{FF2B5EF4-FFF2-40B4-BE49-F238E27FC236}">
                                  <a16:creationId xmlns:a16="http://schemas.microsoft.com/office/drawing/2014/main" id="{E724A99D-77E4-106F-C510-B6CEDB88F52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67" name="مخطط انسيابي: رابط 3566">
                              <a:extLst>
                                <a:ext uri="{FF2B5EF4-FFF2-40B4-BE49-F238E27FC236}">
                                  <a16:creationId xmlns:a16="http://schemas.microsoft.com/office/drawing/2014/main" id="{596143D7-15B2-B755-EFFE-AFCFEB0A4A5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559" name="مجموعة 3558">
                            <a:extLst>
                              <a:ext uri="{FF2B5EF4-FFF2-40B4-BE49-F238E27FC236}">
                                <a16:creationId xmlns:a16="http://schemas.microsoft.com/office/drawing/2014/main" id="{F8F92A11-83EA-A556-DF7E-685A024DEA92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560" name="مخطط انسيابي: رابط 3559">
                              <a:extLst>
                                <a:ext uri="{FF2B5EF4-FFF2-40B4-BE49-F238E27FC236}">
                                  <a16:creationId xmlns:a16="http://schemas.microsoft.com/office/drawing/2014/main" id="{8947A40E-B0F2-3531-37FD-3FA6E006E9F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61" name="مخطط انسيابي: رابط 3560">
                              <a:extLst>
                                <a:ext uri="{FF2B5EF4-FFF2-40B4-BE49-F238E27FC236}">
                                  <a16:creationId xmlns:a16="http://schemas.microsoft.com/office/drawing/2014/main" id="{B475067A-0B26-D93B-76B7-EDD81776668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62" name="مخطط انسيابي: رابط 3561">
                              <a:extLst>
                                <a:ext uri="{FF2B5EF4-FFF2-40B4-BE49-F238E27FC236}">
                                  <a16:creationId xmlns:a16="http://schemas.microsoft.com/office/drawing/2014/main" id="{E60250AC-0221-E3E2-3A21-9A4CC65C625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563" name="مخطط انسيابي: رابط 3562">
                              <a:extLst>
                                <a:ext uri="{FF2B5EF4-FFF2-40B4-BE49-F238E27FC236}">
                                  <a16:creationId xmlns:a16="http://schemas.microsoft.com/office/drawing/2014/main" id="{EC55B12C-3146-A1F0-D379-ED073E7846E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</p:grpSp>
                </p:grpSp>
              </p:grpSp>
            </p:grpSp>
            <p:grpSp>
              <p:nvGrpSpPr>
                <p:cNvPr id="3724" name="مجموعة 3723">
                  <a:extLst>
                    <a:ext uri="{FF2B5EF4-FFF2-40B4-BE49-F238E27FC236}">
                      <a16:creationId xmlns:a16="http://schemas.microsoft.com/office/drawing/2014/main" id="{2D03E114-E4CD-5957-0ED7-249F41755963}"/>
                    </a:ext>
                  </a:extLst>
                </p:cNvPr>
                <p:cNvGrpSpPr/>
                <p:nvPr/>
              </p:nvGrpSpPr>
              <p:grpSpPr>
                <a:xfrm>
                  <a:off x="613221" y="2332891"/>
                  <a:ext cx="11544490" cy="1092997"/>
                  <a:chOff x="613221" y="1156650"/>
                  <a:chExt cx="11544490" cy="1092997"/>
                </a:xfrm>
              </p:grpSpPr>
              <p:grpSp>
                <p:nvGrpSpPr>
                  <p:cNvPr id="3725" name="مجموعة 3724">
                    <a:extLst>
                      <a:ext uri="{FF2B5EF4-FFF2-40B4-BE49-F238E27FC236}">
                        <a16:creationId xmlns:a16="http://schemas.microsoft.com/office/drawing/2014/main" id="{9A07382C-9F8C-256E-3335-E9E86387D797}"/>
                      </a:ext>
                    </a:extLst>
                  </p:cNvPr>
                  <p:cNvGrpSpPr/>
                  <p:nvPr/>
                </p:nvGrpSpPr>
                <p:grpSpPr>
                  <a:xfrm>
                    <a:off x="620743" y="1156650"/>
                    <a:ext cx="11536968" cy="491573"/>
                    <a:chOff x="620743" y="1156650"/>
                    <a:chExt cx="11536968" cy="491573"/>
                  </a:xfrm>
                </p:grpSpPr>
                <p:grpSp>
                  <p:nvGrpSpPr>
                    <p:cNvPr id="3905" name="مجموعة 3904">
                      <a:extLst>
                        <a:ext uri="{FF2B5EF4-FFF2-40B4-BE49-F238E27FC236}">
                          <a16:creationId xmlns:a16="http://schemas.microsoft.com/office/drawing/2014/main" id="{BAF0011A-2EA1-EB56-6F32-7441FF118B0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20743" y="1156650"/>
                      <a:ext cx="11536968" cy="189446"/>
                      <a:chOff x="155356" y="3372990"/>
                      <a:chExt cx="12013311" cy="175575"/>
                    </a:xfrm>
                  </p:grpSpPr>
                  <p:sp>
                    <p:nvSpPr>
                      <p:cNvPr id="3996" name="مستطيل: زوايا مستديرة 3995">
                        <a:extLst>
                          <a:ext uri="{FF2B5EF4-FFF2-40B4-BE49-F238E27FC236}">
                            <a16:creationId xmlns:a16="http://schemas.microsoft.com/office/drawing/2014/main" id="{002629AF-2AF6-AFEB-76DE-672C5015E0F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877967" y="3372990"/>
                        <a:ext cx="2290700" cy="175575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bg1"/>
                      </a:solidFill>
                      <a:ln w="3175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ln>
                      <a:effectLst/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lIns="0" tIns="0" rIns="0" bIns="0"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8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3997" name="مخطط انسيابي: رابط 3996">
                        <a:extLst>
                          <a:ext uri="{FF2B5EF4-FFF2-40B4-BE49-F238E27FC236}">
                            <a16:creationId xmlns:a16="http://schemas.microsoft.com/office/drawing/2014/main" id="{F6AE5BE6-2F4E-7BAB-D12A-83A5D74DF80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995169" y="3394426"/>
                        <a:ext cx="151677" cy="12948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6350">
                        <a:solidFill>
                          <a:srgbClr val="0070C0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105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5</a:t>
                        </a:r>
                        <a:endParaRPr kumimoji="0" lang="ar-SA" sz="1050" b="1" i="0" u="none" strike="noStrike" kern="1200" cap="none" spc="0" normalizeH="0" baseline="0" noProof="0" dirty="0">
                          <a:ln w="22225">
                            <a:solidFill>
                              <a:srgbClr val="9F2936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  <p:grpSp>
                    <p:nvGrpSpPr>
                      <p:cNvPr id="3998" name="مجموعة 3997">
                        <a:extLst>
                          <a:ext uri="{FF2B5EF4-FFF2-40B4-BE49-F238E27FC236}">
                            <a16:creationId xmlns:a16="http://schemas.microsoft.com/office/drawing/2014/main" id="{C7EADD55-6BC4-F38D-8427-BEA41890125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55356" y="3414497"/>
                        <a:ext cx="9624788" cy="89317"/>
                        <a:chOff x="1744219" y="3376049"/>
                        <a:chExt cx="8074376" cy="85971"/>
                      </a:xfrm>
                    </p:grpSpPr>
                    <p:grpSp>
                      <p:nvGrpSpPr>
                        <p:cNvPr id="3999" name="مجموعة 3998">
                          <a:extLst>
                            <a:ext uri="{FF2B5EF4-FFF2-40B4-BE49-F238E27FC236}">
                              <a16:creationId xmlns:a16="http://schemas.microsoft.com/office/drawing/2014/main" id="{355FAFE7-1838-78E5-D869-191525C716A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01483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4063" name="مجموعة 4062">
                            <a:extLst>
                              <a:ext uri="{FF2B5EF4-FFF2-40B4-BE49-F238E27FC236}">
                                <a16:creationId xmlns:a16="http://schemas.microsoft.com/office/drawing/2014/main" id="{87269D2A-647F-0089-2DC9-C8AE7A2A464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79" name="مخطط انسيابي: رابط 4078">
                              <a:extLst>
                                <a:ext uri="{FF2B5EF4-FFF2-40B4-BE49-F238E27FC236}">
                                  <a16:creationId xmlns:a16="http://schemas.microsoft.com/office/drawing/2014/main" id="{09CB5689-78E5-EECD-E238-5FA563D8258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80" name="مخطط انسيابي: رابط 4079">
                              <a:extLst>
                                <a:ext uri="{FF2B5EF4-FFF2-40B4-BE49-F238E27FC236}">
                                  <a16:creationId xmlns:a16="http://schemas.microsoft.com/office/drawing/2014/main" id="{9D03E05D-9ADE-D3ED-86CB-452022B7243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81" name="مخطط انسيابي: رابط 4080">
                              <a:extLst>
                                <a:ext uri="{FF2B5EF4-FFF2-40B4-BE49-F238E27FC236}">
                                  <a16:creationId xmlns:a16="http://schemas.microsoft.com/office/drawing/2014/main" id="{5D5EBF34-ECD1-F9CC-489E-DA160B6DBDC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82" name="مخطط انسيابي: رابط 4081">
                              <a:extLst>
                                <a:ext uri="{FF2B5EF4-FFF2-40B4-BE49-F238E27FC236}">
                                  <a16:creationId xmlns:a16="http://schemas.microsoft.com/office/drawing/2014/main" id="{4F399744-870B-9B08-E2A4-F4108380C80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064" name="مجموعة 4063">
                            <a:extLst>
                              <a:ext uri="{FF2B5EF4-FFF2-40B4-BE49-F238E27FC236}">
                                <a16:creationId xmlns:a16="http://schemas.microsoft.com/office/drawing/2014/main" id="{8709C54F-30D9-6E91-2974-2E0BF0E9703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75" name="مخطط انسيابي: رابط 4074">
                              <a:extLst>
                                <a:ext uri="{FF2B5EF4-FFF2-40B4-BE49-F238E27FC236}">
                                  <a16:creationId xmlns:a16="http://schemas.microsoft.com/office/drawing/2014/main" id="{7C7B6D38-FEC4-BD48-71D1-4C4B6525C9C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76" name="مخطط انسيابي: رابط 4075">
                              <a:extLst>
                                <a:ext uri="{FF2B5EF4-FFF2-40B4-BE49-F238E27FC236}">
                                  <a16:creationId xmlns:a16="http://schemas.microsoft.com/office/drawing/2014/main" id="{5D4C4469-C416-8FE9-BA55-14A516A735C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77" name="مخطط انسيابي: رابط 4076">
                              <a:extLst>
                                <a:ext uri="{FF2B5EF4-FFF2-40B4-BE49-F238E27FC236}">
                                  <a16:creationId xmlns:a16="http://schemas.microsoft.com/office/drawing/2014/main" id="{9162438F-2BAA-E7B9-DAF8-0D06A637449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78" name="مخطط انسيابي: رابط 4077">
                              <a:extLst>
                                <a:ext uri="{FF2B5EF4-FFF2-40B4-BE49-F238E27FC236}">
                                  <a16:creationId xmlns:a16="http://schemas.microsoft.com/office/drawing/2014/main" id="{D1B1CA9C-CADF-48EA-1DF5-C5C48EA546B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065" name="مجموعة 4064">
                            <a:extLst>
                              <a:ext uri="{FF2B5EF4-FFF2-40B4-BE49-F238E27FC236}">
                                <a16:creationId xmlns:a16="http://schemas.microsoft.com/office/drawing/2014/main" id="{B161EEEB-DE9B-BAE0-3741-DA7736CE8B3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71" name="مخطط انسيابي: رابط 4070">
                              <a:extLst>
                                <a:ext uri="{FF2B5EF4-FFF2-40B4-BE49-F238E27FC236}">
                                  <a16:creationId xmlns:a16="http://schemas.microsoft.com/office/drawing/2014/main" id="{C26D686A-45EF-76C0-C041-AC48C0B37B7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72" name="مخطط انسيابي: رابط 4071">
                              <a:extLst>
                                <a:ext uri="{FF2B5EF4-FFF2-40B4-BE49-F238E27FC236}">
                                  <a16:creationId xmlns:a16="http://schemas.microsoft.com/office/drawing/2014/main" id="{C3BAB0F9-24E1-FB13-B7F0-D7DF2ED9068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73" name="مخطط انسيابي: رابط 4072">
                              <a:extLst>
                                <a:ext uri="{FF2B5EF4-FFF2-40B4-BE49-F238E27FC236}">
                                  <a16:creationId xmlns:a16="http://schemas.microsoft.com/office/drawing/2014/main" id="{466722FD-459D-3893-1E13-96CA6C6B0C2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74" name="مخطط انسيابي: رابط 4073">
                              <a:extLst>
                                <a:ext uri="{FF2B5EF4-FFF2-40B4-BE49-F238E27FC236}">
                                  <a16:creationId xmlns:a16="http://schemas.microsoft.com/office/drawing/2014/main" id="{70F884EB-B93C-64BF-B943-042722D8E2B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066" name="مجموعة 4065">
                            <a:extLst>
                              <a:ext uri="{FF2B5EF4-FFF2-40B4-BE49-F238E27FC236}">
                                <a16:creationId xmlns:a16="http://schemas.microsoft.com/office/drawing/2014/main" id="{DFB2E9F5-FA02-E6F6-D8B7-843681549B91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67" name="مخطط انسيابي: رابط 4066">
                              <a:extLst>
                                <a:ext uri="{FF2B5EF4-FFF2-40B4-BE49-F238E27FC236}">
                                  <a16:creationId xmlns:a16="http://schemas.microsoft.com/office/drawing/2014/main" id="{F88DD6A1-2CDD-0624-1ECE-558B6B4C79F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68" name="مخطط انسيابي: رابط 4067">
                              <a:extLst>
                                <a:ext uri="{FF2B5EF4-FFF2-40B4-BE49-F238E27FC236}">
                                  <a16:creationId xmlns:a16="http://schemas.microsoft.com/office/drawing/2014/main" id="{DDA8C928-A3F4-521B-0790-55DF9D6B97E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69" name="مخطط انسيابي: رابط 4068">
                              <a:extLst>
                                <a:ext uri="{FF2B5EF4-FFF2-40B4-BE49-F238E27FC236}">
                                  <a16:creationId xmlns:a16="http://schemas.microsoft.com/office/drawing/2014/main" id="{8C8D9944-3143-87F3-8D78-F5F92EAAF0A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70" name="مخطط انسيابي: رابط 4069">
                              <a:extLst>
                                <a:ext uri="{FF2B5EF4-FFF2-40B4-BE49-F238E27FC236}">
                                  <a16:creationId xmlns:a16="http://schemas.microsoft.com/office/drawing/2014/main" id="{3A14C537-74C1-1A70-3A5D-F36EC896C28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4000" name="مجموعة 3999">
                          <a:extLst>
                            <a:ext uri="{FF2B5EF4-FFF2-40B4-BE49-F238E27FC236}">
                              <a16:creationId xmlns:a16="http://schemas.microsoft.com/office/drawing/2014/main" id="{09C81912-9831-8352-E96D-E39436BED0F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92462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4043" name="مجموعة 4042">
                            <a:extLst>
                              <a:ext uri="{FF2B5EF4-FFF2-40B4-BE49-F238E27FC236}">
                                <a16:creationId xmlns:a16="http://schemas.microsoft.com/office/drawing/2014/main" id="{E80A4689-AC74-D880-2277-195C6AFF1333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59" name="مخطط انسيابي: رابط 4058">
                              <a:extLst>
                                <a:ext uri="{FF2B5EF4-FFF2-40B4-BE49-F238E27FC236}">
                                  <a16:creationId xmlns:a16="http://schemas.microsoft.com/office/drawing/2014/main" id="{E5512BA5-4A67-E48D-2F50-9D94A054714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60" name="مخطط انسيابي: رابط 4059">
                              <a:extLst>
                                <a:ext uri="{FF2B5EF4-FFF2-40B4-BE49-F238E27FC236}">
                                  <a16:creationId xmlns:a16="http://schemas.microsoft.com/office/drawing/2014/main" id="{5477831C-0E07-482B-891C-0F0871C86B7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61" name="مخطط انسيابي: رابط 4060">
                              <a:extLst>
                                <a:ext uri="{FF2B5EF4-FFF2-40B4-BE49-F238E27FC236}">
                                  <a16:creationId xmlns:a16="http://schemas.microsoft.com/office/drawing/2014/main" id="{530C14DF-2D65-E67C-07CE-DD764436C5C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62" name="مخطط انسيابي: رابط 4061">
                              <a:extLst>
                                <a:ext uri="{FF2B5EF4-FFF2-40B4-BE49-F238E27FC236}">
                                  <a16:creationId xmlns:a16="http://schemas.microsoft.com/office/drawing/2014/main" id="{1670E88B-5069-F0F3-35EA-96FAC2F6FDC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044" name="مجموعة 4043">
                            <a:extLst>
                              <a:ext uri="{FF2B5EF4-FFF2-40B4-BE49-F238E27FC236}">
                                <a16:creationId xmlns:a16="http://schemas.microsoft.com/office/drawing/2014/main" id="{5C244332-00EF-E5DD-2590-B0DFB3374CF5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55" name="مخطط انسيابي: رابط 4054">
                              <a:extLst>
                                <a:ext uri="{FF2B5EF4-FFF2-40B4-BE49-F238E27FC236}">
                                  <a16:creationId xmlns:a16="http://schemas.microsoft.com/office/drawing/2014/main" id="{039BF764-DC17-B80C-5125-7C3BFC0CE9D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56" name="مخطط انسيابي: رابط 4055">
                              <a:extLst>
                                <a:ext uri="{FF2B5EF4-FFF2-40B4-BE49-F238E27FC236}">
                                  <a16:creationId xmlns:a16="http://schemas.microsoft.com/office/drawing/2014/main" id="{B45E1D40-A183-D30C-B290-C618AA82BC0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57" name="مخطط انسيابي: رابط 4056">
                              <a:extLst>
                                <a:ext uri="{FF2B5EF4-FFF2-40B4-BE49-F238E27FC236}">
                                  <a16:creationId xmlns:a16="http://schemas.microsoft.com/office/drawing/2014/main" id="{DFCD8F3F-89B9-D611-542C-F335AE8A889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58" name="مخطط انسيابي: رابط 4057">
                              <a:extLst>
                                <a:ext uri="{FF2B5EF4-FFF2-40B4-BE49-F238E27FC236}">
                                  <a16:creationId xmlns:a16="http://schemas.microsoft.com/office/drawing/2014/main" id="{99B49852-1917-03C5-1F49-E180683BA91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045" name="مجموعة 4044">
                            <a:extLst>
                              <a:ext uri="{FF2B5EF4-FFF2-40B4-BE49-F238E27FC236}">
                                <a16:creationId xmlns:a16="http://schemas.microsoft.com/office/drawing/2014/main" id="{79F9EEAE-FE82-C68B-547B-FC7063E1DCC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51" name="مخطط انسيابي: رابط 4050">
                              <a:extLst>
                                <a:ext uri="{FF2B5EF4-FFF2-40B4-BE49-F238E27FC236}">
                                  <a16:creationId xmlns:a16="http://schemas.microsoft.com/office/drawing/2014/main" id="{71D8A763-1B40-9D76-07FF-287A218D2D8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52" name="مخطط انسيابي: رابط 4051">
                              <a:extLst>
                                <a:ext uri="{FF2B5EF4-FFF2-40B4-BE49-F238E27FC236}">
                                  <a16:creationId xmlns:a16="http://schemas.microsoft.com/office/drawing/2014/main" id="{04B19E95-2028-7011-8986-C75BC02E4C2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53" name="مخطط انسيابي: رابط 4052">
                              <a:extLst>
                                <a:ext uri="{FF2B5EF4-FFF2-40B4-BE49-F238E27FC236}">
                                  <a16:creationId xmlns:a16="http://schemas.microsoft.com/office/drawing/2014/main" id="{8E06F643-54B6-B988-9273-BBB19B669DA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54" name="مخطط انسيابي: رابط 4053">
                              <a:extLst>
                                <a:ext uri="{FF2B5EF4-FFF2-40B4-BE49-F238E27FC236}">
                                  <a16:creationId xmlns:a16="http://schemas.microsoft.com/office/drawing/2014/main" id="{E16EC01F-2585-6A22-C959-4D30134AC26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046" name="مجموعة 4045">
                            <a:extLst>
                              <a:ext uri="{FF2B5EF4-FFF2-40B4-BE49-F238E27FC236}">
                                <a16:creationId xmlns:a16="http://schemas.microsoft.com/office/drawing/2014/main" id="{6F82A6AA-E171-1907-6753-8520D78227FE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47" name="مخطط انسيابي: رابط 4046">
                              <a:extLst>
                                <a:ext uri="{FF2B5EF4-FFF2-40B4-BE49-F238E27FC236}">
                                  <a16:creationId xmlns:a16="http://schemas.microsoft.com/office/drawing/2014/main" id="{2CFC9807-05CF-EB70-FE0A-EFD0D61B5AF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48" name="مخطط انسيابي: رابط 4047">
                              <a:extLst>
                                <a:ext uri="{FF2B5EF4-FFF2-40B4-BE49-F238E27FC236}">
                                  <a16:creationId xmlns:a16="http://schemas.microsoft.com/office/drawing/2014/main" id="{F522EE78-7542-5DDF-DF19-AA8D9E184EF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49" name="مخطط انسيابي: رابط 4048">
                              <a:extLst>
                                <a:ext uri="{FF2B5EF4-FFF2-40B4-BE49-F238E27FC236}">
                                  <a16:creationId xmlns:a16="http://schemas.microsoft.com/office/drawing/2014/main" id="{9722A03F-5916-2271-83C7-199FA0A7BC0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50" name="مخطط انسيابي: رابط 4049">
                              <a:extLst>
                                <a:ext uri="{FF2B5EF4-FFF2-40B4-BE49-F238E27FC236}">
                                  <a16:creationId xmlns:a16="http://schemas.microsoft.com/office/drawing/2014/main" id="{F2569DF1-315E-78AF-49C4-67738F5C421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4001" name="مجموعة 4000">
                          <a:extLst>
                            <a:ext uri="{FF2B5EF4-FFF2-40B4-BE49-F238E27FC236}">
                              <a16:creationId xmlns:a16="http://schemas.microsoft.com/office/drawing/2014/main" id="{2F4AE85B-2C46-9033-0055-8A615C933A8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83442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4023" name="مجموعة 4022">
                            <a:extLst>
                              <a:ext uri="{FF2B5EF4-FFF2-40B4-BE49-F238E27FC236}">
                                <a16:creationId xmlns:a16="http://schemas.microsoft.com/office/drawing/2014/main" id="{1329C051-B630-1CD0-6AE6-DE06948FBC5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39" name="مخطط انسيابي: رابط 4038">
                              <a:extLst>
                                <a:ext uri="{FF2B5EF4-FFF2-40B4-BE49-F238E27FC236}">
                                  <a16:creationId xmlns:a16="http://schemas.microsoft.com/office/drawing/2014/main" id="{90A87684-6195-F60A-1FF1-7AE65C24065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40" name="مخطط انسيابي: رابط 4039">
                              <a:extLst>
                                <a:ext uri="{FF2B5EF4-FFF2-40B4-BE49-F238E27FC236}">
                                  <a16:creationId xmlns:a16="http://schemas.microsoft.com/office/drawing/2014/main" id="{78F8A4AB-92D5-E7AA-828B-BD51ED6FD75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41" name="مخطط انسيابي: رابط 4040">
                              <a:extLst>
                                <a:ext uri="{FF2B5EF4-FFF2-40B4-BE49-F238E27FC236}">
                                  <a16:creationId xmlns:a16="http://schemas.microsoft.com/office/drawing/2014/main" id="{5AC25A18-B53A-F779-15E8-06FE40FA3BB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42" name="مخطط انسيابي: رابط 4041">
                              <a:extLst>
                                <a:ext uri="{FF2B5EF4-FFF2-40B4-BE49-F238E27FC236}">
                                  <a16:creationId xmlns:a16="http://schemas.microsoft.com/office/drawing/2014/main" id="{0ECC8E63-B35D-8F80-5048-657EBE6CCD8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024" name="مجموعة 4023">
                            <a:extLst>
                              <a:ext uri="{FF2B5EF4-FFF2-40B4-BE49-F238E27FC236}">
                                <a16:creationId xmlns:a16="http://schemas.microsoft.com/office/drawing/2014/main" id="{F3A7DB98-FEC2-3017-293A-FE4DA92729D1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35" name="مخطط انسيابي: رابط 4034">
                              <a:extLst>
                                <a:ext uri="{FF2B5EF4-FFF2-40B4-BE49-F238E27FC236}">
                                  <a16:creationId xmlns:a16="http://schemas.microsoft.com/office/drawing/2014/main" id="{0833A5E5-DB35-EE44-BE36-F2451FE27A2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36" name="مخطط انسيابي: رابط 4035">
                              <a:extLst>
                                <a:ext uri="{FF2B5EF4-FFF2-40B4-BE49-F238E27FC236}">
                                  <a16:creationId xmlns:a16="http://schemas.microsoft.com/office/drawing/2014/main" id="{AD65D380-33E2-01B0-FF43-34D92FFE6E4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37" name="مخطط انسيابي: رابط 4036">
                              <a:extLst>
                                <a:ext uri="{FF2B5EF4-FFF2-40B4-BE49-F238E27FC236}">
                                  <a16:creationId xmlns:a16="http://schemas.microsoft.com/office/drawing/2014/main" id="{0764A90A-B295-8995-8E0C-B7857D3E3C6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38" name="مخطط انسيابي: رابط 4037">
                              <a:extLst>
                                <a:ext uri="{FF2B5EF4-FFF2-40B4-BE49-F238E27FC236}">
                                  <a16:creationId xmlns:a16="http://schemas.microsoft.com/office/drawing/2014/main" id="{92658704-E79E-5528-AD32-91FB3083465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025" name="مجموعة 4024">
                            <a:extLst>
                              <a:ext uri="{FF2B5EF4-FFF2-40B4-BE49-F238E27FC236}">
                                <a16:creationId xmlns:a16="http://schemas.microsoft.com/office/drawing/2014/main" id="{21755D6F-2C74-7143-8E2B-5B2EBC73B421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31" name="مخطط انسيابي: رابط 4030">
                              <a:extLst>
                                <a:ext uri="{FF2B5EF4-FFF2-40B4-BE49-F238E27FC236}">
                                  <a16:creationId xmlns:a16="http://schemas.microsoft.com/office/drawing/2014/main" id="{381BE6F1-19EA-AE46-01E0-80D7B9EE72F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32" name="مخطط انسيابي: رابط 4031">
                              <a:extLst>
                                <a:ext uri="{FF2B5EF4-FFF2-40B4-BE49-F238E27FC236}">
                                  <a16:creationId xmlns:a16="http://schemas.microsoft.com/office/drawing/2014/main" id="{0AB364FA-4D52-D00B-7C48-0EF97D283D0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33" name="مخطط انسيابي: رابط 4032">
                              <a:extLst>
                                <a:ext uri="{FF2B5EF4-FFF2-40B4-BE49-F238E27FC236}">
                                  <a16:creationId xmlns:a16="http://schemas.microsoft.com/office/drawing/2014/main" id="{317202F9-34F2-BCAB-9696-B7FB98AB432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34" name="مخطط انسيابي: رابط 4033">
                              <a:extLst>
                                <a:ext uri="{FF2B5EF4-FFF2-40B4-BE49-F238E27FC236}">
                                  <a16:creationId xmlns:a16="http://schemas.microsoft.com/office/drawing/2014/main" id="{A5E243AA-0EEB-12CA-CEC0-983C3DCA9C3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026" name="مجموعة 4025">
                            <a:extLst>
                              <a:ext uri="{FF2B5EF4-FFF2-40B4-BE49-F238E27FC236}">
                                <a16:creationId xmlns:a16="http://schemas.microsoft.com/office/drawing/2014/main" id="{F2EF597B-6C8E-58A2-6DFC-86E1F077C1F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27" name="مخطط انسيابي: رابط 4026">
                              <a:extLst>
                                <a:ext uri="{FF2B5EF4-FFF2-40B4-BE49-F238E27FC236}">
                                  <a16:creationId xmlns:a16="http://schemas.microsoft.com/office/drawing/2014/main" id="{2A96CB31-3F79-3048-0093-3290081C7E8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28" name="مخطط انسيابي: رابط 4027">
                              <a:extLst>
                                <a:ext uri="{FF2B5EF4-FFF2-40B4-BE49-F238E27FC236}">
                                  <a16:creationId xmlns:a16="http://schemas.microsoft.com/office/drawing/2014/main" id="{D74E7B9F-10FA-FF49-5960-087DEEF7E21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29" name="مخطط انسيابي: رابط 4028">
                              <a:extLst>
                                <a:ext uri="{FF2B5EF4-FFF2-40B4-BE49-F238E27FC236}">
                                  <a16:creationId xmlns:a16="http://schemas.microsoft.com/office/drawing/2014/main" id="{7ACBFA67-7B78-7D36-43DE-4098CE2E502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30" name="مخطط انسيابي: رابط 4029">
                              <a:extLst>
                                <a:ext uri="{FF2B5EF4-FFF2-40B4-BE49-F238E27FC236}">
                                  <a16:creationId xmlns:a16="http://schemas.microsoft.com/office/drawing/2014/main" id="{E6AFBD1E-33A4-BC59-C477-BE37A8EF29D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4002" name="مجموعة 4001">
                          <a:extLst>
                            <a:ext uri="{FF2B5EF4-FFF2-40B4-BE49-F238E27FC236}">
                              <a16:creationId xmlns:a16="http://schemas.microsoft.com/office/drawing/2014/main" id="{5255CBCF-A94F-7C0B-3320-EB2E82BB975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4421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4003" name="مجموعة 4002">
                            <a:extLst>
                              <a:ext uri="{FF2B5EF4-FFF2-40B4-BE49-F238E27FC236}">
                                <a16:creationId xmlns:a16="http://schemas.microsoft.com/office/drawing/2014/main" id="{C7CB44D3-FF6D-FFA1-7B71-808FF5F16AF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19" name="مخطط انسيابي: رابط 4018">
                              <a:extLst>
                                <a:ext uri="{FF2B5EF4-FFF2-40B4-BE49-F238E27FC236}">
                                  <a16:creationId xmlns:a16="http://schemas.microsoft.com/office/drawing/2014/main" id="{CBCBE0E0-3BDE-5FFF-52C2-0838B0C06CC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20" name="مخطط انسيابي: رابط 4019">
                              <a:extLst>
                                <a:ext uri="{FF2B5EF4-FFF2-40B4-BE49-F238E27FC236}">
                                  <a16:creationId xmlns:a16="http://schemas.microsoft.com/office/drawing/2014/main" id="{E80F5B88-E353-178B-7B70-57182904120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21" name="مخطط انسيابي: رابط 4020">
                              <a:extLst>
                                <a:ext uri="{FF2B5EF4-FFF2-40B4-BE49-F238E27FC236}">
                                  <a16:creationId xmlns:a16="http://schemas.microsoft.com/office/drawing/2014/main" id="{40F0ABCC-F6F8-6473-1D79-1308299A4B3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22" name="مخطط انسيابي: رابط 4021">
                              <a:extLst>
                                <a:ext uri="{FF2B5EF4-FFF2-40B4-BE49-F238E27FC236}">
                                  <a16:creationId xmlns:a16="http://schemas.microsoft.com/office/drawing/2014/main" id="{04E9A8FB-DAD6-7BC9-3BC6-958582FB532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004" name="مجموعة 4003">
                            <a:extLst>
                              <a:ext uri="{FF2B5EF4-FFF2-40B4-BE49-F238E27FC236}">
                                <a16:creationId xmlns:a16="http://schemas.microsoft.com/office/drawing/2014/main" id="{B7F50952-1A80-A393-39FC-366434879C0E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15" name="مخطط انسيابي: رابط 4014">
                              <a:extLst>
                                <a:ext uri="{FF2B5EF4-FFF2-40B4-BE49-F238E27FC236}">
                                  <a16:creationId xmlns:a16="http://schemas.microsoft.com/office/drawing/2014/main" id="{7C051971-F5CC-FE8A-B33E-87CA5B33EF0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16" name="مخطط انسيابي: رابط 4015">
                              <a:extLst>
                                <a:ext uri="{FF2B5EF4-FFF2-40B4-BE49-F238E27FC236}">
                                  <a16:creationId xmlns:a16="http://schemas.microsoft.com/office/drawing/2014/main" id="{08729B23-6F46-C4EF-2097-D53020145E4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17" name="مخطط انسيابي: رابط 4016">
                              <a:extLst>
                                <a:ext uri="{FF2B5EF4-FFF2-40B4-BE49-F238E27FC236}">
                                  <a16:creationId xmlns:a16="http://schemas.microsoft.com/office/drawing/2014/main" id="{10D9D302-72C8-C216-4F15-4151AE1615E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18" name="مخطط انسيابي: رابط 4017">
                              <a:extLst>
                                <a:ext uri="{FF2B5EF4-FFF2-40B4-BE49-F238E27FC236}">
                                  <a16:creationId xmlns:a16="http://schemas.microsoft.com/office/drawing/2014/main" id="{877AD964-EAB4-06FB-9188-A5540C6992B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005" name="مجموعة 4004">
                            <a:extLst>
                              <a:ext uri="{FF2B5EF4-FFF2-40B4-BE49-F238E27FC236}">
                                <a16:creationId xmlns:a16="http://schemas.microsoft.com/office/drawing/2014/main" id="{26B0640A-1EEB-E873-8060-D7285F916B4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11" name="مخطط انسيابي: رابط 4010">
                              <a:extLst>
                                <a:ext uri="{FF2B5EF4-FFF2-40B4-BE49-F238E27FC236}">
                                  <a16:creationId xmlns:a16="http://schemas.microsoft.com/office/drawing/2014/main" id="{E77D1E13-376D-AD93-70E7-E423E3E6658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12" name="مخطط انسيابي: رابط 4011">
                              <a:extLst>
                                <a:ext uri="{FF2B5EF4-FFF2-40B4-BE49-F238E27FC236}">
                                  <a16:creationId xmlns:a16="http://schemas.microsoft.com/office/drawing/2014/main" id="{3A0AD3F9-683E-A871-862E-40209B76F37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13" name="مخطط انسيابي: رابط 4012">
                              <a:extLst>
                                <a:ext uri="{FF2B5EF4-FFF2-40B4-BE49-F238E27FC236}">
                                  <a16:creationId xmlns:a16="http://schemas.microsoft.com/office/drawing/2014/main" id="{413FB1C3-AD16-C1A6-1578-F2BFF09E74C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14" name="مخطط انسيابي: رابط 4013">
                              <a:extLst>
                                <a:ext uri="{FF2B5EF4-FFF2-40B4-BE49-F238E27FC236}">
                                  <a16:creationId xmlns:a16="http://schemas.microsoft.com/office/drawing/2014/main" id="{EC86C297-C870-194E-3E30-A929469F2E9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006" name="مجموعة 4005">
                            <a:extLst>
                              <a:ext uri="{FF2B5EF4-FFF2-40B4-BE49-F238E27FC236}">
                                <a16:creationId xmlns:a16="http://schemas.microsoft.com/office/drawing/2014/main" id="{B24920D4-14BB-F9CA-1106-110F8CB77B67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4007" name="مخطط انسيابي: رابط 4006">
                              <a:extLst>
                                <a:ext uri="{FF2B5EF4-FFF2-40B4-BE49-F238E27FC236}">
                                  <a16:creationId xmlns:a16="http://schemas.microsoft.com/office/drawing/2014/main" id="{15275D28-E1A0-E278-491C-FA8AA4E9F8F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08" name="مخطط انسيابي: رابط 4007">
                              <a:extLst>
                                <a:ext uri="{FF2B5EF4-FFF2-40B4-BE49-F238E27FC236}">
                                  <a16:creationId xmlns:a16="http://schemas.microsoft.com/office/drawing/2014/main" id="{34B61A4C-7FE3-2173-A1A8-7295C79D5E1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09" name="مخطط انسيابي: رابط 4008">
                              <a:extLst>
                                <a:ext uri="{FF2B5EF4-FFF2-40B4-BE49-F238E27FC236}">
                                  <a16:creationId xmlns:a16="http://schemas.microsoft.com/office/drawing/2014/main" id="{B5ED4E73-8FCD-7A9E-8FBD-6608D84C6F0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4010" name="مخطط انسيابي: رابط 4009">
                              <a:extLst>
                                <a:ext uri="{FF2B5EF4-FFF2-40B4-BE49-F238E27FC236}">
                                  <a16:creationId xmlns:a16="http://schemas.microsoft.com/office/drawing/2014/main" id="{3271466B-E0BF-2873-E498-88C497D8CD4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</p:grpSp>
                </p:grpSp>
                <p:grpSp>
                  <p:nvGrpSpPr>
                    <p:cNvPr id="3907" name="مجموعة 3906">
                      <a:extLst>
                        <a:ext uri="{FF2B5EF4-FFF2-40B4-BE49-F238E27FC236}">
                          <a16:creationId xmlns:a16="http://schemas.microsoft.com/office/drawing/2014/main" id="{DD9A789F-34EB-562E-864F-5738670C831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20743" y="1458777"/>
                      <a:ext cx="11536968" cy="189446"/>
                      <a:chOff x="155356" y="3372990"/>
                      <a:chExt cx="12013311" cy="175575"/>
                    </a:xfrm>
                  </p:grpSpPr>
                  <p:sp>
                    <p:nvSpPr>
                      <p:cNvPr id="3909" name="مستطيل: زوايا مستديرة 3908">
                        <a:extLst>
                          <a:ext uri="{FF2B5EF4-FFF2-40B4-BE49-F238E27FC236}">
                            <a16:creationId xmlns:a16="http://schemas.microsoft.com/office/drawing/2014/main" id="{B1B98B9E-0520-3094-42B8-066BE7E2E5A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877967" y="3372990"/>
                        <a:ext cx="2290700" cy="175575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 w="3175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ln>
                      <a:effectLst/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lIns="0" tIns="0" rIns="0" bIns="0"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8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3910" name="مخطط انسيابي: رابط 3909">
                        <a:extLst>
                          <a:ext uri="{FF2B5EF4-FFF2-40B4-BE49-F238E27FC236}">
                            <a16:creationId xmlns:a16="http://schemas.microsoft.com/office/drawing/2014/main" id="{8FF554C6-56D8-D142-E1B1-CBD52C6D7E8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995169" y="3394426"/>
                        <a:ext cx="151677" cy="12948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6350">
                        <a:solidFill>
                          <a:srgbClr val="0070C0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105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6</a:t>
                        </a:r>
                        <a:endParaRPr kumimoji="0" lang="ar-SA" sz="1050" b="1" i="0" u="none" strike="noStrike" kern="1200" cap="none" spc="0" normalizeH="0" baseline="0" noProof="0" dirty="0">
                          <a:ln w="22225">
                            <a:solidFill>
                              <a:srgbClr val="9F2936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  <p:grpSp>
                    <p:nvGrpSpPr>
                      <p:cNvPr id="3911" name="مجموعة 3910">
                        <a:extLst>
                          <a:ext uri="{FF2B5EF4-FFF2-40B4-BE49-F238E27FC236}">
                            <a16:creationId xmlns:a16="http://schemas.microsoft.com/office/drawing/2014/main" id="{3168CE20-4419-6C99-C93C-46E10B009CF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55356" y="3414497"/>
                        <a:ext cx="9624788" cy="89317"/>
                        <a:chOff x="1744219" y="3376049"/>
                        <a:chExt cx="8074376" cy="85971"/>
                      </a:xfrm>
                    </p:grpSpPr>
                    <p:grpSp>
                      <p:nvGrpSpPr>
                        <p:cNvPr id="3912" name="مجموعة 3911">
                          <a:extLst>
                            <a:ext uri="{FF2B5EF4-FFF2-40B4-BE49-F238E27FC236}">
                              <a16:creationId xmlns:a16="http://schemas.microsoft.com/office/drawing/2014/main" id="{CBD0FACF-8ED7-DF8D-CB9A-4C5D3783866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01483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976" name="مجموعة 3975">
                            <a:extLst>
                              <a:ext uri="{FF2B5EF4-FFF2-40B4-BE49-F238E27FC236}">
                                <a16:creationId xmlns:a16="http://schemas.microsoft.com/office/drawing/2014/main" id="{E6BD4EEE-2E62-6DBE-E22D-686EAF5B615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92" name="مخطط انسيابي: رابط 3991">
                              <a:extLst>
                                <a:ext uri="{FF2B5EF4-FFF2-40B4-BE49-F238E27FC236}">
                                  <a16:creationId xmlns:a16="http://schemas.microsoft.com/office/drawing/2014/main" id="{FBD993E3-A85B-7553-23C4-49458674213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93" name="مخطط انسيابي: رابط 3992">
                              <a:extLst>
                                <a:ext uri="{FF2B5EF4-FFF2-40B4-BE49-F238E27FC236}">
                                  <a16:creationId xmlns:a16="http://schemas.microsoft.com/office/drawing/2014/main" id="{C2B8B4AA-E557-C65D-AA54-542CCEB5DEC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94" name="مخطط انسيابي: رابط 3993">
                              <a:extLst>
                                <a:ext uri="{FF2B5EF4-FFF2-40B4-BE49-F238E27FC236}">
                                  <a16:creationId xmlns:a16="http://schemas.microsoft.com/office/drawing/2014/main" id="{A0B1CEF5-5C43-4655-F93C-0158E383FD8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95" name="مخطط انسيابي: رابط 3994">
                              <a:extLst>
                                <a:ext uri="{FF2B5EF4-FFF2-40B4-BE49-F238E27FC236}">
                                  <a16:creationId xmlns:a16="http://schemas.microsoft.com/office/drawing/2014/main" id="{879828C1-EA86-FDAF-4C8F-F59D133C03D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977" name="مجموعة 3976">
                            <a:extLst>
                              <a:ext uri="{FF2B5EF4-FFF2-40B4-BE49-F238E27FC236}">
                                <a16:creationId xmlns:a16="http://schemas.microsoft.com/office/drawing/2014/main" id="{596F33CF-1C99-8426-D7EC-68538D2210C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88" name="مخطط انسيابي: رابط 3987">
                              <a:extLst>
                                <a:ext uri="{FF2B5EF4-FFF2-40B4-BE49-F238E27FC236}">
                                  <a16:creationId xmlns:a16="http://schemas.microsoft.com/office/drawing/2014/main" id="{04D3FDFA-79FE-AFC8-2137-106F0FA262B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89" name="مخطط انسيابي: رابط 3988">
                              <a:extLst>
                                <a:ext uri="{FF2B5EF4-FFF2-40B4-BE49-F238E27FC236}">
                                  <a16:creationId xmlns:a16="http://schemas.microsoft.com/office/drawing/2014/main" id="{B74FA19D-1748-ABB4-E6B8-B3AAFE365A5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90" name="مخطط انسيابي: رابط 3989">
                              <a:extLst>
                                <a:ext uri="{FF2B5EF4-FFF2-40B4-BE49-F238E27FC236}">
                                  <a16:creationId xmlns:a16="http://schemas.microsoft.com/office/drawing/2014/main" id="{E9220C28-2152-5EAB-BB15-31CBBB72508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91" name="مخطط انسيابي: رابط 3990">
                              <a:extLst>
                                <a:ext uri="{FF2B5EF4-FFF2-40B4-BE49-F238E27FC236}">
                                  <a16:creationId xmlns:a16="http://schemas.microsoft.com/office/drawing/2014/main" id="{91F23F07-C51B-8767-FA84-8A86002A09D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978" name="مجموعة 3977">
                            <a:extLst>
                              <a:ext uri="{FF2B5EF4-FFF2-40B4-BE49-F238E27FC236}">
                                <a16:creationId xmlns:a16="http://schemas.microsoft.com/office/drawing/2014/main" id="{6C0A6C40-E967-BDBE-CC05-FA6FA9F0416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84" name="مخطط انسيابي: رابط 3983">
                              <a:extLst>
                                <a:ext uri="{FF2B5EF4-FFF2-40B4-BE49-F238E27FC236}">
                                  <a16:creationId xmlns:a16="http://schemas.microsoft.com/office/drawing/2014/main" id="{BEF5FBEA-46E4-DD8E-D7C8-3ACCEF3AFA8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85" name="مخطط انسيابي: رابط 3984">
                              <a:extLst>
                                <a:ext uri="{FF2B5EF4-FFF2-40B4-BE49-F238E27FC236}">
                                  <a16:creationId xmlns:a16="http://schemas.microsoft.com/office/drawing/2014/main" id="{8A6577F8-42EA-2CEC-5003-5F0373FA910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86" name="مخطط انسيابي: رابط 3985">
                              <a:extLst>
                                <a:ext uri="{FF2B5EF4-FFF2-40B4-BE49-F238E27FC236}">
                                  <a16:creationId xmlns:a16="http://schemas.microsoft.com/office/drawing/2014/main" id="{587860BC-E8C3-F1D8-6E98-2C680265CFC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87" name="مخطط انسيابي: رابط 3986">
                              <a:extLst>
                                <a:ext uri="{FF2B5EF4-FFF2-40B4-BE49-F238E27FC236}">
                                  <a16:creationId xmlns:a16="http://schemas.microsoft.com/office/drawing/2014/main" id="{19DD670B-C2EA-DCFB-CAD7-9DBA7272553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979" name="مجموعة 3978">
                            <a:extLst>
                              <a:ext uri="{FF2B5EF4-FFF2-40B4-BE49-F238E27FC236}">
                                <a16:creationId xmlns:a16="http://schemas.microsoft.com/office/drawing/2014/main" id="{2443F447-D10D-8DAA-C5D4-A07489C7E11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80" name="مخطط انسيابي: رابط 3979">
                              <a:extLst>
                                <a:ext uri="{FF2B5EF4-FFF2-40B4-BE49-F238E27FC236}">
                                  <a16:creationId xmlns:a16="http://schemas.microsoft.com/office/drawing/2014/main" id="{9B41DAEC-3FBF-3C60-2438-C5B6BCBE82D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81" name="مخطط انسيابي: رابط 3980">
                              <a:extLst>
                                <a:ext uri="{FF2B5EF4-FFF2-40B4-BE49-F238E27FC236}">
                                  <a16:creationId xmlns:a16="http://schemas.microsoft.com/office/drawing/2014/main" id="{FD25C2AA-E04C-0C4C-9367-AC9435A115D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82" name="مخطط انسيابي: رابط 3981">
                              <a:extLst>
                                <a:ext uri="{FF2B5EF4-FFF2-40B4-BE49-F238E27FC236}">
                                  <a16:creationId xmlns:a16="http://schemas.microsoft.com/office/drawing/2014/main" id="{168D8846-EFDE-8724-88B2-0A6C9C8125E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83" name="مخطط انسيابي: رابط 3982">
                              <a:extLst>
                                <a:ext uri="{FF2B5EF4-FFF2-40B4-BE49-F238E27FC236}">
                                  <a16:creationId xmlns:a16="http://schemas.microsoft.com/office/drawing/2014/main" id="{AC7D3F9B-F5E0-8217-5545-3421D7B2E0E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913" name="مجموعة 3912">
                          <a:extLst>
                            <a:ext uri="{FF2B5EF4-FFF2-40B4-BE49-F238E27FC236}">
                              <a16:creationId xmlns:a16="http://schemas.microsoft.com/office/drawing/2014/main" id="{66BC67E3-4455-4E4C-51E2-BFEA01E2BA4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92462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956" name="مجموعة 3955">
                            <a:extLst>
                              <a:ext uri="{FF2B5EF4-FFF2-40B4-BE49-F238E27FC236}">
                                <a16:creationId xmlns:a16="http://schemas.microsoft.com/office/drawing/2014/main" id="{446316BC-25C8-6A56-BEDF-055AF0208DA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72" name="مخطط انسيابي: رابط 3971">
                              <a:extLst>
                                <a:ext uri="{FF2B5EF4-FFF2-40B4-BE49-F238E27FC236}">
                                  <a16:creationId xmlns:a16="http://schemas.microsoft.com/office/drawing/2014/main" id="{E115D9A3-2DFD-E7D6-C5D1-D19C8C08850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73" name="مخطط انسيابي: رابط 3972">
                              <a:extLst>
                                <a:ext uri="{FF2B5EF4-FFF2-40B4-BE49-F238E27FC236}">
                                  <a16:creationId xmlns:a16="http://schemas.microsoft.com/office/drawing/2014/main" id="{DABC4F90-735D-C0D1-609F-62CB390B5BF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74" name="مخطط انسيابي: رابط 3973">
                              <a:extLst>
                                <a:ext uri="{FF2B5EF4-FFF2-40B4-BE49-F238E27FC236}">
                                  <a16:creationId xmlns:a16="http://schemas.microsoft.com/office/drawing/2014/main" id="{E0F149D3-34E8-D490-3E90-14C6ECB4CD5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75" name="مخطط انسيابي: رابط 3974">
                              <a:extLst>
                                <a:ext uri="{FF2B5EF4-FFF2-40B4-BE49-F238E27FC236}">
                                  <a16:creationId xmlns:a16="http://schemas.microsoft.com/office/drawing/2014/main" id="{B62D3F21-BF42-D949-69B1-CB36B626F06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957" name="مجموعة 3956">
                            <a:extLst>
                              <a:ext uri="{FF2B5EF4-FFF2-40B4-BE49-F238E27FC236}">
                                <a16:creationId xmlns:a16="http://schemas.microsoft.com/office/drawing/2014/main" id="{1CBDFF1E-41EE-DA79-AD2D-FEA928D0BFF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68" name="مخطط انسيابي: رابط 3967">
                              <a:extLst>
                                <a:ext uri="{FF2B5EF4-FFF2-40B4-BE49-F238E27FC236}">
                                  <a16:creationId xmlns:a16="http://schemas.microsoft.com/office/drawing/2014/main" id="{FBBF489E-154B-4B54-FEAE-28034548D7C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69" name="مخطط انسيابي: رابط 3968">
                              <a:extLst>
                                <a:ext uri="{FF2B5EF4-FFF2-40B4-BE49-F238E27FC236}">
                                  <a16:creationId xmlns:a16="http://schemas.microsoft.com/office/drawing/2014/main" id="{3390ADCC-F8DA-2A84-16CD-32A2899AA04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70" name="مخطط انسيابي: رابط 3969">
                              <a:extLst>
                                <a:ext uri="{FF2B5EF4-FFF2-40B4-BE49-F238E27FC236}">
                                  <a16:creationId xmlns:a16="http://schemas.microsoft.com/office/drawing/2014/main" id="{9A544CCF-C431-98FC-D652-77FC54E13A4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71" name="مخطط انسيابي: رابط 3970">
                              <a:extLst>
                                <a:ext uri="{FF2B5EF4-FFF2-40B4-BE49-F238E27FC236}">
                                  <a16:creationId xmlns:a16="http://schemas.microsoft.com/office/drawing/2014/main" id="{78BB0359-EC17-A89D-F499-06370AEFAC2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958" name="مجموعة 3957">
                            <a:extLst>
                              <a:ext uri="{FF2B5EF4-FFF2-40B4-BE49-F238E27FC236}">
                                <a16:creationId xmlns:a16="http://schemas.microsoft.com/office/drawing/2014/main" id="{21727CB1-E7D0-603A-3ADB-B6812F407EF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64" name="مخطط انسيابي: رابط 3963">
                              <a:extLst>
                                <a:ext uri="{FF2B5EF4-FFF2-40B4-BE49-F238E27FC236}">
                                  <a16:creationId xmlns:a16="http://schemas.microsoft.com/office/drawing/2014/main" id="{59887492-1A91-495A-4492-EF29CECF6A6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65" name="مخطط انسيابي: رابط 3964">
                              <a:extLst>
                                <a:ext uri="{FF2B5EF4-FFF2-40B4-BE49-F238E27FC236}">
                                  <a16:creationId xmlns:a16="http://schemas.microsoft.com/office/drawing/2014/main" id="{AD2C989D-94DF-0405-DE4A-18233225F46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66" name="مخطط انسيابي: رابط 3965">
                              <a:extLst>
                                <a:ext uri="{FF2B5EF4-FFF2-40B4-BE49-F238E27FC236}">
                                  <a16:creationId xmlns:a16="http://schemas.microsoft.com/office/drawing/2014/main" id="{FC49C4AD-A91B-BF65-A197-B372EE2FAB5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67" name="مخطط انسيابي: رابط 3966">
                              <a:extLst>
                                <a:ext uri="{FF2B5EF4-FFF2-40B4-BE49-F238E27FC236}">
                                  <a16:creationId xmlns:a16="http://schemas.microsoft.com/office/drawing/2014/main" id="{78C959E6-66AB-4006-E857-DE357926484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959" name="مجموعة 3958">
                            <a:extLst>
                              <a:ext uri="{FF2B5EF4-FFF2-40B4-BE49-F238E27FC236}">
                                <a16:creationId xmlns:a16="http://schemas.microsoft.com/office/drawing/2014/main" id="{76DE63B0-2842-BF8C-4DE4-5C57EC2CD922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60" name="مخطط انسيابي: رابط 3959">
                              <a:extLst>
                                <a:ext uri="{FF2B5EF4-FFF2-40B4-BE49-F238E27FC236}">
                                  <a16:creationId xmlns:a16="http://schemas.microsoft.com/office/drawing/2014/main" id="{F7C72A7B-8577-88A7-7FC9-128F72A37BC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61" name="مخطط انسيابي: رابط 3960">
                              <a:extLst>
                                <a:ext uri="{FF2B5EF4-FFF2-40B4-BE49-F238E27FC236}">
                                  <a16:creationId xmlns:a16="http://schemas.microsoft.com/office/drawing/2014/main" id="{9FC8249C-1DC6-1B31-1909-20F18017125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62" name="مخطط انسيابي: رابط 3961">
                              <a:extLst>
                                <a:ext uri="{FF2B5EF4-FFF2-40B4-BE49-F238E27FC236}">
                                  <a16:creationId xmlns:a16="http://schemas.microsoft.com/office/drawing/2014/main" id="{89059E0F-959C-AE01-1B35-B172FD42B22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63" name="مخطط انسيابي: رابط 3962">
                              <a:extLst>
                                <a:ext uri="{FF2B5EF4-FFF2-40B4-BE49-F238E27FC236}">
                                  <a16:creationId xmlns:a16="http://schemas.microsoft.com/office/drawing/2014/main" id="{13413720-F4B7-EAB4-392C-B3589ECF84E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914" name="مجموعة 3913">
                          <a:extLst>
                            <a:ext uri="{FF2B5EF4-FFF2-40B4-BE49-F238E27FC236}">
                              <a16:creationId xmlns:a16="http://schemas.microsoft.com/office/drawing/2014/main" id="{BEC5CDA0-CA8B-825B-8B27-530A143FFC2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83442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936" name="مجموعة 3935">
                            <a:extLst>
                              <a:ext uri="{FF2B5EF4-FFF2-40B4-BE49-F238E27FC236}">
                                <a16:creationId xmlns:a16="http://schemas.microsoft.com/office/drawing/2014/main" id="{709A1674-1AE3-ABE3-8216-AFE930FDA0D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52" name="مخطط انسيابي: رابط 3951">
                              <a:extLst>
                                <a:ext uri="{FF2B5EF4-FFF2-40B4-BE49-F238E27FC236}">
                                  <a16:creationId xmlns:a16="http://schemas.microsoft.com/office/drawing/2014/main" id="{8E69A61C-CF9D-FF17-1C51-E1AFF738F41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53" name="مخطط انسيابي: رابط 3952">
                              <a:extLst>
                                <a:ext uri="{FF2B5EF4-FFF2-40B4-BE49-F238E27FC236}">
                                  <a16:creationId xmlns:a16="http://schemas.microsoft.com/office/drawing/2014/main" id="{E021DD74-967A-A048-A606-AB1A2855490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54" name="مخطط انسيابي: رابط 3953">
                              <a:extLst>
                                <a:ext uri="{FF2B5EF4-FFF2-40B4-BE49-F238E27FC236}">
                                  <a16:creationId xmlns:a16="http://schemas.microsoft.com/office/drawing/2014/main" id="{03FFA140-A1F8-9737-85A0-991467C6EF5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55" name="مخطط انسيابي: رابط 3954">
                              <a:extLst>
                                <a:ext uri="{FF2B5EF4-FFF2-40B4-BE49-F238E27FC236}">
                                  <a16:creationId xmlns:a16="http://schemas.microsoft.com/office/drawing/2014/main" id="{43DD5C7D-DE85-C631-BC57-E0D61A62D81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937" name="مجموعة 3936">
                            <a:extLst>
                              <a:ext uri="{FF2B5EF4-FFF2-40B4-BE49-F238E27FC236}">
                                <a16:creationId xmlns:a16="http://schemas.microsoft.com/office/drawing/2014/main" id="{50C58643-C063-4C1E-EB12-0BB50125F49B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48" name="مخطط انسيابي: رابط 3947">
                              <a:extLst>
                                <a:ext uri="{FF2B5EF4-FFF2-40B4-BE49-F238E27FC236}">
                                  <a16:creationId xmlns:a16="http://schemas.microsoft.com/office/drawing/2014/main" id="{AC37FF6A-395F-1AA5-7388-AB16F32A9C9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49" name="مخطط انسيابي: رابط 3948">
                              <a:extLst>
                                <a:ext uri="{FF2B5EF4-FFF2-40B4-BE49-F238E27FC236}">
                                  <a16:creationId xmlns:a16="http://schemas.microsoft.com/office/drawing/2014/main" id="{FA120F82-1C0A-A9B1-0ABA-60150B06403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50" name="مخطط انسيابي: رابط 3949">
                              <a:extLst>
                                <a:ext uri="{FF2B5EF4-FFF2-40B4-BE49-F238E27FC236}">
                                  <a16:creationId xmlns:a16="http://schemas.microsoft.com/office/drawing/2014/main" id="{C5CB39D6-76BF-0B0E-F41C-0FB5C158DB5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51" name="مخطط انسيابي: رابط 3950">
                              <a:extLst>
                                <a:ext uri="{FF2B5EF4-FFF2-40B4-BE49-F238E27FC236}">
                                  <a16:creationId xmlns:a16="http://schemas.microsoft.com/office/drawing/2014/main" id="{06422ABC-AF65-31EA-4203-02704F14283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938" name="مجموعة 3937">
                            <a:extLst>
                              <a:ext uri="{FF2B5EF4-FFF2-40B4-BE49-F238E27FC236}">
                                <a16:creationId xmlns:a16="http://schemas.microsoft.com/office/drawing/2014/main" id="{83FAFDB5-7838-D2FB-34C5-322DF3019C93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44" name="مخطط انسيابي: رابط 3943">
                              <a:extLst>
                                <a:ext uri="{FF2B5EF4-FFF2-40B4-BE49-F238E27FC236}">
                                  <a16:creationId xmlns:a16="http://schemas.microsoft.com/office/drawing/2014/main" id="{BAEE9CFF-ECDB-0A2F-7F0F-9FF544F52AA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45" name="مخطط انسيابي: رابط 3944">
                              <a:extLst>
                                <a:ext uri="{FF2B5EF4-FFF2-40B4-BE49-F238E27FC236}">
                                  <a16:creationId xmlns:a16="http://schemas.microsoft.com/office/drawing/2014/main" id="{CAC34BDE-9131-4A0C-4A55-96C698D06ED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46" name="مخطط انسيابي: رابط 3945">
                              <a:extLst>
                                <a:ext uri="{FF2B5EF4-FFF2-40B4-BE49-F238E27FC236}">
                                  <a16:creationId xmlns:a16="http://schemas.microsoft.com/office/drawing/2014/main" id="{7BC50751-C31A-357B-4E15-D487B0A9A73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47" name="مخطط انسيابي: رابط 3946">
                              <a:extLst>
                                <a:ext uri="{FF2B5EF4-FFF2-40B4-BE49-F238E27FC236}">
                                  <a16:creationId xmlns:a16="http://schemas.microsoft.com/office/drawing/2014/main" id="{E325C5E8-425A-BFFE-9187-5277471653F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939" name="مجموعة 3938">
                            <a:extLst>
                              <a:ext uri="{FF2B5EF4-FFF2-40B4-BE49-F238E27FC236}">
                                <a16:creationId xmlns:a16="http://schemas.microsoft.com/office/drawing/2014/main" id="{1F20D61C-4076-DF9E-C857-92EF0673ED67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40" name="مخطط انسيابي: رابط 3939">
                              <a:extLst>
                                <a:ext uri="{FF2B5EF4-FFF2-40B4-BE49-F238E27FC236}">
                                  <a16:creationId xmlns:a16="http://schemas.microsoft.com/office/drawing/2014/main" id="{1D20331A-BC79-F816-7257-F8036C910D5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41" name="مخطط انسيابي: رابط 3940">
                              <a:extLst>
                                <a:ext uri="{FF2B5EF4-FFF2-40B4-BE49-F238E27FC236}">
                                  <a16:creationId xmlns:a16="http://schemas.microsoft.com/office/drawing/2014/main" id="{E9739B45-8D3C-C610-A6B9-157ABD920D2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42" name="مخطط انسيابي: رابط 3941">
                              <a:extLst>
                                <a:ext uri="{FF2B5EF4-FFF2-40B4-BE49-F238E27FC236}">
                                  <a16:creationId xmlns:a16="http://schemas.microsoft.com/office/drawing/2014/main" id="{F807B2F9-ECBF-9F32-A9E9-3D403F2C4B3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43" name="مخطط انسيابي: رابط 3942">
                              <a:extLst>
                                <a:ext uri="{FF2B5EF4-FFF2-40B4-BE49-F238E27FC236}">
                                  <a16:creationId xmlns:a16="http://schemas.microsoft.com/office/drawing/2014/main" id="{FCABC72F-DE16-E762-679D-047BE374CAC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915" name="مجموعة 3914">
                          <a:extLst>
                            <a:ext uri="{FF2B5EF4-FFF2-40B4-BE49-F238E27FC236}">
                              <a16:creationId xmlns:a16="http://schemas.microsoft.com/office/drawing/2014/main" id="{8361D87D-CC89-F317-3D0F-8993F8D5B52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4421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916" name="مجموعة 3915">
                            <a:extLst>
                              <a:ext uri="{FF2B5EF4-FFF2-40B4-BE49-F238E27FC236}">
                                <a16:creationId xmlns:a16="http://schemas.microsoft.com/office/drawing/2014/main" id="{F2A176F7-6BBE-D570-F26D-3FFA6EEF4CE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32" name="مخطط انسيابي: رابط 3931">
                              <a:extLst>
                                <a:ext uri="{FF2B5EF4-FFF2-40B4-BE49-F238E27FC236}">
                                  <a16:creationId xmlns:a16="http://schemas.microsoft.com/office/drawing/2014/main" id="{FDC31CE0-483E-ED79-B2CD-3F229F7C373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33" name="مخطط انسيابي: رابط 3932">
                              <a:extLst>
                                <a:ext uri="{FF2B5EF4-FFF2-40B4-BE49-F238E27FC236}">
                                  <a16:creationId xmlns:a16="http://schemas.microsoft.com/office/drawing/2014/main" id="{202D493D-64B7-755A-1F70-9055E9A4514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34" name="مخطط انسيابي: رابط 3933">
                              <a:extLst>
                                <a:ext uri="{FF2B5EF4-FFF2-40B4-BE49-F238E27FC236}">
                                  <a16:creationId xmlns:a16="http://schemas.microsoft.com/office/drawing/2014/main" id="{8CB6C989-C7F8-308C-8D9E-08CE876A409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35" name="مخطط انسيابي: رابط 3934">
                              <a:extLst>
                                <a:ext uri="{FF2B5EF4-FFF2-40B4-BE49-F238E27FC236}">
                                  <a16:creationId xmlns:a16="http://schemas.microsoft.com/office/drawing/2014/main" id="{B6B77461-47B4-55C0-8775-5BD90DB6CC5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917" name="مجموعة 3916">
                            <a:extLst>
                              <a:ext uri="{FF2B5EF4-FFF2-40B4-BE49-F238E27FC236}">
                                <a16:creationId xmlns:a16="http://schemas.microsoft.com/office/drawing/2014/main" id="{39F2FE79-A6C5-762E-AD6A-E3D15AE6C1A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28" name="مخطط انسيابي: رابط 3927">
                              <a:extLst>
                                <a:ext uri="{FF2B5EF4-FFF2-40B4-BE49-F238E27FC236}">
                                  <a16:creationId xmlns:a16="http://schemas.microsoft.com/office/drawing/2014/main" id="{1E28A557-0024-C744-B8F7-09256CF0103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29" name="مخطط انسيابي: رابط 3928">
                              <a:extLst>
                                <a:ext uri="{FF2B5EF4-FFF2-40B4-BE49-F238E27FC236}">
                                  <a16:creationId xmlns:a16="http://schemas.microsoft.com/office/drawing/2014/main" id="{7E8533EA-0C97-D6AB-E806-6FD7ECBE902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30" name="مخطط انسيابي: رابط 3929">
                              <a:extLst>
                                <a:ext uri="{FF2B5EF4-FFF2-40B4-BE49-F238E27FC236}">
                                  <a16:creationId xmlns:a16="http://schemas.microsoft.com/office/drawing/2014/main" id="{5577428F-6947-2FF5-951E-5A21D1FC512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31" name="مخطط انسيابي: رابط 3930">
                              <a:extLst>
                                <a:ext uri="{FF2B5EF4-FFF2-40B4-BE49-F238E27FC236}">
                                  <a16:creationId xmlns:a16="http://schemas.microsoft.com/office/drawing/2014/main" id="{F5A27CC0-CF0D-BA86-7B80-D1FCF604039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918" name="مجموعة 3917">
                            <a:extLst>
                              <a:ext uri="{FF2B5EF4-FFF2-40B4-BE49-F238E27FC236}">
                                <a16:creationId xmlns:a16="http://schemas.microsoft.com/office/drawing/2014/main" id="{9DEF8D8C-A915-C6F9-1AF7-6A94A4FC7597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24" name="مخطط انسيابي: رابط 3923">
                              <a:extLst>
                                <a:ext uri="{FF2B5EF4-FFF2-40B4-BE49-F238E27FC236}">
                                  <a16:creationId xmlns:a16="http://schemas.microsoft.com/office/drawing/2014/main" id="{8BD9BFC5-D11A-12CB-9800-1AD32CE592F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25" name="مخطط انسيابي: رابط 3924">
                              <a:extLst>
                                <a:ext uri="{FF2B5EF4-FFF2-40B4-BE49-F238E27FC236}">
                                  <a16:creationId xmlns:a16="http://schemas.microsoft.com/office/drawing/2014/main" id="{392E8B5B-4A10-AE4B-E5C2-4B10693AC05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26" name="مخطط انسيابي: رابط 3925">
                              <a:extLst>
                                <a:ext uri="{FF2B5EF4-FFF2-40B4-BE49-F238E27FC236}">
                                  <a16:creationId xmlns:a16="http://schemas.microsoft.com/office/drawing/2014/main" id="{197C351B-DC52-BAFB-5037-CF148ADB03C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27" name="مخطط انسيابي: رابط 3926">
                              <a:extLst>
                                <a:ext uri="{FF2B5EF4-FFF2-40B4-BE49-F238E27FC236}">
                                  <a16:creationId xmlns:a16="http://schemas.microsoft.com/office/drawing/2014/main" id="{E3B9C89F-F1C9-41E0-4B3F-AA41961C6FB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919" name="مجموعة 3918">
                            <a:extLst>
                              <a:ext uri="{FF2B5EF4-FFF2-40B4-BE49-F238E27FC236}">
                                <a16:creationId xmlns:a16="http://schemas.microsoft.com/office/drawing/2014/main" id="{BB5EC301-E07A-B32E-5E76-AD99B0DE7177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20" name="مخطط انسيابي: رابط 3919">
                              <a:extLst>
                                <a:ext uri="{FF2B5EF4-FFF2-40B4-BE49-F238E27FC236}">
                                  <a16:creationId xmlns:a16="http://schemas.microsoft.com/office/drawing/2014/main" id="{8369D728-EADA-F063-7784-B778118504D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21" name="مخطط انسيابي: رابط 3920">
                              <a:extLst>
                                <a:ext uri="{FF2B5EF4-FFF2-40B4-BE49-F238E27FC236}">
                                  <a16:creationId xmlns:a16="http://schemas.microsoft.com/office/drawing/2014/main" id="{2F68A14B-F051-EA39-7FF3-2D8C83729D8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22" name="مخطط انسيابي: رابط 3921">
                              <a:extLst>
                                <a:ext uri="{FF2B5EF4-FFF2-40B4-BE49-F238E27FC236}">
                                  <a16:creationId xmlns:a16="http://schemas.microsoft.com/office/drawing/2014/main" id="{151C8805-6A88-977B-8049-804FDB854D2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23" name="مخطط انسيابي: رابط 3922">
                              <a:extLst>
                                <a:ext uri="{FF2B5EF4-FFF2-40B4-BE49-F238E27FC236}">
                                  <a16:creationId xmlns:a16="http://schemas.microsoft.com/office/drawing/2014/main" id="{05ACCDA9-1E58-1867-9648-EC04CE60A4C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</p:grpSp>
                </p:grpSp>
              </p:grpSp>
              <p:grpSp>
                <p:nvGrpSpPr>
                  <p:cNvPr id="3726" name="مجموعة 3725">
                    <a:extLst>
                      <a:ext uri="{FF2B5EF4-FFF2-40B4-BE49-F238E27FC236}">
                        <a16:creationId xmlns:a16="http://schemas.microsoft.com/office/drawing/2014/main" id="{B0AC40CD-4E4C-49B4-4F73-E075F20D44D5}"/>
                      </a:ext>
                    </a:extLst>
                  </p:cNvPr>
                  <p:cNvGrpSpPr/>
                  <p:nvPr/>
                </p:nvGrpSpPr>
                <p:grpSpPr>
                  <a:xfrm>
                    <a:off x="613221" y="1758074"/>
                    <a:ext cx="11536968" cy="491573"/>
                    <a:chOff x="620743" y="1156650"/>
                    <a:chExt cx="11536968" cy="491573"/>
                  </a:xfrm>
                </p:grpSpPr>
                <p:grpSp>
                  <p:nvGrpSpPr>
                    <p:cNvPr id="3727" name="مجموعة 3726">
                      <a:extLst>
                        <a:ext uri="{FF2B5EF4-FFF2-40B4-BE49-F238E27FC236}">
                          <a16:creationId xmlns:a16="http://schemas.microsoft.com/office/drawing/2014/main" id="{D9637EF7-C93E-2D06-F147-21C96C9E4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20743" y="1156650"/>
                      <a:ext cx="11536968" cy="189446"/>
                      <a:chOff x="155356" y="3372990"/>
                      <a:chExt cx="12013311" cy="175575"/>
                    </a:xfrm>
                  </p:grpSpPr>
                  <p:sp>
                    <p:nvSpPr>
                      <p:cNvPr id="3818" name="مستطيل: زوايا مستديرة 3817">
                        <a:extLst>
                          <a:ext uri="{FF2B5EF4-FFF2-40B4-BE49-F238E27FC236}">
                            <a16:creationId xmlns:a16="http://schemas.microsoft.com/office/drawing/2014/main" id="{2EC66303-7722-B1A5-4614-BE17344815C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877967" y="3372990"/>
                        <a:ext cx="2290700" cy="175575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bg1"/>
                      </a:solidFill>
                      <a:ln w="3175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ln>
                      <a:effectLst/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lIns="0" tIns="0" rIns="0" bIns="0"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8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3819" name="مخطط انسيابي: رابط 3818">
                        <a:extLst>
                          <a:ext uri="{FF2B5EF4-FFF2-40B4-BE49-F238E27FC236}">
                            <a16:creationId xmlns:a16="http://schemas.microsoft.com/office/drawing/2014/main" id="{EBC0EC7A-38A8-9B9B-AE00-60037787D11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995169" y="3394426"/>
                        <a:ext cx="151677" cy="12948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6350">
                        <a:solidFill>
                          <a:srgbClr val="0070C0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105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7</a:t>
                        </a:r>
                        <a:endParaRPr kumimoji="0" lang="ar-SA" sz="1050" b="1" i="0" u="none" strike="noStrike" kern="1200" cap="none" spc="0" normalizeH="0" baseline="0" noProof="0" dirty="0">
                          <a:ln w="22225">
                            <a:solidFill>
                              <a:srgbClr val="9F2936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  <p:grpSp>
                    <p:nvGrpSpPr>
                      <p:cNvPr id="3820" name="مجموعة 3819">
                        <a:extLst>
                          <a:ext uri="{FF2B5EF4-FFF2-40B4-BE49-F238E27FC236}">
                            <a16:creationId xmlns:a16="http://schemas.microsoft.com/office/drawing/2014/main" id="{7BF20D91-1AF3-4852-956E-B07971C846D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55356" y="3414497"/>
                        <a:ext cx="9624788" cy="89317"/>
                        <a:chOff x="1744219" y="3376049"/>
                        <a:chExt cx="8074376" cy="85971"/>
                      </a:xfrm>
                    </p:grpSpPr>
                    <p:grpSp>
                      <p:nvGrpSpPr>
                        <p:cNvPr id="3821" name="مجموعة 3820">
                          <a:extLst>
                            <a:ext uri="{FF2B5EF4-FFF2-40B4-BE49-F238E27FC236}">
                              <a16:creationId xmlns:a16="http://schemas.microsoft.com/office/drawing/2014/main" id="{3B7615FB-574E-DE59-3554-207C83127A2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01483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885" name="مجموعة 3884">
                            <a:extLst>
                              <a:ext uri="{FF2B5EF4-FFF2-40B4-BE49-F238E27FC236}">
                                <a16:creationId xmlns:a16="http://schemas.microsoft.com/office/drawing/2014/main" id="{9DC6CDF9-A558-EAF2-8B84-C3352C47506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901" name="مخطط انسيابي: رابط 3900">
                              <a:extLst>
                                <a:ext uri="{FF2B5EF4-FFF2-40B4-BE49-F238E27FC236}">
                                  <a16:creationId xmlns:a16="http://schemas.microsoft.com/office/drawing/2014/main" id="{5A264A0A-A5AC-6831-A159-826193C500E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02" name="مخطط انسيابي: رابط 3901">
                              <a:extLst>
                                <a:ext uri="{FF2B5EF4-FFF2-40B4-BE49-F238E27FC236}">
                                  <a16:creationId xmlns:a16="http://schemas.microsoft.com/office/drawing/2014/main" id="{3CA08925-BA2D-78CA-FFE1-2F8FCD60046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03" name="مخطط انسيابي: رابط 3902">
                              <a:extLst>
                                <a:ext uri="{FF2B5EF4-FFF2-40B4-BE49-F238E27FC236}">
                                  <a16:creationId xmlns:a16="http://schemas.microsoft.com/office/drawing/2014/main" id="{7D8F187D-F2CA-D608-9CBD-0DAA8BA7BE4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04" name="مخطط انسيابي: رابط 3903">
                              <a:extLst>
                                <a:ext uri="{FF2B5EF4-FFF2-40B4-BE49-F238E27FC236}">
                                  <a16:creationId xmlns:a16="http://schemas.microsoft.com/office/drawing/2014/main" id="{741C04DC-4443-77C8-3F66-A0B22399FD0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86" name="مجموعة 3885">
                            <a:extLst>
                              <a:ext uri="{FF2B5EF4-FFF2-40B4-BE49-F238E27FC236}">
                                <a16:creationId xmlns:a16="http://schemas.microsoft.com/office/drawing/2014/main" id="{0CEA0006-90BB-FD55-B010-22E47916E8DB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97" name="مخطط انسيابي: رابط 3896">
                              <a:extLst>
                                <a:ext uri="{FF2B5EF4-FFF2-40B4-BE49-F238E27FC236}">
                                  <a16:creationId xmlns:a16="http://schemas.microsoft.com/office/drawing/2014/main" id="{2C51F030-56B1-0E65-8FCC-6B8FA267FF3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98" name="مخطط انسيابي: رابط 3897">
                              <a:extLst>
                                <a:ext uri="{FF2B5EF4-FFF2-40B4-BE49-F238E27FC236}">
                                  <a16:creationId xmlns:a16="http://schemas.microsoft.com/office/drawing/2014/main" id="{7941AFBB-502B-5701-F216-96C029FD03C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99" name="مخطط انسيابي: رابط 3898">
                              <a:extLst>
                                <a:ext uri="{FF2B5EF4-FFF2-40B4-BE49-F238E27FC236}">
                                  <a16:creationId xmlns:a16="http://schemas.microsoft.com/office/drawing/2014/main" id="{471F8027-B7D4-7623-F471-FF2BF283119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900" name="مخطط انسيابي: رابط 3899">
                              <a:extLst>
                                <a:ext uri="{FF2B5EF4-FFF2-40B4-BE49-F238E27FC236}">
                                  <a16:creationId xmlns:a16="http://schemas.microsoft.com/office/drawing/2014/main" id="{47056DDE-2124-12AA-AA86-B3C67F93C66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87" name="مجموعة 3886">
                            <a:extLst>
                              <a:ext uri="{FF2B5EF4-FFF2-40B4-BE49-F238E27FC236}">
                                <a16:creationId xmlns:a16="http://schemas.microsoft.com/office/drawing/2014/main" id="{FB122A84-8AC5-1B77-F7C6-B1BE8F65AF2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93" name="مخطط انسيابي: رابط 3892">
                              <a:extLst>
                                <a:ext uri="{FF2B5EF4-FFF2-40B4-BE49-F238E27FC236}">
                                  <a16:creationId xmlns:a16="http://schemas.microsoft.com/office/drawing/2014/main" id="{FF9C5CF7-51C8-6D0E-B403-2DDC02625F2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94" name="مخطط انسيابي: رابط 3893">
                              <a:extLst>
                                <a:ext uri="{FF2B5EF4-FFF2-40B4-BE49-F238E27FC236}">
                                  <a16:creationId xmlns:a16="http://schemas.microsoft.com/office/drawing/2014/main" id="{B39AE270-9A80-3B66-B0E6-454FED19392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95" name="مخطط انسيابي: رابط 3894">
                              <a:extLst>
                                <a:ext uri="{FF2B5EF4-FFF2-40B4-BE49-F238E27FC236}">
                                  <a16:creationId xmlns:a16="http://schemas.microsoft.com/office/drawing/2014/main" id="{198C206A-02F6-E138-CED3-41F2F0B8091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96" name="مخطط انسيابي: رابط 3895">
                              <a:extLst>
                                <a:ext uri="{FF2B5EF4-FFF2-40B4-BE49-F238E27FC236}">
                                  <a16:creationId xmlns:a16="http://schemas.microsoft.com/office/drawing/2014/main" id="{217D9BD2-028B-2175-59BA-5EFDA588318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88" name="مجموعة 3887">
                            <a:extLst>
                              <a:ext uri="{FF2B5EF4-FFF2-40B4-BE49-F238E27FC236}">
                                <a16:creationId xmlns:a16="http://schemas.microsoft.com/office/drawing/2014/main" id="{945A7EE5-B5EE-C372-1F2D-F519198AD8C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89" name="مخطط انسيابي: رابط 3888">
                              <a:extLst>
                                <a:ext uri="{FF2B5EF4-FFF2-40B4-BE49-F238E27FC236}">
                                  <a16:creationId xmlns:a16="http://schemas.microsoft.com/office/drawing/2014/main" id="{FE8E0180-20B8-CC3B-D97E-250C2461A3A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90" name="مخطط انسيابي: رابط 3889">
                              <a:extLst>
                                <a:ext uri="{FF2B5EF4-FFF2-40B4-BE49-F238E27FC236}">
                                  <a16:creationId xmlns:a16="http://schemas.microsoft.com/office/drawing/2014/main" id="{1A59DE7A-55AA-ECC1-537A-EB72AF95C85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91" name="مخطط انسيابي: رابط 3890">
                              <a:extLst>
                                <a:ext uri="{FF2B5EF4-FFF2-40B4-BE49-F238E27FC236}">
                                  <a16:creationId xmlns:a16="http://schemas.microsoft.com/office/drawing/2014/main" id="{CDA007B5-E4F3-E2E0-C52B-7DD2B3B06AD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92" name="مخطط انسيابي: رابط 3891">
                              <a:extLst>
                                <a:ext uri="{FF2B5EF4-FFF2-40B4-BE49-F238E27FC236}">
                                  <a16:creationId xmlns:a16="http://schemas.microsoft.com/office/drawing/2014/main" id="{12B0BCE3-3BC4-779F-3FF2-2CA9140B6E2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822" name="مجموعة 3821">
                          <a:extLst>
                            <a:ext uri="{FF2B5EF4-FFF2-40B4-BE49-F238E27FC236}">
                              <a16:creationId xmlns:a16="http://schemas.microsoft.com/office/drawing/2014/main" id="{0DE0005A-EE9F-718D-B6DA-AF6A5605B96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92462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865" name="مجموعة 3864">
                            <a:extLst>
                              <a:ext uri="{FF2B5EF4-FFF2-40B4-BE49-F238E27FC236}">
                                <a16:creationId xmlns:a16="http://schemas.microsoft.com/office/drawing/2014/main" id="{2C140CC1-E246-DA25-AA4E-2BF574DF3D3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81" name="مخطط انسيابي: رابط 3880">
                              <a:extLst>
                                <a:ext uri="{FF2B5EF4-FFF2-40B4-BE49-F238E27FC236}">
                                  <a16:creationId xmlns:a16="http://schemas.microsoft.com/office/drawing/2014/main" id="{25C1A8B2-4E70-8D59-9A2F-864ECDE9BBF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82" name="مخطط انسيابي: رابط 3881">
                              <a:extLst>
                                <a:ext uri="{FF2B5EF4-FFF2-40B4-BE49-F238E27FC236}">
                                  <a16:creationId xmlns:a16="http://schemas.microsoft.com/office/drawing/2014/main" id="{E0A6EF20-65BE-69E1-C012-58B44D4C078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83" name="مخطط انسيابي: رابط 3882">
                              <a:extLst>
                                <a:ext uri="{FF2B5EF4-FFF2-40B4-BE49-F238E27FC236}">
                                  <a16:creationId xmlns:a16="http://schemas.microsoft.com/office/drawing/2014/main" id="{8F1FA08B-E586-C580-A6DA-AC500066246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84" name="مخطط انسيابي: رابط 3883">
                              <a:extLst>
                                <a:ext uri="{FF2B5EF4-FFF2-40B4-BE49-F238E27FC236}">
                                  <a16:creationId xmlns:a16="http://schemas.microsoft.com/office/drawing/2014/main" id="{8EA2E100-165B-BD01-D103-51A22E929A6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66" name="مجموعة 3865">
                            <a:extLst>
                              <a:ext uri="{FF2B5EF4-FFF2-40B4-BE49-F238E27FC236}">
                                <a16:creationId xmlns:a16="http://schemas.microsoft.com/office/drawing/2014/main" id="{6C542062-F14F-F6DA-5CC1-17869393E667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77" name="مخطط انسيابي: رابط 3876">
                              <a:extLst>
                                <a:ext uri="{FF2B5EF4-FFF2-40B4-BE49-F238E27FC236}">
                                  <a16:creationId xmlns:a16="http://schemas.microsoft.com/office/drawing/2014/main" id="{24A61620-2B12-83B9-CA35-35F05A8E7A8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78" name="مخطط انسيابي: رابط 3877">
                              <a:extLst>
                                <a:ext uri="{FF2B5EF4-FFF2-40B4-BE49-F238E27FC236}">
                                  <a16:creationId xmlns:a16="http://schemas.microsoft.com/office/drawing/2014/main" id="{BD4B044C-02C3-6F82-525B-C908466AF77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79" name="مخطط انسيابي: رابط 3878">
                              <a:extLst>
                                <a:ext uri="{FF2B5EF4-FFF2-40B4-BE49-F238E27FC236}">
                                  <a16:creationId xmlns:a16="http://schemas.microsoft.com/office/drawing/2014/main" id="{F23AD02A-189F-75AA-8B2F-32A75BCF1FE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80" name="مخطط انسيابي: رابط 3879">
                              <a:extLst>
                                <a:ext uri="{FF2B5EF4-FFF2-40B4-BE49-F238E27FC236}">
                                  <a16:creationId xmlns:a16="http://schemas.microsoft.com/office/drawing/2014/main" id="{8B1A0139-6C57-C5DA-2154-BB34B1B1C09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67" name="مجموعة 3866">
                            <a:extLst>
                              <a:ext uri="{FF2B5EF4-FFF2-40B4-BE49-F238E27FC236}">
                                <a16:creationId xmlns:a16="http://schemas.microsoft.com/office/drawing/2014/main" id="{43998133-5A2F-B899-B419-134FC82DA75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73" name="مخطط انسيابي: رابط 3872">
                              <a:extLst>
                                <a:ext uri="{FF2B5EF4-FFF2-40B4-BE49-F238E27FC236}">
                                  <a16:creationId xmlns:a16="http://schemas.microsoft.com/office/drawing/2014/main" id="{F5EC0697-73CB-D21A-FB8A-FA269D3A464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74" name="مخطط انسيابي: رابط 3873">
                              <a:extLst>
                                <a:ext uri="{FF2B5EF4-FFF2-40B4-BE49-F238E27FC236}">
                                  <a16:creationId xmlns:a16="http://schemas.microsoft.com/office/drawing/2014/main" id="{B7F3C7FE-7428-D54E-0B40-E9164764BA9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75" name="مخطط انسيابي: رابط 3874">
                              <a:extLst>
                                <a:ext uri="{FF2B5EF4-FFF2-40B4-BE49-F238E27FC236}">
                                  <a16:creationId xmlns:a16="http://schemas.microsoft.com/office/drawing/2014/main" id="{2B277B02-CB60-9423-EA7D-85E404DC6D1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76" name="مخطط انسيابي: رابط 3875">
                              <a:extLst>
                                <a:ext uri="{FF2B5EF4-FFF2-40B4-BE49-F238E27FC236}">
                                  <a16:creationId xmlns:a16="http://schemas.microsoft.com/office/drawing/2014/main" id="{0535FCDD-B18C-89C0-FB15-1DC0B535D76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68" name="مجموعة 3867">
                            <a:extLst>
                              <a:ext uri="{FF2B5EF4-FFF2-40B4-BE49-F238E27FC236}">
                                <a16:creationId xmlns:a16="http://schemas.microsoft.com/office/drawing/2014/main" id="{41FBB07E-BF16-44BF-BE77-0F08973A339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69" name="مخطط انسيابي: رابط 3868">
                              <a:extLst>
                                <a:ext uri="{FF2B5EF4-FFF2-40B4-BE49-F238E27FC236}">
                                  <a16:creationId xmlns:a16="http://schemas.microsoft.com/office/drawing/2014/main" id="{CEF2174D-9625-FDE6-C93D-BA98AB779D5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70" name="مخطط انسيابي: رابط 3869">
                              <a:extLst>
                                <a:ext uri="{FF2B5EF4-FFF2-40B4-BE49-F238E27FC236}">
                                  <a16:creationId xmlns:a16="http://schemas.microsoft.com/office/drawing/2014/main" id="{7F476DF8-04A4-0993-0E6B-EC96833FC08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71" name="مخطط انسيابي: رابط 3870">
                              <a:extLst>
                                <a:ext uri="{FF2B5EF4-FFF2-40B4-BE49-F238E27FC236}">
                                  <a16:creationId xmlns:a16="http://schemas.microsoft.com/office/drawing/2014/main" id="{2473B60E-C3B0-C7D9-BDB5-11A7C5C54B9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72" name="مخطط انسيابي: رابط 3871">
                              <a:extLst>
                                <a:ext uri="{FF2B5EF4-FFF2-40B4-BE49-F238E27FC236}">
                                  <a16:creationId xmlns:a16="http://schemas.microsoft.com/office/drawing/2014/main" id="{BFA3AF22-1A54-5E87-2B1E-83673DE9A18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823" name="مجموعة 3822">
                          <a:extLst>
                            <a:ext uri="{FF2B5EF4-FFF2-40B4-BE49-F238E27FC236}">
                              <a16:creationId xmlns:a16="http://schemas.microsoft.com/office/drawing/2014/main" id="{EC45CE7F-B7BC-AF84-6C41-DB3DCD66C10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83442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845" name="مجموعة 3844">
                            <a:extLst>
                              <a:ext uri="{FF2B5EF4-FFF2-40B4-BE49-F238E27FC236}">
                                <a16:creationId xmlns:a16="http://schemas.microsoft.com/office/drawing/2014/main" id="{A1182366-C311-1EFF-E851-455A385DEB52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61" name="مخطط انسيابي: رابط 3860">
                              <a:extLst>
                                <a:ext uri="{FF2B5EF4-FFF2-40B4-BE49-F238E27FC236}">
                                  <a16:creationId xmlns:a16="http://schemas.microsoft.com/office/drawing/2014/main" id="{452AEA01-4FD7-D4E5-61BC-37850B4F458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62" name="مخطط انسيابي: رابط 3861">
                              <a:extLst>
                                <a:ext uri="{FF2B5EF4-FFF2-40B4-BE49-F238E27FC236}">
                                  <a16:creationId xmlns:a16="http://schemas.microsoft.com/office/drawing/2014/main" id="{CE26A554-A551-ABCD-458B-E5C954EE29E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63" name="مخطط انسيابي: رابط 3862">
                              <a:extLst>
                                <a:ext uri="{FF2B5EF4-FFF2-40B4-BE49-F238E27FC236}">
                                  <a16:creationId xmlns:a16="http://schemas.microsoft.com/office/drawing/2014/main" id="{06CC0D10-FA18-C0C1-B669-AFE0DB80757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64" name="مخطط انسيابي: رابط 3863">
                              <a:extLst>
                                <a:ext uri="{FF2B5EF4-FFF2-40B4-BE49-F238E27FC236}">
                                  <a16:creationId xmlns:a16="http://schemas.microsoft.com/office/drawing/2014/main" id="{E2A01666-CFE8-F530-DEF4-5541E24CC6A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46" name="مجموعة 3845">
                            <a:extLst>
                              <a:ext uri="{FF2B5EF4-FFF2-40B4-BE49-F238E27FC236}">
                                <a16:creationId xmlns:a16="http://schemas.microsoft.com/office/drawing/2014/main" id="{4AA9BBAF-C9E6-D91E-2213-C3EC937316F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57" name="مخطط انسيابي: رابط 3856">
                              <a:extLst>
                                <a:ext uri="{FF2B5EF4-FFF2-40B4-BE49-F238E27FC236}">
                                  <a16:creationId xmlns:a16="http://schemas.microsoft.com/office/drawing/2014/main" id="{7F9D400F-6234-1127-201A-DADDDBCBD19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58" name="مخطط انسيابي: رابط 3857">
                              <a:extLst>
                                <a:ext uri="{FF2B5EF4-FFF2-40B4-BE49-F238E27FC236}">
                                  <a16:creationId xmlns:a16="http://schemas.microsoft.com/office/drawing/2014/main" id="{6260E480-6674-6E0E-FEF6-28497E5524A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59" name="مخطط انسيابي: رابط 3858">
                              <a:extLst>
                                <a:ext uri="{FF2B5EF4-FFF2-40B4-BE49-F238E27FC236}">
                                  <a16:creationId xmlns:a16="http://schemas.microsoft.com/office/drawing/2014/main" id="{64FEAF58-B2FE-9A5F-D89F-550C91309D1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60" name="مخطط انسيابي: رابط 3859">
                              <a:extLst>
                                <a:ext uri="{FF2B5EF4-FFF2-40B4-BE49-F238E27FC236}">
                                  <a16:creationId xmlns:a16="http://schemas.microsoft.com/office/drawing/2014/main" id="{99F232D0-698E-A271-45F3-708B0FF3CB0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47" name="مجموعة 3846">
                            <a:extLst>
                              <a:ext uri="{FF2B5EF4-FFF2-40B4-BE49-F238E27FC236}">
                                <a16:creationId xmlns:a16="http://schemas.microsoft.com/office/drawing/2014/main" id="{416BA9F6-42E8-E282-07CC-761A549A0B8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53" name="مخطط انسيابي: رابط 3852">
                              <a:extLst>
                                <a:ext uri="{FF2B5EF4-FFF2-40B4-BE49-F238E27FC236}">
                                  <a16:creationId xmlns:a16="http://schemas.microsoft.com/office/drawing/2014/main" id="{6C780173-07B1-FAD1-C520-01D97C5D835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54" name="مخطط انسيابي: رابط 3853">
                              <a:extLst>
                                <a:ext uri="{FF2B5EF4-FFF2-40B4-BE49-F238E27FC236}">
                                  <a16:creationId xmlns:a16="http://schemas.microsoft.com/office/drawing/2014/main" id="{9E702102-9AA5-A5F9-2084-A786536229F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55" name="مخطط انسيابي: رابط 3854">
                              <a:extLst>
                                <a:ext uri="{FF2B5EF4-FFF2-40B4-BE49-F238E27FC236}">
                                  <a16:creationId xmlns:a16="http://schemas.microsoft.com/office/drawing/2014/main" id="{FF5A6188-8D5E-75E5-7382-EF4DBD17B75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56" name="مخطط انسيابي: رابط 3855">
                              <a:extLst>
                                <a:ext uri="{FF2B5EF4-FFF2-40B4-BE49-F238E27FC236}">
                                  <a16:creationId xmlns:a16="http://schemas.microsoft.com/office/drawing/2014/main" id="{73FEA0EF-EC20-DBDA-0B05-AE138D4D08F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48" name="مجموعة 3847">
                            <a:extLst>
                              <a:ext uri="{FF2B5EF4-FFF2-40B4-BE49-F238E27FC236}">
                                <a16:creationId xmlns:a16="http://schemas.microsoft.com/office/drawing/2014/main" id="{6CA20D97-F61B-B3E2-6BDF-20E0BB77391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49" name="مخطط انسيابي: رابط 3848">
                              <a:extLst>
                                <a:ext uri="{FF2B5EF4-FFF2-40B4-BE49-F238E27FC236}">
                                  <a16:creationId xmlns:a16="http://schemas.microsoft.com/office/drawing/2014/main" id="{529C00D4-7AED-848C-92F6-07B94F753E5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50" name="مخطط انسيابي: رابط 3849">
                              <a:extLst>
                                <a:ext uri="{FF2B5EF4-FFF2-40B4-BE49-F238E27FC236}">
                                  <a16:creationId xmlns:a16="http://schemas.microsoft.com/office/drawing/2014/main" id="{D87A2437-5014-5655-03DC-975996EBB05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51" name="مخطط انسيابي: رابط 3850">
                              <a:extLst>
                                <a:ext uri="{FF2B5EF4-FFF2-40B4-BE49-F238E27FC236}">
                                  <a16:creationId xmlns:a16="http://schemas.microsoft.com/office/drawing/2014/main" id="{7ED5D19C-55FD-4C35-42F4-99FEFF18A83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52" name="مخطط انسيابي: رابط 3851">
                              <a:extLst>
                                <a:ext uri="{FF2B5EF4-FFF2-40B4-BE49-F238E27FC236}">
                                  <a16:creationId xmlns:a16="http://schemas.microsoft.com/office/drawing/2014/main" id="{6FA6A419-4D31-377B-85F9-34ACA21B444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824" name="مجموعة 3823">
                          <a:extLst>
                            <a:ext uri="{FF2B5EF4-FFF2-40B4-BE49-F238E27FC236}">
                              <a16:creationId xmlns:a16="http://schemas.microsoft.com/office/drawing/2014/main" id="{5A843EEC-667F-74F2-D5BB-2A11E2D8760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4421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825" name="مجموعة 3824">
                            <a:extLst>
                              <a:ext uri="{FF2B5EF4-FFF2-40B4-BE49-F238E27FC236}">
                                <a16:creationId xmlns:a16="http://schemas.microsoft.com/office/drawing/2014/main" id="{8F8D7008-22B1-17EF-C7EC-E6B2DDBD5EE1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41" name="مخطط انسيابي: رابط 3840">
                              <a:extLst>
                                <a:ext uri="{FF2B5EF4-FFF2-40B4-BE49-F238E27FC236}">
                                  <a16:creationId xmlns:a16="http://schemas.microsoft.com/office/drawing/2014/main" id="{CD50334C-B18E-6D8D-B5CA-D3F1EB2C875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42" name="مخطط انسيابي: رابط 3841">
                              <a:extLst>
                                <a:ext uri="{FF2B5EF4-FFF2-40B4-BE49-F238E27FC236}">
                                  <a16:creationId xmlns:a16="http://schemas.microsoft.com/office/drawing/2014/main" id="{907A5CD2-9E00-609C-CC87-EE406DD46E7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43" name="مخطط انسيابي: رابط 3842">
                              <a:extLst>
                                <a:ext uri="{FF2B5EF4-FFF2-40B4-BE49-F238E27FC236}">
                                  <a16:creationId xmlns:a16="http://schemas.microsoft.com/office/drawing/2014/main" id="{913A12F1-1F1B-5BB0-4438-E1DD5D3701A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44" name="مخطط انسيابي: رابط 3843">
                              <a:extLst>
                                <a:ext uri="{FF2B5EF4-FFF2-40B4-BE49-F238E27FC236}">
                                  <a16:creationId xmlns:a16="http://schemas.microsoft.com/office/drawing/2014/main" id="{279111C6-52D1-B233-4E60-458120BA3E9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26" name="مجموعة 3825">
                            <a:extLst>
                              <a:ext uri="{FF2B5EF4-FFF2-40B4-BE49-F238E27FC236}">
                                <a16:creationId xmlns:a16="http://schemas.microsoft.com/office/drawing/2014/main" id="{33B7F7E4-B389-00F5-B075-B5F584210F6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37" name="مخطط انسيابي: رابط 3836">
                              <a:extLst>
                                <a:ext uri="{FF2B5EF4-FFF2-40B4-BE49-F238E27FC236}">
                                  <a16:creationId xmlns:a16="http://schemas.microsoft.com/office/drawing/2014/main" id="{F8E6C7F2-B923-46A7-365F-5CF994A91B9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38" name="مخطط انسيابي: رابط 3837">
                              <a:extLst>
                                <a:ext uri="{FF2B5EF4-FFF2-40B4-BE49-F238E27FC236}">
                                  <a16:creationId xmlns:a16="http://schemas.microsoft.com/office/drawing/2014/main" id="{7C4AB46E-32F3-6764-BAE2-8CBC7AAAA9C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39" name="مخطط انسيابي: رابط 3838">
                              <a:extLst>
                                <a:ext uri="{FF2B5EF4-FFF2-40B4-BE49-F238E27FC236}">
                                  <a16:creationId xmlns:a16="http://schemas.microsoft.com/office/drawing/2014/main" id="{B4307836-D5BC-7A3E-07D4-63F77A04476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40" name="مخطط انسيابي: رابط 3839">
                              <a:extLst>
                                <a:ext uri="{FF2B5EF4-FFF2-40B4-BE49-F238E27FC236}">
                                  <a16:creationId xmlns:a16="http://schemas.microsoft.com/office/drawing/2014/main" id="{5F7BE114-82C9-14ED-1E58-E37AFFF6161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27" name="مجموعة 3826">
                            <a:extLst>
                              <a:ext uri="{FF2B5EF4-FFF2-40B4-BE49-F238E27FC236}">
                                <a16:creationId xmlns:a16="http://schemas.microsoft.com/office/drawing/2014/main" id="{55AF3D5B-8F92-CEC3-584F-0FA1313D8D42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33" name="مخطط انسيابي: رابط 3832">
                              <a:extLst>
                                <a:ext uri="{FF2B5EF4-FFF2-40B4-BE49-F238E27FC236}">
                                  <a16:creationId xmlns:a16="http://schemas.microsoft.com/office/drawing/2014/main" id="{B6E1FF2B-830E-4D97-6B3E-95FBE277B42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34" name="مخطط انسيابي: رابط 3833">
                              <a:extLst>
                                <a:ext uri="{FF2B5EF4-FFF2-40B4-BE49-F238E27FC236}">
                                  <a16:creationId xmlns:a16="http://schemas.microsoft.com/office/drawing/2014/main" id="{9A7A9C3B-7185-7D86-AE34-A8A6F498A68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35" name="مخطط انسيابي: رابط 3834">
                              <a:extLst>
                                <a:ext uri="{FF2B5EF4-FFF2-40B4-BE49-F238E27FC236}">
                                  <a16:creationId xmlns:a16="http://schemas.microsoft.com/office/drawing/2014/main" id="{3020B2F1-9B69-8672-9DA6-823ED9841B6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36" name="مخطط انسيابي: رابط 3835">
                              <a:extLst>
                                <a:ext uri="{FF2B5EF4-FFF2-40B4-BE49-F238E27FC236}">
                                  <a16:creationId xmlns:a16="http://schemas.microsoft.com/office/drawing/2014/main" id="{68539B84-257A-4BBD-6AC0-DA71E021070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28" name="مجموعة 3827">
                            <a:extLst>
                              <a:ext uri="{FF2B5EF4-FFF2-40B4-BE49-F238E27FC236}">
                                <a16:creationId xmlns:a16="http://schemas.microsoft.com/office/drawing/2014/main" id="{5CECC355-81F3-7CB0-4AD9-BE15F6998487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29" name="مخطط انسيابي: رابط 3828">
                              <a:extLst>
                                <a:ext uri="{FF2B5EF4-FFF2-40B4-BE49-F238E27FC236}">
                                  <a16:creationId xmlns:a16="http://schemas.microsoft.com/office/drawing/2014/main" id="{8AB082A8-26C9-B84C-AD1E-5F91E5D5BA9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30" name="مخطط انسيابي: رابط 3829">
                              <a:extLst>
                                <a:ext uri="{FF2B5EF4-FFF2-40B4-BE49-F238E27FC236}">
                                  <a16:creationId xmlns:a16="http://schemas.microsoft.com/office/drawing/2014/main" id="{A7CDA607-AA02-34C1-12E9-DB107D82925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31" name="مخطط انسيابي: رابط 3830">
                              <a:extLst>
                                <a:ext uri="{FF2B5EF4-FFF2-40B4-BE49-F238E27FC236}">
                                  <a16:creationId xmlns:a16="http://schemas.microsoft.com/office/drawing/2014/main" id="{2CA59817-FB88-0836-ADFE-4511C33C3F3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32" name="مخطط انسيابي: رابط 3831">
                              <a:extLst>
                                <a:ext uri="{FF2B5EF4-FFF2-40B4-BE49-F238E27FC236}">
                                  <a16:creationId xmlns:a16="http://schemas.microsoft.com/office/drawing/2014/main" id="{AEABFDE5-F7A8-4B6C-75B9-E9C49237923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</p:grpSp>
                </p:grpSp>
                <p:grpSp>
                  <p:nvGrpSpPr>
                    <p:cNvPr id="3729" name="مجموعة 3728">
                      <a:extLst>
                        <a:ext uri="{FF2B5EF4-FFF2-40B4-BE49-F238E27FC236}">
                          <a16:creationId xmlns:a16="http://schemas.microsoft.com/office/drawing/2014/main" id="{0B7596D7-1B17-B139-D6AF-ECB68638031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20743" y="1458777"/>
                      <a:ext cx="11536968" cy="189446"/>
                      <a:chOff x="155356" y="3372990"/>
                      <a:chExt cx="12013311" cy="175575"/>
                    </a:xfrm>
                  </p:grpSpPr>
                  <p:sp>
                    <p:nvSpPr>
                      <p:cNvPr id="3731" name="مستطيل: زوايا مستديرة 3730">
                        <a:extLst>
                          <a:ext uri="{FF2B5EF4-FFF2-40B4-BE49-F238E27FC236}">
                            <a16:creationId xmlns:a16="http://schemas.microsoft.com/office/drawing/2014/main" id="{05420339-7ADD-2DE6-E015-17EFA08C889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877967" y="3372990"/>
                        <a:ext cx="2290700" cy="175575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 w="3175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ln>
                      <a:effectLst/>
                    </p:spPr>
                    <p:style>
                      <a:lnRef idx="2">
                        <a:schemeClr val="accent1"/>
                      </a:lnRef>
                      <a:fillRef idx="1">
                        <a:schemeClr val="lt1"/>
                      </a:fillRef>
                      <a:effectRef idx="0">
                        <a:schemeClr val="accent1"/>
                      </a:effectRef>
                      <a:fontRef idx="minor">
                        <a:schemeClr val="dk1"/>
                      </a:fontRef>
                    </p:style>
                    <p:txBody>
                      <a:bodyPr lIns="0" tIns="0" rIns="0" bIns="0"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80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3732" name="مخطط انسيابي: رابط 3731">
                        <a:extLst>
                          <a:ext uri="{FF2B5EF4-FFF2-40B4-BE49-F238E27FC236}">
                            <a16:creationId xmlns:a16="http://schemas.microsoft.com/office/drawing/2014/main" id="{DF39D67D-345A-D4CB-6778-3BD5D0C32FB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995169" y="3394426"/>
                        <a:ext cx="151677" cy="129480"/>
                      </a:xfrm>
                      <a:prstGeom prst="flowChartConnector">
                        <a:avLst/>
                      </a:prstGeom>
                      <a:solidFill>
                        <a:schemeClr val="bg1"/>
                      </a:solidFill>
                      <a:ln w="6350">
                        <a:solidFill>
                          <a:srgbClr val="0070C0"/>
                        </a:solidFill>
                      </a:ln>
                      <a:effectLst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1" anchor="ctr"/>
                      <a:lstStyle/>
                      <a:p>
                        <a:pPr marL="0" marR="0" lvl="0" indent="0" algn="ctr" defTabSz="914400" rtl="1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ar-SA" sz="1050" b="1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Sakkal Majalla" panose="02000000000000000000" pitchFamily="2" charset="-78"/>
                            <a:ea typeface="GE SS Two Bold" panose="020A0503020102020204" pitchFamily="18" charset="-78"/>
                            <a:cs typeface="Sakkal Majalla" panose="02000000000000000000" pitchFamily="2" charset="-78"/>
                          </a:rPr>
                          <a:t>8</a:t>
                        </a:r>
                        <a:endParaRPr kumimoji="0" lang="ar-SA" sz="1050" b="1" i="0" u="none" strike="noStrike" kern="1200" cap="none" spc="0" normalizeH="0" baseline="0" noProof="0" dirty="0">
                          <a:ln w="22225">
                            <a:solidFill>
                              <a:srgbClr val="9F2936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  <p:grpSp>
                    <p:nvGrpSpPr>
                      <p:cNvPr id="3733" name="مجموعة 3732">
                        <a:extLst>
                          <a:ext uri="{FF2B5EF4-FFF2-40B4-BE49-F238E27FC236}">
                            <a16:creationId xmlns:a16="http://schemas.microsoft.com/office/drawing/2014/main" id="{AC520426-D9B1-7751-EBFB-79B29B9BED7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55356" y="3414497"/>
                        <a:ext cx="9624788" cy="89317"/>
                        <a:chOff x="1744219" y="3376049"/>
                        <a:chExt cx="8074376" cy="85971"/>
                      </a:xfrm>
                    </p:grpSpPr>
                    <p:grpSp>
                      <p:nvGrpSpPr>
                        <p:cNvPr id="3734" name="مجموعة 3733">
                          <a:extLst>
                            <a:ext uri="{FF2B5EF4-FFF2-40B4-BE49-F238E27FC236}">
                              <a16:creationId xmlns:a16="http://schemas.microsoft.com/office/drawing/2014/main" id="{0CCECEC9-A0B7-A85C-3FB7-351883B6FD5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01483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798" name="مجموعة 3797">
                            <a:extLst>
                              <a:ext uri="{FF2B5EF4-FFF2-40B4-BE49-F238E27FC236}">
                                <a16:creationId xmlns:a16="http://schemas.microsoft.com/office/drawing/2014/main" id="{2A729559-97BA-31F2-282F-C028A63D65E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14" name="مخطط انسيابي: رابط 3813">
                              <a:extLst>
                                <a:ext uri="{FF2B5EF4-FFF2-40B4-BE49-F238E27FC236}">
                                  <a16:creationId xmlns:a16="http://schemas.microsoft.com/office/drawing/2014/main" id="{C9C21C3C-B162-BBB4-396C-3D5139CAA6C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15" name="مخطط انسيابي: رابط 3814">
                              <a:extLst>
                                <a:ext uri="{FF2B5EF4-FFF2-40B4-BE49-F238E27FC236}">
                                  <a16:creationId xmlns:a16="http://schemas.microsoft.com/office/drawing/2014/main" id="{4C0378FD-297D-FB55-8770-64AB3B21857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16" name="مخطط انسيابي: رابط 3815">
                              <a:extLst>
                                <a:ext uri="{FF2B5EF4-FFF2-40B4-BE49-F238E27FC236}">
                                  <a16:creationId xmlns:a16="http://schemas.microsoft.com/office/drawing/2014/main" id="{A018B425-790C-9CAB-35B6-B3BC0911B40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17" name="مخطط انسيابي: رابط 3816">
                              <a:extLst>
                                <a:ext uri="{FF2B5EF4-FFF2-40B4-BE49-F238E27FC236}">
                                  <a16:creationId xmlns:a16="http://schemas.microsoft.com/office/drawing/2014/main" id="{7A37769E-0F19-489D-7404-F03E37E9E7D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99" name="مجموعة 3798">
                            <a:extLst>
                              <a:ext uri="{FF2B5EF4-FFF2-40B4-BE49-F238E27FC236}">
                                <a16:creationId xmlns:a16="http://schemas.microsoft.com/office/drawing/2014/main" id="{33410CD6-9438-3994-D506-E2B193EE6E83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10" name="مخطط انسيابي: رابط 3809">
                              <a:extLst>
                                <a:ext uri="{FF2B5EF4-FFF2-40B4-BE49-F238E27FC236}">
                                  <a16:creationId xmlns:a16="http://schemas.microsoft.com/office/drawing/2014/main" id="{9D1F5A66-4D67-33E4-6C0E-47BF4463BE5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11" name="مخطط انسيابي: رابط 3810">
                              <a:extLst>
                                <a:ext uri="{FF2B5EF4-FFF2-40B4-BE49-F238E27FC236}">
                                  <a16:creationId xmlns:a16="http://schemas.microsoft.com/office/drawing/2014/main" id="{12822CFB-420D-7EEE-221D-6BAAA84FCF8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12" name="مخطط انسيابي: رابط 3811">
                              <a:extLst>
                                <a:ext uri="{FF2B5EF4-FFF2-40B4-BE49-F238E27FC236}">
                                  <a16:creationId xmlns:a16="http://schemas.microsoft.com/office/drawing/2014/main" id="{B9B84892-2FE9-F282-2931-D333F34B36C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13" name="مخطط انسيابي: رابط 3812">
                              <a:extLst>
                                <a:ext uri="{FF2B5EF4-FFF2-40B4-BE49-F238E27FC236}">
                                  <a16:creationId xmlns:a16="http://schemas.microsoft.com/office/drawing/2014/main" id="{02FC3D94-81AE-69C7-55B1-C65445658FD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00" name="مجموعة 3799">
                            <a:extLst>
                              <a:ext uri="{FF2B5EF4-FFF2-40B4-BE49-F238E27FC236}">
                                <a16:creationId xmlns:a16="http://schemas.microsoft.com/office/drawing/2014/main" id="{E5BDBC20-94AE-7AF7-3B86-A1BA23CBE80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06" name="مخطط انسيابي: رابط 3805">
                              <a:extLst>
                                <a:ext uri="{FF2B5EF4-FFF2-40B4-BE49-F238E27FC236}">
                                  <a16:creationId xmlns:a16="http://schemas.microsoft.com/office/drawing/2014/main" id="{0F0CC0FD-690E-61C5-6835-9DC1FC1CEBF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07" name="مخطط انسيابي: رابط 3806">
                              <a:extLst>
                                <a:ext uri="{FF2B5EF4-FFF2-40B4-BE49-F238E27FC236}">
                                  <a16:creationId xmlns:a16="http://schemas.microsoft.com/office/drawing/2014/main" id="{32B8E517-80E0-B345-0A43-388C6966641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08" name="مخطط انسيابي: رابط 3807">
                              <a:extLst>
                                <a:ext uri="{FF2B5EF4-FFF2-40B4-BE49-F238E27FC236}">
                                  <a16:creationId xmlns:a16="http://schemas.microsoft.com/office/drawing/2014/main" id="{0BF6E1AB-4728-995F-DC79-183CA6897F2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09" name="مخطط انسيابي: رابط 3808">
                              <a:extLst>
                                <a:ext uri="{FF2B5EF4-FFF2-40B4-BE49-F238E27FC236}">
                                  <a16:creationId xmlns:a16="http://schemas.microsoft.com/office/drawing/2014/main" id="{BBB330B8-02C0-2BE6-287A-923C29B3627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801" name="مجموعة 3800">
                            <a:extLst>
                              <a:ext uri="{FF2B5EF4-FFF2-40B4-BE49-F238E27FC236}">
                                <a16:creationId xmlns:a16="http://schemas.microsoft.com/office/drawing/2014/main" id="{0F362CD1-D82E-CC82-61C6-82040C96464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802" name="مخطط انسيابي: رابط 3801">
                              <a:extLst>
                                <a:ext uri="{FF2B5EF4-FFF2-40B4-BE49-F238E27FC236}">
                                  <a16:creationId xmlns:a16="http://schemas.microsoft.com/office/drawing/2014/main" id="{4C3EFE4A-1079-CC11-D632-AC88D3F6B4B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03" name="مخطط انسيابي: رابط 3802">
                              <a:extLst>
                                <a:ext uri="{FF2B5EF4-FFF2-40B4-BE49-F238E27FC236}">
                                  <a16:creationId xmlns:a16="http://schemas.microsoft.com/office/drawing/2014/main" id="{A42E01E8-719D-6E6E-60D7-13366B794C6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04" name="مخطط انسيابي: رابط 3803">
                              <a:extLst>
                                <a:ext uri="{FF2B5EF4-FFF2-40B4-BE49-F238E27FC236}">
                                  <a16:creationId xmlns:a16="http://schemas.microsoft.com/office/drawing/2014/main" id="{D5F7D4FC-4D91-4E52-8731-A4F43B9A87B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805" name="مخطط انسيابي: رابط 3804">
                              <a:extLst>
                                <a:ext uri="{FF2B5EF4-FFF2-40B4-BE49-F238E27FC236}">
                                  <a16:creationId xmlns:a16="http://schemas.microsoft.com/office/drawing/2014/main" id="{BDBEDDA7-4163-3100-47F5-8E6DEB0CE32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735" name="مجموعة 3734">
                          <a:extLst>
                            <a:ext uri="{FF2B5EF4-FFF2-40B4-BE49-F238E27FC236}">
                              <a16:creationId xmlns:a16="http://schemas.microsoft.com/office/drawing/2014/main" id="{44A0EEE2-ACCA-FFBD-C687-F8203B127CD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92462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778" name="مجموعة 3777">
                            <a:extLst>
                              <a:ext uri="{FF2B5EF4-FFF2-40B4-BE49-F238E27FC236}">
                                <a16:creationId xmlns:a16="http://schemas.microsoft.com/office/drawing/2014/main" id="{547B0B04-B357-D340-0900-E6E6FBB99A54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94" name="مخطط انسيابي: رابط 3793">
                              <a:extLst>
                                <a:ext uri="{FF2B5EF4-FFF2-40B4-BE49-F238E27FC236}">
                                  <a16:creationId xmlns:a16="http://schemas.microsoft.com/office/drawing/2014/main" id="{002E06A4-8B90-DAE2-91BF-D96F5C661E1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95" name="مخطط انسيابي: رابط 3794">
                              <a:extLst>
                                <a:ext uri="{FF2B5EF4-FFF2-40B4-BE49-F238E27FC236}">
                                  <a16:creationId xmlns:a16="http://schemas.microsoft.com/office/drawing/2014/main" id="{3E64941F-ECFD-5427-DB14-FBA98469F97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96" name="مخطط انسيابي: رابط 3795">
                              <a:extLst>
                                <a:ext uri="{FF2B5EF4-FFF2-40B4-BE49-F238E27FC236}">
                                  <a16:creationId xmlns:a16="http://schemas.microsoft.com/office/drawing/2014/main" id="{8701B63C-8DF4-29F3-2DC7-2EDD3551AC3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97" name="مخطط انسيابي: رابط 3796">
                              <a:extLst>
                                <a:ext uri="{FF2B5EF4-FFF2-40B4-BE49-F238E27FC236}">
                                  <a16:creationId xmlns:a16="http://schemas.microsoft.com/office/drawing/2014/main" id="{4163D74E-C712-5087-12C0-F7623E454EB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79" name="مجموعة 3778">
                            <a:extLst>
                              <a:ext uri="{FF2B5EF4-FFF2-40B4-BE49-F238E27FC236}">
                                <a16:creationId xmlns:a16="http://schemas.microsoft.com/office/drawing/2014/main" id="{D6D8CE9C-D6F5-6958-5D6D-B2980182A307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90" name="مخطط انسيابي: رابط 3789">
                              <a:extLst>
                                <a:ext uri="{FF2B5EF4-FFF2-40B4-BE49-F238E27FC236}">
                                  <a16:creationId xmlns:a16="http://schemas.microsoft.com/office/drawing/2014/main" id="{686B9D0C-00C8-9EFD-FAD7-B712F2D4DF9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91" name="مخطط انسيابي: رابط 3790">
                              <a:extLst>
                                <a:ext uri="{FF2B5EF4-FFF2-40B4-BE49-F238E27FC236}">
                                  <a16:creationId xmlns:a16="http://schemas.microsoft.com/office/drawing/2014/main" id="{003E1FB2-C8B5-C0C2-843A-D063D905A73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92" name="مخطط انسيابي: رابط 3791">
                              <a:extLst>
                                <a:ext uri="{FF2B5EF4-FFF2-40B4-BE49-F238E27FC236}">
                                  <a16:creationId xmlns:a16="http://schemas.microsoft.com/office/drawing/2014/main" id="{22F2A96F-8E47-5C42-5480-AC2730EC512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93" name="مخطط انسيابي: رابط 3792">
                              <a:extLst>
                                <a:ext uri="{FF2B5EF4-FFF2-40B4-BE49-F238E27FC236}">
                                  <a16:creationId xmlns:a16="http://schemas.microsoft.com/office/drawing/2014/main" id="{1138995A-BCC8-C994-D280-ACA6C0667FF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80" name="مجموعة 3779">
                            <a:extLst>
                              <a:ext uri="{FF2B5EF4-FFF2-40B4-BE49-F238E27FC236}">
                                <a16:creationId xmlns:a16="http://schemas.microsoft.com/office/drawing/2014/main" id="{9728963B-84DF-818E-A0B4-93F87B412F9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86" name="مخطط انسيابي: رابط 3785">
                              <a:extLst>
                                <a:ext uri="{FF2B5EF4-FFF2-40B4-BE49-F238E27FC236}">
                                  <a16:creationId xmlns:a16="http://schemas.microsoft.com/office/drawing/2014/main" id="{0C07EBB2-45A0-AE28-BC29-9B3D443704E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87" name="مخطط انسيابي: رابط 3786">
                              <a:extLst>
                                <a:ext uri="{FF2B5EF4-FFF2-40B4-BE49-F238E27FC236}">
                                  <a16:creationId xmlns:a16="http://schemas.microsoft.com/office/drawing/2014/main" id="{27D5F7BD-7B16-7237-B869-308C33A3556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88" name="مخطط انسيابي: رابط 3787">
                              <a:extLst>
                                <a:ext uri="{FF2B5EF4-FFF2-40B4-BE49-F238E27FC236}">
                                  <a16:creationId xmlns:a16="http://schemas.microsoft.com/office/drawing/2014/main" id="{6D2D69D6-DE99-238D-B516-A1702427E48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89" name="مخطط انسيابي: رابط 3788">
                              <a:extLst>
                                <a:ext uri="{FF2B5EF4-FFF2-40B4-BE49-F238E27FC236}">
                                  <a16:creationId xmlns:a16="http://schemas.microsoft.com/office/drawing/2014/main" id="{2518DAB8-5202-F46E-E1B2-A671C694F47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81" name="مجموعة 3780">
                            <a:extLst>
                              <a:ext uri="{FF2B5EF4-FFF2-40B4-BE49-F238E27FC236}">
                                <a16:creationId xmlns:a16="http://schemas.microsoft.com/office/drawing/2014/main" id="{6DFF974D-0EAE-BCB9-5F11-909CCE9EDB54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82" name="مخطط انسيابي: رابط 3781">
                              <a:extLst>
                                <a:ext uri="{FF2B5EF4-FFF2-40B4-BE49-F238E27FC236}">
                                  <a16:creationId xmlns:a16="http://schemas.microsoft.com/office/drawing/2014/main" id="{5E502C7C-71C8-6C0C-AD76-A517CD4ACC4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83" name="مخطط انسيابي: رابط 3782">
                              <a:extLst>
                                <a:ext uri="{FF2B5EF4-FFF2-40B4-BE49-F238E27FC236}">
                                  <a16:creationId xmlns:a16="http://schemas.microsoft.com/office/drawing/2014/main" id="{B8A7B139-CEB6-47F3-AA02-7D18B22B360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84" name="مخطط انسيابي: رابط 3783">
                              <a:extLst>
                                <a:ext uri="{FF2B5EF4-FFF2-40B4-BE49-F238E27FC236}">
                                  <a16:creationId xmlns:a16="http://schemas.microsoft.com/office/drawing/2014/main" id="{38031D37-E222-DC82-D77F-5901069E2BE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85" name="مخطط انسيابي: رابط 3784">
                              <a:extLst>
                                <a:ext uri="{FF2B5EF4-FFF2-40B4-BE49-F238E27FC236}">
                                  <a16:creationId xmlns:a16="http://schemas.microsoft.com/office/drawing/2014/main" id="{3FEDF20B-02DF-58BD-BAC8-19319AED705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736" name="مجموعة 3735">
                          <a:extLst>
                            <a:ext uri="{FF2B5EF4-FFF2-40B4-BE49-F238E27FC236}">
                              <a16:creationId xmlns:a16="http://schemas.microsoft.com/office/drawing/2014/main" id="{7DE04126-316A-DBB8-E1C2-B48E527FFFB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834424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758" name="مجموعة 3757">
                            <a:extLst>
                              <a:ext uri="{FF2B5EF4-FFF2-40B4-BE49-F238E27FC236}">
                                <a16:creationId xmlns:a16="http://schemas.microsoft.com/office/drawing/2014/main" id="{B6E32C0A-77D1-FAA8-04A2-3C296A1BABE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74" name="مخطط انسيابي: رابط 3773">
                              <a:extLst>
                                <a:ext uri="{FF2B5EF4-FFF2-40B4-BE49-F238E27FC236}">
                                  <a16:creationId xmlns:a16="http://schemas.microsoft.com/office/drawing/2014/main" id="{8F544C36-58F9-5563-111D-D2DAB2EF50C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75" name="مخطط انسيابي: رابط 3774">
                              <a:extLst>
                                <a:ext uri="{FF2B5EF4-FFF2-40B4-BE49-F238E27FC236}">
                                  <a16:creationId xmlns:a16="http://schemas.microsoft.com/office/drawing/2014/main" id="{2E2D1C9D-B729-A588-2895-81F452939E4D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76" name="مخطط انسيابي: رابط 3775">
                              <a:extLst>
                                <a:ext uri="{FF2B5EF4-FFF2-40B4-BE49-F238E27FC236}">
                                  <a16:creationId xmlns:a16="http://schemas.microsoft.com/office/drawing/2014/main" id="{184F09E6-9D3D-1EA5-E7CB-57F239536AC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77" name="مخطط انسيابي: رابط 3776">
                              <a:extLst>
                                <a:ext uri="{FF2B5EF4-FFF2-40B4-BE49-F238E27FC236}">
                                  <a16:creationId xmlns:a16="http://schemas.microsoft.com/office/drawing/2014/main" id="{46AA2C15-0EDF-9E64-D700-20150C36E9A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59" name="مجموعة 3758">
                            <a:extLst>
                              <a:ext uri="{FF2B5EF4-FFF2-40B4-BE49-F238E27FC236}">
                                <a16:creationId xmlns:a16="http://schemas.microsoft.com/office/drawing/2014/main" id="{93A348C8-42DB-040E-5635-CBBC247B551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70" name="مخطط انسيابي: رابط 3769">
                              <a:extLst>
                                <a:ext uri="{FF2B5EF4-FFF2-40B4-BE49-F238E27FC236}">
                                  <a16:creationId xmlns:a16="http://schemas.microsoft.com/office/drawing/2014/main" id="{58C0220A-411D-9BF2-A16C-3EE65051901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71" name="مخطط انسيابي: رابط 3770">
                              <a:extLst>
                                <a:ext uri="{FF2B5EF4-FFF2-40B4-BE49-F238E27FC236}">
                                  <a16:creationId xmlns:a16="http://schemas.microsoft.com/office/drawing/2014/main" id="{C6F2E5F9-CE90-54D8-9097-6D46E87BE29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72" name="مخطط انسيابي: رابط 3771">
                              <a:extLst>
                                <a:ext uri="{FF2B5EF4-FFF2-40B4-BE49-F238E27FC236}">
                                  <a16:creationId xmlns:a16="http://schemas.microsoft.com/office/drawing/2014/main" id="{8A94DBD4-A6F5-F06C-A1D3-77FD395B3EC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73" name="مخطط انسيابي: رابط 3772">
                              <a:extLst>
                                <a:ext uri="{FF2B5EF4-FFF2-40B4-BE49-F238E27FC236}">
                                  <a16:creationId xmlns:a16="http://schemas.microsoft.com/office/drawing/2014/main" id="{D574DEC7-BDAA-00CA-AE54-0484E05F258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60" name="مجموعة 3759">
                            <a:extLst>
                              <a:ext uri="{FF2B5EF4-FFF2-40B4-BE49-F238E27FC236}">
                                <a16:creationId xmlns:a16="http://schemas.microsoft.com/office/drawing/2014/main" id="{EB3D4533-7E30-88F2-091B-707F267090C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66" name="مخطط انسيابي: رابط 3765">
                              <a:extLst>
                                <a:ext uri="{FF2B5EF4-FFF2-40B4-BE49-F238E27FC236}">
                                  <a16:creationId xmlns:a16="http://schemas.microsoft.com/office/drawing/2014/main" id="{74FF3178-C8B6-701A-C83C-F0FCB97B2AB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67" name="مخطط انسيابي: رابط 3766">
                              <a:extLst>
                                <a:ext uri="{FF2B5EF4-FFF2-40B4-BE49-F238E27FC236}">
                                  <a16:creationId xmlns:a16="http://schemas.microsoft.com/office/drawing/2014/main" id="{66E4B277-126C-A1F5-7B24-29F694997A2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68" name="مخطط انسيابي: رابط 3767">
                              <a:extLst>
                                <a:ext uri="{FF2B5EF4-FFF2-40B4-BE49-F238E27FC236}">
                                  <a16:creationId xmlns:a16="http://schemas.microsoft.com/office/drawing/2014/main" id="{AB0A427A-0A1A-82A3-8ABD-CD4B4CDE3C1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69" name="مخطط انسيابي: رابط 3768">
                              <a:extLst>
                                <a:ext uri="{FF2B5EF4-FFF2-40B4-BE49-F238E27FC236}">
                                  <a16:creationId xmlns:a16="http://schemas.microsoft.com/office/drawing/2014/main" id="{AAEF234F-3D3C-4540-145E-E67AB135759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61" name="مجموعة 3760">
                            <a:extLst>
                              <a:ext uri="{FF2B5EF4-FFF2-40B4-BE49-F238E27FC236}">
                                <a16:creationId xmlns:a16="http://schemas.microsoft.com/office/drawing/2014/main" id="{27DD48E1-46B7-CDE6-6AAB-27DC6B2D252B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62" name="مخطط انسيابي: رابط 3761">
                              <a:extLst>
                                <a:ext uri="{FF2B5EF4-FFF2-40B4-BE49-F238E27FC236}">
                                  <a16:creationId xmlns:a16="http://schemas.microsoft.com/office/drawing/2014/main" id="{4EF8DCEF-D829-AB2B-5B5B-E2D6B2FE234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63" name="مخطط انسيابي: رابط 3762">
                              <a:extLst>
                                <a:ext uri="{FF2B5EF4-FFF2-40B4-BE49-F238E27FC236}">
                                  <a16:creationId xmlns:a16="http://schemas.microsoft.com/office/drawing/2014/main" id="{437B3E6A-DBF0-003B-BC57-C57858EECA3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64" name="مخطط انسيابي: رابط 3763">
                              <a:extLst>
                                <a:ext uri="{FF2B5EF4-FFF2-40B4-BE49-F238E27FC236}">
                                  <a16:creationId xmlns:a16="http://schemas.microsoft.com/office/drawing/2014/main" id="{1A07D44C-B078-771C-020C-7516B67C984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65" name="مخطط انسيابي: رابط 3764">
                              <a:extLst>
                                <a:ext uri="{FF2B5EF4-FFF2-40B4-BE49-F238E27FC236}">
                                  <a16:creationId xmlns:a16="http://schemas.microsoft.com/office/drawing/2014/main" id="{15FA54DD-B9A5-5B5B-B899-DF78B9C36FB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  <p:grpSp>
                      <p:nvGrpSpPr>
                        <p:cNvPr id="3737" name="مجموعة 3736">
                          <a:extLst>
                            <a:ext uri="{FF2B5EF4-FFF2-40B4-BE49-F238E27FC236}">
                              <a16:creationId xmlns:a16="http://schemas.microsoft.com/office/drawing/2014/main" id="{854659AD-3377-BDC6-48AF-6EC323FE2F0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744219" y="3376049"/>
                          <a:ext cx="1803761" cy="85971"/>
                          <a:chOff x="8388060" y="3376049"/>
                          <a:chExt cx="1803761" cy="85971"/>
                        </a:xfrm>
                      </p:grpSpPr>
                      <p:grpSp>
                        <p:nvGrpSpPr>
                          <p:cNvPr id="3738" name="مجموعة 3737">
                            <a:extLst>
                              <a:ext uri="{FF2B5EF4-FFF2-40B4-BE49-F238E27FC236}">
                                <a16:creationId xmlns:a16="http://schemas.microsoft.com/office/drawing/2014/main" id="{03D5E029-9DAC-E9DC-DBA2-B41BFC1A6C0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795146" y="3376051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54" name="مخطط انسيابي: رابط 3753">
                              <a:extLst>
                                <a:ext uri="{FF2B5EF4-FFF2-40B4-BE49-F238E27FC236}">
                                  <a16:creationId xmlns:a16="http://schemas.microsoft.com/office/drawing/2014/main" id="{DA76E846-00A4-FA72-D0D8-636015080E1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55" name="مخطط انسيابي: رابط 3754">
                              <a:extLst>
                                <a:ext uri="{FF2B5EF4-FFF2-40B4-BE49-F238E27FC236}">
                                  <a16:creationId xmlns:a16="http://schemas.microsoft.com/office/drawing/2014/main" id="{0D56CD31-6A03-63E9-4233-9BD305E2691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56" name="مخطط انسيابي: رابط 3755">
                              <a:extLst>
                                <a:ext uri="{FF2B5EF4-FFF2-40B4-BE49-F238E27FC236}">
                                  <a16:creationId xmlns:a16="http://schemas.microsoft.com/office/drawing/2014/main" id="{E2C4C22A-624F-B852-DFB8-7A241730C89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57" name="مخطط انسيابي: رابط 3756">
                              <a:extLst>
                                <a:ext uri="{FF2B5EF4-FFF2-40B4-BE49-F238E27FC236}">
                                  <a16:creationId xmlns:a16="http://schemas.microsoft.com/office/drawing/2014/main" id="{1415C838-FC3F-F5CB-F516-8087290B44D0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3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39" name="مجموعة 3738">
                            <a:extLst>
                              <a:ext uri="{FF2B5EF4-FFF2-40B4-BE49-F238E27FC236}">
                                <a16:creationId xmlns:a16="http://schemas.microsoft.com/office/drawing/2014/main" id="{5DA350F5-EE23-D720-955E-81303D1AFAF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9329749" y="3376050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50" name="مخطط انسيابي: رابط 3749">
                              <a:extLst>
                                <a:ext uri="{FF2B5EF4-FFF2-40B4-BE49-F238E27FC236}">
                                  <a16:creationId xmlns:a16="http://schemas.microsoft.com/office/drawing/2014/main" id="{748BEEEE-5553-AE7E-C4A6-94222E4DDA5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51" name="مخطط انسيابي: رابط 3750">
                              <a:extLst>
                                <a:ext uri="{FF2B5EF4-FFF2-40B4-BE49-F238E27FC236}">
                                  <a16:creationId xmlns:a16="http://schemas.microsoft.com/office/drawing/2014/main" id="{D4D28591-E26A-01FF-4DAD-97507B1D27F1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52" name="مخطط انسيابي: رابط 3751">
                              <a:extLst>
                                <a:ext uri="{FF2B5EF4-FFF2-40B4-BE49-F238E27FC236}">
                                  <a16:creationId xmlns:a16="http://schemas.microsoft.com/office/drawing/2014/main" id="{1AED1E6C-49B0-6E5E-2790-95871117EFDF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53" name="مخطط انسيابي: رابط 3752">
                              <a:extLst>
                                <a:ext uri="{FF2B5EF4-FFF2-40B4-BE49-F238E27FC236}">
                                  <a16:creationId xmlns:a16="http://schemas.microsoft.com/office/drawing/2014/main" id="{3169835F-7574-4813-F9AB-B09B5C0855D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40" name="مجموعة 3739">
                            <a:extLst>
                              <a:ext uri="{FF2B5EF4-FFF2-40B4-BE49-F238E27FC236}">
                                <a16:creationId xmlns:a16="http://schemas.microsoft.com/office/drawing/2014/main" id="{02AF8C62-5489-9AF5-B5BA-8106D257382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858447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46" name="مخطط انسيابي: رابط 3745">
                              <a:extLst>
                                <a:ext uri="{FF2B5EF4-FFF2-40B4-BE49-F238E27FC236}">
                                  <a16:creationId xmlns:a16="http://schemas.microsoft.com/office/drawing/2014/main" id="{EC290CD6-9C28-198B-BA27-718C659E3E47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47" name="مخطط انسيابي: رابط 3746">
                              <a:extLst>
                                <a:ext uri="{FF2B5EF4-FFF2-40B4-BE49-F238E27FC236}">
                                  <a16:creationId xmlns:a16="http://schemas.microsoft.com/office/drawing/2014/main" id="{F224EA47-35CB-906E-7DF5-EEAA901E9535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48" name="مخطط انسيابي: رابط 3747">
                              <a:extLst>
                                <a:ext uri="{FF2B5EF4-FFF2-40B4-BE49-F238E27FC236}">
                                  <a16:creationId xmlns:a16="http://schemas.microsoft.com/office/drawing/2014/main" id="{46C42B7A-97AC-968A-A25D-A63EAD5B2FD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49" name="مخطط انسيابي: رابط 3748">
                              <a:extLst>
                                <a:ext uri="{FF2B5EF4-FFF2-40B4-BE49-F238E27FC236}">
                                  <a16:creationId xmlns:a16="http://schemas.microsoft.com/office/drawing/2014/main" id="{345DAF78-F423-CA0B-EE4F-8F52FD49C95B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chemeClr val="accent5">
                                  <a:lumMod val="40000"/>
                                  <a:lumOff val="60000"/>
                                </a:schemeClr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41" name="مجموعة 3740">
                            <a:extLst>
                              <a:ext uri="{FF2B5EF4-FFF2-40B4-BE49-F238E27FC236}">
                                <a16:creationId xmlns:a16="http://schemas.microsoft.com/office/drawing/2014/main" id="{ACF032A8-CFEF-8F69-C8EC-9D73E22EBBF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388060" y="3376049"/>
                            <a:ext cx="396675" cy="85969"/>
                            <a:chOff x="9736002" y="3369694"/>
                            <a:chExt cx="513961" cy="113584"/>
                          </a:xfrm>
                        </p:grpSpPr>
                        <p:sp>
                          <p:nvSpPr>
                            <p:cNvPr id="3742" name="مخطط انسيابي: رابط 3741">
                              <a:extLst>
                                <a:ext uri="{FF2B5EF4-FFF2-40B4-BE49-F238E27FC236}">
                                  <a16:creationId xmlns:a16="http://schemas.microsoft.com/office/drawing/2014/main" id="{46B48486-2502-C3B8-6D5A-6C0AD7D1E53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142913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43" name="مخطط انسيابي: رابط 3742">
                              <a:extLst>
                                <a:ext uri="{FF2B5EF4-FFF2-40B4-BE49-F238E27FC236}">
                                  <a16:creationId xmlns:a16="http://schemas.microsoft.com/office/drawing/2014/main" id="{4315A31C-A52C-4A61-8EC8-F361CB2B7B42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0007276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44" name="مخطط انسيابي: رابط 3743">
                              <a:extLst>
                                <a:ext uri="{FF2B5EF4-FFF2-40B4-BE49-F238E27FC236}">
                                  <a16:creationId xmlns:a16="http://schemas.microsoft.com/office/drawing/2014/main" id="{9B4A26A2-D741-ABB8-B671-099F19F30DA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871639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3745" name="مخطط انسيابي: رابط 3744">
                              <a:extLst>
                                <a:ext uri="{FF2B5EF4-FFF2-40B4-BE49-F238E27FC236}">
                                  <a16:creationId xmlns:a16="http://schemas.microsoft.com/office/drawing/2014/main" id="{0D35E31E-2974-14FF-F4E5-D1F57341BFD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736002" y="3369694"/>
                              <a:ext cx="107050" cy="113584"/>
                            </a:xfrm>
                            <a:prstGeom prst="flowChartConnector">
                              <a:avLst/>
                            </a:prstGeom>
                            <a:solidFill>
                              <a:schemeClr val="bg1"/>
                            </a:solidFill>
                            <a:ln w="9525">
                              <a:solidFill>
                                <a:srgbClr val="99CCFF"/>
                              </a:solidFill>
                            </a:ln>
                            <a:effectLst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1" anchor="ctr"/>
                            <a:lstStyle/>
                            <a:p>
                              <a:pPr marL="0" marR="0" lvl="0" indent="0" algn="ctr" defTabSz="914400" rtl="1" eaLnBrk="1" fontAlgn="auto" latinLnBrk="0" hangingPunct="1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  <a:defRPr/>
                              </a:pPr>
                              <a:r>
                                <a:rPr kumimoji="0" lang="ar-SA" sz="601" b="1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Sakkal Majalla" panose="02000000000000000000" pitchFamily="2" charset="-78"/>
                                  <a:ea typeface="GE SS Two Bold" panose="020A0503020102020204" pitchFamily="18" charset="-78"/>
                                  <a:cs typeface="Sakkal Majalla" panose="02000000000000000000" pitchFamily="2" charset="-78"/>
                                </a:rPr>
                                <a:t> </a:t>
                              </a:r>
                              <a:endParaRPr kumimoji="0" lang="ar-SA" sz="601" b="1" i="0" u="none" strike="noStrike" kern="1200" cap="none" spc="0" normalizeH="0" baseline="0" noProof="0" dirty="0">
                                <a:ln w="22225">
                                  <a:solidFill>
                                    <a:srgbClr val="9F2936"/>
                                  </a:solidFill>
                                  <a:prstDash val="solid"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libri" panose="020F0502020204030204"/>
                                <a:ea typeface="+mn-ea"/>
                                <a:cs typeface="Arial" panose="020B0604020202020204" pitchFamily="34" charset="0"/>
                              </a:endParaRPr>
                            </a:p>
                          </p:txBody>
                        </p:sp>
                      </p:grpSp>
                    </p:grpSp>
                  </p:grpSp>
                </p:grpSp>
              </p:grpSp>
            </p:grpSp>
            <p:grpSp>
              <p:nvGrpSpPr>
                <p:cNvPr id="4806" name="مجموعة 4805">
                  <a:extLst>
                    <a:ext uri="{FF2B5EF4-FFF2-40B4-BE49-F238E27FC236}">
                      <a16:creationId xmlns:a16="http://schemas.microsoft.com/office/drawing/2014/main" id="{E15D6CD5-6BC7-BF44-B8BB-293288F3667B}"/>
                    </a:ext>
                  </a:extLst>
                </p:cNvPr>
                <p:cNvGrpSpPr/>
                <p:nvPr/>
              </p:nvGrpSpPr>
              <p:grpSpPr>
                <a:xfrm>
                  <a:off x="607660" y="3537761"/>
                  <a:ext cx="11579034" cy="1092997"/>
                  <a:chOff x="607660" y="3537761"/>
                  <a:chExt cx="11579034" cy="1092997"/>
                </a:xfrm>
              </p:grpSpPr>
              <p:grpSp>
                <p:nvGrpSpPr>
                  <p:cNvPr id="4803" name="مجموعة 4802">
                    <a:extLst>
                      <a:ext uri="{FF2B5EF4-FFF2-40B4-BE49-F238E27FC236}">
                        <a16:creationId xmlns:a16="http://schemas.microsoft.com/office/drawing/2014/main" id="{89A67DD6-0283-FD3C-CD60-CE15E14A67D2}"/>
                      </a:ext>
                    </a:extLst>
                  </p:cNvPr>
                  <p:cNvGrpSpPr/>
                  <p:nvPr/>
                </p:nvGrpSpPr>
                <p:grpSpPr>
                  <a:xfrm>
                    <a:off x="607660" y="3537761"/>
                    <a:ext cx="11579034" cy="1092997"/>
                    <a:chOff x="607660" y="3537761"/>
                    <a:chExt cx="11579034" cy="1092997"/>
                  </a:xfrm>
                </p:grpSpPr>
                <p:grpSp>
                  <p:nvGrpSpPr>
                    <p:cNvPr id="4083" name="مجموعة 4082">
                      <a:extLst>
                        <a:ext uri="{FF2B5EF4-FFF2-40B4-BE49-F238E27FC236}">
                          <a16:creationId xmlns:a16="http://schemas.microsoft.com/office/drawing/2014/main" id="{4C3B2CC3-EB1E-885D-D3C5-EEDF84FA75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07660" y="3537761"/>
                      <a:ext cx="11544490" cy="1092997"/>
                      <a:chOff x="613221" y="1156650"/>
                      <a:chExt cx="11544490" cy="1092997"/>
                    </a:xfrm>
                  </p:grpSpPr>
                  <p:grpSp>
                    <p:nvGrpSpPr>
                      <p:cNvPr id="4084" name="مجموعة 4083">
                        <a:extLst>
                          <a:ext uri="{FF2B5EF4-FFF2-40B4-BE49-F238E27FC236}">
                            <a16:creationId xmlns:a16="http://schemas.microsoft.com/office/drawing/2014/main" id="{E67F561E-B9BF-A84D-79DE-B90C0883639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20743" y="1156650"/>
                        <a:ext cx="11536968" cy="491573"/>
                        <a:chOff x="620743" y="1156650"/>
                        <a:chExt cx="11536968" cy="491573"/>
                      </a:xfrm>
                    </p:grpSpPr>
                    <p:grpSp>
                      <p:nvGrpSpPr>
                        <p:cNvPr id="4264" name="مجموعة 4263">
                          <a:extLst>
                            <a:ext uri="{FF2B5EF4-FFF2-40B4-BE49-F238E27FC236}">
                              <a16:creationId xmlns:a16="http://schemas.microsoft.com/office/drawing/2014/main" id="{B569C3D6-0DAE-A87B-1CC6-F1A307E7415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620743" y="1156650"/>
                          <a:ext cx="11536968" cy="189446"/>
                          <a:chOff x="155356" y="3372990"/>
                          <a:chExt cx="12013311" cy="175575"/>
                        </a:xfrm>
                      </p:grpSpPr>
                      <p:sp>
                        <p:nvSpPr>
                          <p:cNvPr id="4355" name="مستطيل: زوايا مستديرة 4354">
                            <a:extLst>
                              <a:ext uri="{FF2B5EF4-FFF2-40B4-BE49-F238E27FC236}">
                                <a16:creationId xmlns:a16="http://schemas.microsoft.com/office/drawing/2014/main" id="{C61F5218-9E58-6774-B0C5-FA6E89864A0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7967" y="3372990"/>
                            <a:ext cx="2290700" cy="175575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chemeClr val="bg1"/>
                          </a:solidFill>
                          <a:ln w="3175">
                            <a:solidFill>
                              <a:schemeClr val="accent3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/>
                          </a:lnRef>
                          <a:fillRef idx="1">
                            <a:schemeClr val="l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lIns="0" tIns="0" rIns="0" bIns="0"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800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4356" name="مخطط انسيابي: رابط 4355">
                            <a:extLst>
                              <a:ext uri="{FF2B5EF4-FFF2-40B4-BE49-F238E27FC236}">
                                <a16:creationId xmlns:a16="http://schemas.microsoft.com/office/drawing/2014/main" id="{DDA00AED-60C3-9430-B2CA-CE4ED67ADFD3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1995169" y="3394426"/>
                            <a:ext cx="151677" cy="129480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6350">
                            <a:solidFill>
                              <a:srgbClr val="0070C0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1050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9</a:t>
                            </a:r>
                            <a:endParaRPr kumimoji="0" lang="ar-SA" sz="1050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grpSp>
                        <p:nvGrpSpPr>
                          <p:cNvPr id="4357" name="مجموعة 4356">
                            <a:extLst>
                              <a:ext uri="{FF2B5EF4-FFF2-40B4-BE49-F238E27FC236}">
                                <a16:creationId xmlns:a16="http://schemas.microsoft.com/office/drawing/2014/main" id="{6A86695A-FE0C-4209-EDC7-D941E640067B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55356" y="3414497"/>
                            <a:ext cx="9624788" cy="89317"/>
                            <a:chOff x="1744219" y="3376049"/>
                            <a:chExt cx="8074376" cy="85971"/>
                          </a:xfrm>
                        </p:grpSpPr>
                        <p:grpSp>
                          <p:nvGrpSpPr>
                            <p:cNvPr id="4358" name="مجموعة 4357">
                              <a:extLst>
                                <a:ext uri="{FF2B5EF4-FFF2-40B4-BE49-F238E27FC236}">
                                  <a16:creationId xmlns:a16="http://schemas.microsoft.com/office/drawing/2014/main" id="{84CFCB61-EBAC-DBDC-100B-E9A2105E37CB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014834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422" name="مجموعة 4421">
                                <a:extLst>
                                  <a:ext uri="{FF2B5EF4-FFF2-40B4-BE49-F238E27FC236}">
                                    <a16:creationId xmlns:a16="http://schemas.microsoft.com/office/drawing/2014/main" id="{65D84668-B4E9-3531-0B7A-C137F89D872D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438" name="مخطط انسيابي: رابط 4437">
                                  <a:extLst>
                                    <a:ext uri="{FF2B5EF4-FFF2-40B4-BE49-F238E27FC236}">
                                      <a16:creationId xmlns:a16="http://schemas.microsoft.com/office/drawing/2014/main" id="{64CB48ED-2426-AC37-BA58-472C5E0A5E28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39" name="مخطط انسيابي: رابط 4438">
                                  <a:extLst>
                                    <a:ext uri="{FF2B5EF4-FFF2-40B4-BE49-F238E27FC236}">
                                      <a16:creationId xmlns:a16="http://schemas.microsoft.com/office/drawing/2014/main" id="{C844E1DA-5A85-1FC2-AA9E-0E134F90D0F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40" name="مخطط انسيابي: رابط 4439">
                                  <a:extLst>
                                    <a:ext uri="{FF2B5EF4-FFF2-40B4-BE49-F238E27FC236}">
                                      <a16:creationId xmlns:a16="http://schemas.microsoft.com/office/drawing/2014/main" id="{42E75505-38A7-18B9-5A9A-D469F028F80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41" name="مخطط انسيابي: رابط 4440">
                                  <a:extLst>
                                    <a:ext uri="{FF2B5EF4-FFF2-40B4-BE49-F238E27FC236}">
                                      <a16:creationId xmlns:a16="http://schemas.microsoft.com/office/drawing/2014/main" id="{5F357EB9-6DA9-1768-A2D3-6DFB523FF41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423" name="مجموعة 4422">
                                <a:extLst>
                                  <a:ext uri="{FF2B5EF4-FFF2-40B4-BE49-F238E27FC236}">
                                    <a16:creationId xmlns:a16="http://schemas.microsoft.com/office/drawing/2014/main" id="{7005EB1D-3B8F-A862-9A73-56A1906E0E3B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434" name="مخطط انسيابي: رابط 4433">
                                  <a:extLst>
                                    <a:ext uri="{FF2B5EF4-FFF2-40B4-BE49-F238E27FC236}">
                                      <a16:creationId xmlns:a16="http://schemas.microsoft.com/office/drawing/2014/main" id="{B9C39608-BFB2-C3AA-C32F-F48F949BBF4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35" name="مخطط انسيابي: رابط 4434">
                                  <a:extLst>
                                    <a:ext uri="{FF2B5EF4-FFF2-40B4-BE49-F238E27FC236}">
                                      <a16:creationId xmlns:a16="http://schemas.microsoft.com/office/drawing/2014/main" id="{606F3F18-971D-0BBA-894A-7914A1DDB36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36" name="مخطط انسيابي: رابط 4435">
                                  <a:extLst>
                                    <a:ext uri="{FF2B5EF4-FFF2-40B4-BE49-F238E27FC236}">
                                      <a16:creationId xmlns:a16="http://schemas.microsoft.com/office/drawing/2014/main" id="{F0341834-7ADF-F949-416A-845AAEAC640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37" name="مخطط انسيابي: رابط 4436">
                                  <a:extLst>
                                    <a:ext uri="{FF2B5EF4-FFF2-40B4-BE49-F238E27FC236}">
                                      <a16:creationId xmlns:a16="http://schemas.microsoft.com/office/drawing/2014/main" id="{512493EE-53A4-4633-19FB-CD7682348E4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424" name="مجموعة 4423">
                                <a:extLst>
                                  <a:ext uri="{FF2B5EF4-FFF2-40B4-BE49-F238E27FC236}">
                                    <a16:creationId xmlns:a16="http://schemas.microsoft.com/office/drawing/2014/main" id="{636297C4-F71C-0BBA-AF2F-E7DFDAE5092F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430" name="مخطط انسيابي: رابط 4429">
                                  <a:extLst>
                                    <a:ext uri="{FF2B5EF4-FFF2-40B4-BE49-F238E27FC236}">
                                      <a16:creationId xmlns:a16="http://schemas.microsoft.com/office/drawing/2014/main" id="{0BAEB91C-E5FE-0FAC-C23D-ED5C0CB06659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31" name="مخطط انسيابي: رابط 4430">
                                  <a:extLst>
                                    <a:ext uri="{FF2B5EF4-FFF2-40B4-BE49-F238E27FC236}">
                                      <a16:creationId xmlns:a16="http://schemas.microsoft.com/office/drawing/2014/main" id="{72A98E11-98F5-11C7-5A8E-BFAF1C50C21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32" name="مخطط انسيابي: رابط 4431">
                                  <a:extLst>
                                    <a:ext uri="{FF2B5EF4-FFF2-40B4-BE49-F238E27FC236}">
                                      <a16:creationId xmlns:a16="http://schemas.microsoft.com/office/drawing/2014/main" id="{734BADD2-C218-773C-B539-838026F532F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33" name="مخطط انسيابي: رابط 4432">
                                  <a:extLst>
                                    <a:ext uri="{FF2B5EF4-FFF2-40B4-BE49-F238E27FC236}">
                                      <a16:creationId xmlns:a16="http://schemas.microsoft.com/office/drawing/2014/main" id="{FB9F77B6-F26F-697C-494E-FCD2893DA51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425" name="مجموعة 4424">
                                <a:extLst>
                                  <a:ext uri="{FF2B5EF4-FFF2-40B4-BE49-F238E27FC236}">
                                    <a16:creationId xmlns:a16="http://schemas.microsoft.com/office/drawing/2014/main" id="{6E6E8CED-72B2-FB5E-07BB-3A7E5B37C40E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426" name="مخطط انسيابي: رابط 4425">
                                  <a:extLst>
                                    <a:ext uri="{FF2B5EF4-FFF2-40B4-BE49-F238E27FC236}">
                                      <a16:creationId xmlns:a16="http://schemas.microsoft.com/office/drawing/2014/main" id="{1F6A7063-4B3F-D641-52F3-31D36A5B90C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27" name="مخطط انسيابي: رابط 4426">
                                  <a:extLst>
                                    <a:ext uri="{FF2B5EF4-FFF2-40B4-BE49-F238E27FC236}">
                                      <a16:creationId xmlns:a16="http://schemas.microsoft.com/office/drawing/2014/main" id="{75CD8865-FA82-E2E0-400B-4B6659B47D0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28" name="مخطط انسيابي: رابط 4427">
                                  <a:extLst>
                                    <a:ext uri="{FF2B5EF4-FFF2-40B4-BE49-F238E27FC236}">
                                      <a16:creationId xmlns:a16="http://schemas.microsoft.com/office/drawing/2014/main" id="{024766C1-C64B-7060-349B-1DFF65F11AB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29" name="مخطط انسيابي: رابط 4428">
                                  <a:extLst>
                                    <a:ext uri="{FF2B5EF4-FFF2-40B4-BE49-F238E27FC236}">
                                      <a16:creationId xmlns:a16="http://schemas.microsoft.com/office/drawing/2014/main" id="{7D08A6C7-3482-F13B-9AF2-C7C0D682A70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359" name="مجموعة 4358">
                              <a:extLst>
                                <a:ext uri="{FF2B5EF4-FFF2-40B4-BE49-F238E27FC236}">
                                  <a16:creationId xmlns:a16="http://schemas.microsoft.com/office/drawing/2014/main" id="{C14E4F85-B7B2-FE86-6D6A-1AFD41053967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5924629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402" name="مجموعة 4401">
                                <a:extLst>
                                  <a:ext uri="{FF2B5EF4-FFF2-40B4-BE49-F238E27FC236}">
                                    <a16:creationId xmlns:a16="http://schemas.microsoft.com/office/drawing/2014/main" id="{F1252C9A-AD99-4F3B-2A58-5C2E9017E704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418" name="مخطط انسيابي: رابط 4417">
                                  <a:extLst>
                                    <a:ext uri="{FF2B5EF4-FFF2-40B4-BE49-F238E27FC236}">
                                      <a16:creationId xmlns:a16="http://schemas.microsoft.com/office/drawing/2014/main" id="{FFE7A42F-5E01-4E8E-33C3-6695EDB7BDB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19" name="مخطط انسيابي: رابط 4418">
                                  <a:extLst>
                                    <a:ext uri="{FF2B5EF4-FFF2-40B4-BE49-F238E27FC236}">
                                      <a16:creationId xmlns:a16="http://schemas.microsoft.com/office/drawing/2014/main" id="{E055DF58-31B9-2C4C-97FF-6B3CCE299CB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20" name="مخطط انسيابي: رابط 4419">
                                  <a:extLst>
                                    <a:ext uri="{FF2B5EF4-FFF2-40B4-BE49-F238E27FC236}">
                                      <a16:creationId xmlns:a16="http://schemas.microsoft.com/office/drawing/2014/main" id="{812EB673-1A17-1F32-31D0-5D61BB787D8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21" name="مخطط انسيابي: رابط 4420">
                                  <a:extLst>
                                    <a:ext uri="{FF2B5EF4-FFF2-40B4-BE49-F238E27FC236}">
                                      <a16:creationId xmlns:a16="http://schemas.microsoft.com/office/drawing/2014/main" id="{06405EC2-E105-8A6B-D39E-04C7A43FB9B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403" name="مجموعة 4402">
                                <a:extLst>
                                  <a:ext uri="{FF2B5EF4-FFF2-40B4-BE49-F238E27FC236}">
                                    <a16:creationId xmlns:a16="http://schemas.microsoft.com/office/drawing/2014/main" id="{47612FFF-76D9-0FA9-60B3-1F242B0CEE57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414" name="مخطط انسيابي: رابط 4413">
                                  <a:extLst>
                                    <a:ext uri="{FF2B5EF4-FFF2-40B4-BE49-F238E27FC236}">
                                      <a16:creationId xmlns:a16="http://schemas.microsoft.com/office/drawing/2014/main" id="{2E4F40DE-759F-A67B-8103-6CCAAEB515B8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15" name="مخطط انسيابي: رابط 4414">
                                  <a:extLst>
                                    <a:ext uri="{FF2B5EF4-FFF2-40B4-BE49-F238E27FC236}">
                                      <a16:creationId xmlns:a16="http://schemas.microsoft.com/office/drawing/2014/main" id="{386CA87B-AA1C-D3C9-AC87-80187D36884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16" name="مخطط انسيابي: رابط 4415">
                                  <a:extLst>
                                    <a:ext uri="{FF2B5EF4-FFF2-40B4-BE49-F238E27FC236}">
                                      <a16:creationId xmlns:a16="http://schemas.microsoft.com/office/drawing/2014/main" id="{467B2928-EA23-A668-B370-2748EF40783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17" name="مخطط انسيابي: رابط 4416">
                                  <a:extLst>
                                    <a:ext uri="{FF2B5EF4-FFF2-40B4-BE49-F238E27FC236}">
                                      <a16:creationId xmlns:a16="http://schemas.microsoft.com/office/drawing/2014/main" id="{943B614C-1746-66E1-88F5-D09810C24E7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404" name="مجموعة 4403">
                                <a:extLst>
                                  <a:ext uri="{FF2B5EF4-FFF2-40B4-BE49-F238E27FC236}">
                                    <a16:creationId xmlns:a16="http://schemas.microsoft.com/office/drawing/2014/main" id="{883FE768-AFEB-C0DA-F27E-B01071B03D58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410" name="مخطط انسيابي: رابط 4409">
                                  <a:extLst>
                                    <a:ext uri="{FF2B5EF4-FFF2-40B4-BE49-F238E27FC236}">
                                      <a16:creationId xmlns:a16="http://schemas.microsoft.com/office/drawing/2014/main" id="{790AEF99-FE07-8C48-E287-BCC99917CFC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11" name="مخطط انسيابي: رابط 4410">
                                  <a:extLst>
                                    <a:ext uri="{FF2B5EF4-FFF2-40B4-BE49-F238E27FC236}">
                                      <a16:creationId xmlns:a16="http://schemas.microsoft.com/office/drawing/2014/main" id="{D08AA9F2-DF44-EBD7-510A-675B16D8D8E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12" name="مخطط انسيابي: رابط 4411">
                                  <a:extLst>
                                    <a:ext uri="{FF2B5EF4-FFF2-40B4-BE49-F238E27FC236}">
                                      <a16:creationId xmlns:a16="http://schemas.microsoft.com/office/drawing/2014/main" id="{07AB3202-D89F-2E7A-D81F-95485B4F3BB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13" name="مخطط انسيابي: رابط 4412">
                                  <a:extLst>
                                    <a:ext uri="{FF2B5EF4-FFF2-40B4-BE49-F238E27FC236}">
                                      <a16:creationId xmlns:a16="http://schemas.microsoft.com/office/drawing/2014/main" id="{F4DFD0B7-7485-104F-F228-41C5E9403A1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405" name="مجموعة 4404">
                                <a:extLst>
                                  <a:ext uri="{FF2B5EF4-FFF2-40B4-BE49-F238E27FC236}">
                                    <a16:creationId xmlns:a16="http://schemas.microsoft.com/office/drawing/2014/main" id="{281F44C8-33EE-C503-D4EC-56F7BFE0A401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406" name="مخطط انسيابي: رابط 4405">
                                  <a:extLst>
                                    <a:ext uri="{FF2B5EF4-FFF2-40B4-BE49-F238E27FC236}">
                                      <a16:creationId xmlns:a16="http://schemas.microsoft.com/office/drawing/2014/main" id="{BAAE05B8-3038-E684-8E9C-34FE439999A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07" name="مخطط انسيابي: رابط 4406">
                                  <a:extLst>
                                    <a:ext uri="{FF2B5EF4-FFF2-40B4-BE49-F238E27FC236}">
                                      <a16:creationId xmlns:a16="http://schemas.microsoft.com/office/drawing/2014/main" id="{6101E0C4-9CA7-357C-5989-E369FC09A77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08" name="مخطط انسيابي: رابط 4407">
                                  <a:extLst>
                                    <a:ext uri="{FF2B5EF4-FFF2-40B4-BE49-F238E27FC236}">
                                      <a16:creationId xmlns:a16="http://schemas.microsoft.com/office/drawing/2014/main" id="{C9C3C97B-C88A-FF70-3DE9-985EAD19C09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09" name="مخطط انسيابي: رابط 4408">
                                  <a:extLst>
                                    <a:ext uri="{FF2B5EF4-FFF2-40B4-BE49-F238E27FC236}">
                                      <a16:creationId xmlns:a16="http://schemas.microsoft.com/office/drawing/2014/main" id="{F0C2004E-0220-A609-8423-464999CD694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360" name="مجموعة 4359">
                              <a:extLst>
                                <a:ext uri="{FF2B5EF4-FFF2-40B4-BE49-F238E27FC236}">
                                  <a16:creationId xmlns:a16="http://schemas.microsoft.com/office/drawing/2014/main" id="{1A599E7E-0789-79C0-0888-773CFCDED364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3834424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382" name="مجموعة 4381">
                                <a:extLst>
                                  <a:ext uri="{FF2B5EF4-FFF2-40B4-BE49-F238E27FC236}">
                                    <a16:creationId xmlns:a16="http://schemas.microsoft.com/office/drawing/2014/main" id="{9E917F2C-3089-D900-300E-9CE3CBCC709A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98" name="مخطط انسيابي: رابط 4397">
                                  <a:extLst>
                                    <a:ext uri="{FF2B5EF4-FFF2-40B4-BE49-F238E27FC236}">
                                      <a16:creationId xmlns:a16="http://schemas.microsoft.com/office/drawing/2014/main" id="{95938844-D925-B202-8D2D-AEF6AF0648E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99" name="مخطط انسيابي: رابط 4398">
                                  <a:extLst>
                                    <a:ext uri="{FF2B5EF4-FFF2-40B4-BE49-F238E27FC236}">
                                      <a16:creationId xmlns:a16="http://schemas.microsoft.com/office/drawing/2014/main" id="{07C6CA8E-0380-E279-F750-70A91F8AA99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00" name="مخطط انسيابي: رابط 4399">
                                  <a:extLst>
                                    <a:ext uri="{FF2B5EF4-FFF2-40B4-BE49-F238E27FC236}">
                                      <a16:creationId xmlns:a16="http://schemas.microsoft.com/office/drawing/2014/main" id="{9E27AF5F-6C87-352B-9895-9F53F52C543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401" name="مخطط انسيابي: رابط 4400">
                                  <a:extLst>
                                    <a:ext uri="{FF2B5EF4-FFF2-40B4-BE49-F238E27FC236}">
                                      <a16:creationId xmlns:a16="http://schemas.microsoft.com/office/drawing/2014/main" id="{9AC7F55F-BE9C-812D-6669-627A680BF04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383" name="مجموعة 4382">
                                <a:extLst>
                                  <a:ext uri="{FF2B5EF4-FFF2-40B4-BE49-F238E27FC236}">
                                    <a16:creationId xmlns:a16="http://schemas.microsoft.com/office/drawing/2014/main" id="{96B8DABA-CC24-4F43-744D-C6A93E5353AE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94" name="مخطط انسيابي: رابط 4393">
                                  <a:extLst>
                                    <a:ext uri="{FF2B5EF4-FFF2-40B4-BE49-F238E27FC236}">
                                      <a16:creationId xmlns:a16="http://schemas.microsoft.com/office/drawing/2014/main" id="{91AE1C06-DBDE-FA00-3CCA-B61266499A8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95" name="مخطط انسيابي: رابط 4394">
                                  <a:extLst>
                                    <a:ext uri="{FF2B5EF4-FFF2-40B4-BE49-F238E27FC236}">
                                      <a16:creationId xmlns:a16="http://schemas.microsoft.com/office/drawing/2014/main" id="{C763D3BE-FE37-104F-C49A-DAFDA5232BB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96" name="مخطط انسيابي: رابط 4395">
                                  <a:extLst>
                                    <a:ext uri="{FF2B5EF4-FFF2-40B4-BE49-F238E27FC236}">
                                      <a16:creationId xmlns:a16="http://schemas.microsoft.com/office/drawing/2014/main" id="{B45FAFC0-7CD9-8DFD-626A-E81BAB219CA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97" name="مخطط انسيابي: رابط 4396">
                                  <a:extLst>
                                    <a:ext uri="{FF2B5EF4-FFF2-40B4-BE49-F238E27FC236}">
                                      <a16:creationId xmlns:a16="http://schemas.microsoft.com/office/drawing/2014/main" id="{36F23E0B-48F5-E04D-2327-202732A8EBE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384" name="مجموعة 4383">
                                <a:extLst>
                                  <a:ext uri="{FF2B5EF4-FFF2-40B4-BE49-F238E27FC236}">
                                    <a16:creationId xmlns:a16="http://schemas.microsoft.com/office/drawing/2014/main" id="{295CAF1F-09D5-8964-B54B-4B2B4E33787E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90" name="مخطط انسيابي: رابط 4389">
                                  <a:extLst>
                                    <a:ext uri="{FF2B5EF4-FFF2-40B4-BE49-F238E27FC236}">
                                      <a16:creationId xmlns:a16="http://schemas.microsoft.com/office/drawing/2014/main" id="{3321E6CD-3CE3-998F-218F-9AF0476B717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91" name="مخطط انسيابي: رابط 4390">
                                  <a:extLst>
                                    <a:ext uri="{FF2B5EF4-FFF2-40B4-BE49-F238E27FC236}">
                                      <a16:creationId xmlns:a16="http://schemas.microsoft.com/office/drawing/2014/main" id="{1526F6D2-16E5-729A-1F43-90DBE604FB8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92" name="مخطط انسيابي: رابط 4391">
                                  <a:extLst>
                                    <a:ext uri="{FF2B5EF4-FFF2-40B4-BE49-F238E27FC236}">
                                      <a16:creationId xmlns:a16="http://schemas.microsoft.com/office/drawing/2014/main" id="{0822D233-3600-C6B4-894F-EED0AE67048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93" name="مخطط انسيابي: رابط 4392">
                                  <a:extLst>
                                    <a:ext uri="{FF2B5EF4-FFF2-40B4-BE49-F238E27FC236}">
                                      <a16:creationId xmlns:a16="http://schemas.microsoft.com/office/drawing/2014/main" id="{1F3DACB6-6745-45E0-B79C-80700D2ED60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385" name="مجموعة 4384">
                                <a:extLst>
                                  <a:ext uri="{FF2B5EF4-FFF2-40B4-BE49-F238E27FC236}">
                                    <a16:creationId xmlns:a16="http://schemas.microsoft.com/office/drawing/2014/main" id="{375C2D7C-14D1-014C-2619-18B12CEC47CB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86" name="مخطط انسيابي: رابط 4385">
                                  <a:extLst>
                                    <a:ext uri="{FF2B5EF4-FFF2-40B4-BE49-F238E27FC236}">
                                      <a16:creationId xmlns:a16="http://schemas.microsoft.com/office/drawing/2014/main" id="{F9C1D70A-94F4-E321-8037-026F9115310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87" name="مخطط انسيابي: رابط 4386">
                                  <a:extLst>
                                    <a:ext uri="{FF2B5EF4-FFF2-40B4-BE49-F238E27FC236}">
                                      <a16:creationId xmlns:a16="http://schemas.microsoft.com/office/drawing/2014/main" id="{699BB54C-B126-9029-3FFD-4C04489B7BB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88" name="مخطط انسيابي: رابط 4387">
                                  <a:extLst>
                                    <a:ext uri="{FF2B5EF4-FFF2-40B4-BE49-F238E27FC236}">
                                      <a16:creationId xmlns:a16="http://schemas.microsoft.com/office/drawing/2014/main" id="{A0399361-5C67-6652-31FE-BBAB52B81F1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89" name="مخطط انسيابي: رابط 4388">
                                  <a:extLst>
                                    <a:ext uri="{FF2B5EF4-FFF2-40B4-BE49-F238E27FC236}">
                                      <a16:creationId xmlns:a16="http://schemas.microsoft.com/office/drawing/2014/main" id="{9BA5BE9D-16A5-5C46-7721-A9D966EB3D3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361" name="مجموعة 4360">
                              <a:extLst>
                                <a:ext uri="{FF2B5EF4-FFF2-40B4-BE49-F238E27FC236}">
                                  <a16:creationId xmlns:a16="http://schemas.microsoft.com/office/drawing/2014/main" id="{9A86F2A6-3033-A2D7-AA5F-5D6ECADF56D9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744219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362" name="مجموعة 4361">
                                <a:extLst>
                                  <a:ext uri="{FF2B5EF4-FFF2-40B4-BE49-F238E27FC236}">
                                    <a16:creationId xmlns:a16="http://schemas.microsoft.com/office/drawing/2014/main" id="{B2262664-A900-1579-9776-65F2B5A8C9F1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78" name="مخطط انسيابي: رابط 4377">
                                  <a:extLst>
                                    <a:ext uri="{FF2B5EF4-FFF2-40B4-BE49-F238E27FC236}">
                                      <a16:creationId xmlns:a16="http://schemas.microsoft.com/office/drawing/2014/main" id="{7F716EBD-4278-4994-6397-953FBB4AC44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79" name="مخطط انسيابي: رابط 4378">
                                  <a:extLst>
                                    <a:ext uri="{FF2B5EF4-FFF2-40B4-BE49-F238E27FC236}">
                                      <a16:creationId xmlns:a16="http://schemas.microsoft.com/office/drawing/2014/main" id="{482268D1-8A7B-F5C8-F747-588441D58678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80" name="مخطط انسيابي: رابط 4379">
                                  <a:extLst>
                                    <a:ext uri="{FF2B5EF4-FFF2-40B4-BE49-F238E27FC236}">
                                      <a16:creationId xmlns:a16="http://schemas.microsoft.com/office/drawing/2014/main" id="{E208AE51-6418-A34F-AFED-672EEFA1F28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81" name="مخطط انسيابي: رابط 4380">
                                  <a:extLst>
                                    <a:ext uri="{FF2B5EF4-FFF2-40B4-BE49-F238E27FC236}">
                                      <a16:creationId xmlns:a16="http://schemas.microsoft.com/office/drawing/2014/main" id="{CA28A7D0-B057-335E-9968-1176B18CDC8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363" name="مجموعة 4362">
                                <a:extLst>
                                  <a:ext uri="{FF2B5EF4-FFF2-40B4-BE49-F238E27FC236}">
                                    <a16:creationId xmlns:a16="http://schemas.microsoft.com/office/drawing/2014/main" id="{44BA0B87-2335-8958-4512-D0BB86A4E7CF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74" name="مخطط انسيابي: رابط 4373">
                                  <a:extLst>
                                    <a:ext uri="{FF2B5EF4-FFF2-40B4-BE49-F238E27FC236}">
                                      <a16:creationId xmlns:a16="http://schemas.microsoft.com/office/drawing/2014/main" id="{AAF2DA9B-0F5E-9A07-581D-86CE053C4F0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75" name="مخطط انسيابي: رابط 4374">
                                  <a:extLst>
                                    <a:ext uri="{FF2B5EF4-FFF2-40B4-BE49-F238E27FC236}">
                                      <a16:creationId xmlns:a16="http://schemas.microsoft.com/office/drawing/2014/main" id="{2377E1A3-ABAB-EC20-F0D2-2A28E86BDB3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76" name="مخطط انسيابي: رابط 4375">
                                  <a:extLst>
                                    <a:ext uri="{FF2B5EF4-FFF2-40B4-BE49-F238E27FC236}">
                                      <a16:creationId xmlns:a16="http://schemas.microsoft.com/office/drawing/2014/main" id="{739501C6-7875-7A1F-388E-309848E0B13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77" name="مخطط انسيابي: رابط 4376">
                                  <a:extLst>
                                    <a:ext uri="{FF2B5EF4-FFF2-40B4-BE49-F238E27FC236}">
                                      <a16:creationId xmlns:a16="http://schemas.microsoft.com/office/drawing/2014/main" id="{71879286-D8E3-CF23-5F2B-590CD0E29EA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364" name="مجموعة 4363">
                                <a:extLst>
                                  <a:ext uri="{FF2B5EF4-FFF2-40B4-BE49-F238E27FC236}">
                                    <a16:creationId xmlns:a16="http://schemas.microsoft.com/office/drawing/2014/main" id="{32008391-23DE-D113-BF5F-89AC14C484ED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70" name="مخطط انسيابي: رابط 4369">
                                  <a:extLst>
                                    <a:ext uri="{FF2B5EF4-FFF2-40B4-BE49-F238E27FC236}">
                                      <a16:creationId xmlns:a16="http://schemas.microsoft.com/office/drawing/2014/main" id="{7BF2E9E7-3CB9-F660-A792-51038133461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71" name="مخطط انسيابي: رابط 4370">
                                  <a:extLst>
                                    <a:ext uri="{FF2B5EF4-FFF2-40B4-BE49-F238E27FC236}">
                                      <a16:creationId xmlns:a16="http://schemas.microsoft.com/office/drawing/2014/main" id="{ADC70935-8706-09F1-02FA-B45BF1ED4B7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72" name="مخطط انسيابي: رابط 4371">
                                  <a:extLst>
                                    <a:ext uri="{FF2B5EF4-FFF2-40B4-BE49-F238E27FC236}">
                                      <a16:creationId xmlns:a16="http://schemas.microsoft.com/office/drawing/2014/main" id="{DA8558FA-E43B-3672-7380-024034D90C1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73" name="مخطط انسيابي: رابط 4372">
                                  <a:extLst>
                                    <a:ext uri="{FF2B5EF4-FFF2-40B4-BE49-F238E27FC236}">
                                      <a16:creationId xmlns:a16="http://schemas.microsoft.com/office/drawing/2014/main" id="{6F70A8FC-0775-CE4A-4832-FA13C179B41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365" name="مجموعة 4364">
                                <a:extLst>
                                  <a:ext uri="{FF2B5EF4-FFF2-40B4-BE49-F238E27FC236}">
                                    <a16:creationId xmlns:a16="http://schemas.microsoft.com/office/drawing/2014/main" id="{C2D7654F-3471-0B0A-05D6-EA816BFB2941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66" name="مخطط انسيابي: رابط 4365">
                                  <a:extLst>
                                    <a:ext uri="{FF2B5EF4-FFF2-40B4-BE49-F238E27FC236}">
                                      <a16:creationId xmlns:a16="http://schemas.microsoft.com/office/drawing/2014/main" id="{C041BB1E-13C5-A214-060F-068C67ED5A5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67" name="مخطط انسيابي: رابط 4366">
                                  <a:extLst>
                                    <a:ext uri="{FF2B5EF4-FFF2-40B4-BE49-F238E27FC236}">
                                      <a16:creationId xmlns:a16="http://schemas.microsoft.com/office/drawing/2014/main" id="{1F2C7CFE-0828-9AE7-A427-6DC82957F90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68" name="مخطط انسيابي: رابط 4367">
                                  <a:extLst>
                                    <a:ext uri="{FF2B5EF4-FFF2-40B4-BE49-F238E27FC236}">
                                      <a16:creationId xmlns:a16="http://schemas.microsoft.com/office/drawing/2014/main" id="{66081E49-53BF-54B6-2327-1E0F5F361628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69" name="مخطط انسيابي: رابط 4368">
                                  <a:extLst>
                                    <a:ext uri="{FF2B5EF4-FFF2-40B4-BE49-F238E27FC236}">
                                      <a16:creationId xmlns:a16="http://schemas.microsoft.com/office/drawing/2014/main" id="{8AE44BE1-4F45-E1E6-0C54-3BE1F411804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</p:grpSp>
                    </p:grpSp>
                    <p:grpSp>
                      <p:nvGrpSpPr>
                        <p:cNvPr id="4266" name="مجموعة 4265">
                          <a:extLst>
                            <a:ext uri="{FF2B5EF4-FFF2-40B4-BE49-F238E27FC236}">
                              <a16:creationId xmlns:a16="http://schemas.microsoft.com/office/drawing/2014/main" id="{F4AA6E01-D08E-D386-3E93-749B16C600B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620743" y="1458777"/>
                          <a:ext cx="11536968" cy="189446"/>
                          <a:chOff x="155356" y="3372990"/>
                          <a:chExt cx="12013311" cy="175575"/>
                        </a:xfrm>
                      </p:grpSpPr>
                      <p:sp>
                        <p:nvSpPr>
                          <p:cNvPr id="4268" name="مستطيل: زوايا مستديرة 4267">
                            <a:extLst>
                              <a:ext uri="{FF2B5EF4-FFF2-40B4-BE49-F238E27FC236}">
                                <a16:creationId xmlns:a16="http://schemas.microsoft.com/office/drawing/2014/main" id="{D1BCB572-D9EB-0657-FBF9-0150C3CA446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7967" y="3372990"/>
                            <a:ext cx="2290700" cy="175575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ln w="3175">
                            <a:solidFill>
                              <a:schemeClr val="accent3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/>
                          </a:lnRef>
                          <a:fillRef idx="1">
                            <a:schemeClr val="l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lIns="0" tIns="0" rIns="0" bIns="0"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800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4269" name="مخطط انسيابي: رابط 4268">
                            <a:extLst>
                              <a:ext uri="{FF2B5EF4-FFF2-40B4-BE49-F238E27FC236}">
                                <a16:creationId xmlns:a16="http://schemas.microsoft.com/office/drawing/2014/main" id="{78A23B2B-0B4D-6440-5FD0-240D251D33F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1995169" y="3394426"/>
                            <a:ext cx="151677" cy="129480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6350">
                            <a:solidFill>
                              <a:srgbClr val="0070C0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ar-SA" sz="1050" b="1" i="0" u="none" strike="noStrike" kern="1200" cap="none" spc="-30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grpSp>
                        <p:nvGrpSpPr>
                          <p:cNvPr id="4270" name="مجموعة 4269">
                            <a:extLst>
                              <a:ext uri="{FF2B5EF4-FFF2-40B4-BE49-F238E27FC236}">
                                <a16:creationId xmlns:a16="http://schemas.microsoft.com/office/drawing/2014/main" id="{64A5B533-A787-7AE9-A86B-8BA6E78BB3E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55356" y="3414497"/>
                            <a:ext cx="9624788" cy="89317"/>
                            <a:chOff x="1744219" y="3376049"/>
                            <a:chExt cx="8074376" cy="85971"/>
                          </a:xfrm>
                        </p:grpSpPr>
                        <p:grpSp>
                          <p:nvGrpSpPr>
                            <p:cNvPr id="4271" name="مجموعة 4270">
                              <a:extLst>
                                <a:ext uri="{FF2B5EF4-FFF2-40B4-BE49-F238E27FC236}">
                                  <a16:creationId xmlns:a16="http://schemas.microsoft.com/office/drawing/2014/main" id="{BAAE4062-814A-688C-8877-7BED405F37EE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014834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335" name="مجموعة 4334">
                                <a:extLst>
                                  <a:ext uri="{FF2B5EF4-FFF2-40B4-BE49-F238E27FC236}">
                                    <a16:creationId xmlns:a16="http://schemas.microsoft.com/office/drawing/2014/main" id="{B46E0DCA-1B18-B726-E5A0-6207F90AB602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51" name="مخطط انسيابي: رابط 4350">
                                  <a:extLst>
                                    <a:ext uri="{FF2B5EF4-FFF2-40B4-BE49-F238E27FC236}">
                                      <a16:creationId xmlns:a16="http://schemas.microsoft.com/office/drawing/2014/main" id="{B3AB5AA9-FA29-B2C2-7545-03CCF817F2B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52" name="مخطط انسيابي: رابط 4351">
                                  <a:extLst>
                                    <a:ext uri="{FF2B5EF4-FFF2-40B4-BE49-F238E27FC236}">
                                      <a16:creationId xmlns:a16="http://schemas.microsoft.com/office/drawing/2014/main" id="{6D12963A-315F-52A3-9AAD-04F6324FC40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53" name="مخطط انسيابي: رابط 4352">
                                  <a:extLst>
                                    <a:ext uri="{FF2B5EF4-FFF2-40B4-BE49-F238E27FC236}">
                                      <a16:creationId xmlns:a16="http://schemas.microsoft.com/office/drawing/2014/main" id="{4741580A-911A-15A0-5F99-5D43FE747B4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54" name="مخطط انسيابي: رابط 4353">
                                  <a:extLst>
                                    <a:ext uri="{FF2B5EF4-FFF2-40B4-BE49-F238E27FC236}">
                                      <a16:creationId xmlns:a16="http://schemas.microsoft.com/office/drawing/2014/main" id="{9ED5C543-D1C4-91A9-E78D-FDA5798D45F8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336" name="مجموعة 4335">
                                <a:extLst>
                                  <a:ext uri="{FF2B5EF4-FFF2-40B4-BE49-F238E27FC236}">
                                    <a16:creationId xmlns:a16="http://schemas.microsoft.com/office/drawing/2014/main" id="{97CD0AE9-88BE-1A67-274D-18D948DE9879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47" name="مخطط انسيابي: رابط 4346">
                                  <a:extLst>
                                    <a:ext uri="{FF2B5EF4-FFF2-40B4-BE49-F238E27FC236}">
                                      <a16:creationId xmlns:a16="http://schemas.microsoft.com/office/drawing/2014/main" id="{E906815A-67EC-3376-008C-5B368CAD768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48" name="مخطط انسيابي: رابط 4347">
                                  <a:extLst>
                                    <a:ext uri="{FF2B5EF4-FFF2-40B4-BE49-F238E27FC236}">
                                      <a16:creationId xmlns:a16="http://schemas.microsoft.com/office/drawing/2014/main" id="{E7051F4C-38FE-7AAF-9FE5-486E13AC001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49" name="مخطط انسيابي: رابط 4348">
                                  <a:extLst>
                                    <a:ext uri="{FF2B5EF4-FFF2-40B4-BE49-F238E27FC236}">
                                      <a16:creationId xmlns:a16="http://schemas.microsoft.com/office/drawing/2014/main" id="{FA7CA5DB-B81E-1BBC-2558-3927250FA9B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50" name="مخطط انسيابي: رابط 4349">
                                  <a:extLst>
                                    <a:ext uri="{FF2B5EF4-FFF2-40B4-BE49-F238E27FC236}">
                                      <a16:creationId xmlns:a16="http://schemas.microsoft.com/office/drawing/2014/main" id="{E03F1B5A-1114-3B36-5505-35E447892149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337" name="مجموعة 4336">
                                <a:extLst>
                                  <a:ext uri="{FF2B5EF4-FFF2-40B4-BE49-F238E27FC236}">
                                    <a16:creationId xmlns:a16="http://schemas.microsoft.com/office/drawing/2014/main" id="{F2446864-6E8D-9111-D34F-151385574594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43" name="مخطط انسيابي: رابط 4342">
                                  <a:extLst>
                                    <a:ext uri="{FF2B5EF4-FFF2-40B4-BE49-F238E27FC236}">
                                      <a16:creationId xmlns:a16="http://schemas.microsoft.com/office/drawing/2014/main" id="{535DEAAA-3B71-ABC6-6ECC-02F74F18211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44" name="مخطط انسيابي: رابط 4343">
                                  <a:extLst>
                                    <a:ext uri="{FF2B5EF4-FFF2-40B4-BE49-F238E27FC236}">
                                      <a16:creationId xmlns:a16="http://schemas.microsoft.com/office/drawing/2014/main" id="{D6B78770-BECF-C40A-126B-471BC9BDD8B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45" name="مخطط انسيابي: رابط 4344">
                                  <a:extLst>
                                    <a:ext uri="{FF2B5EF4-FFF2-40B4-BE49-F238E27FC236}">
                                      <a16:creationId xmlns:a16="http://schemas.microsoft.com/office/drawing/2014/main" id="{E6EA47F0-0AB3-C6D7-C226-B809CA3C5C2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46" name="مخطط انسيابي: رابط 4345">
                                  <a:extLst>
                                    <a:ext uri="{FF2B5EF4-FFF2-40B4-BE49-F238E27FC236}">
                                      <a16:creationId xmlns:a16="http://schemas.microsoft.com/office/drawing/2014/main" id="{7666234C-5674-D0FB-145D-19FC7850F52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338" name="مجموعة 4337">
                                <a:extLst>
                                  <a:ext uri="{FF2B5EF4-FFF2-40B4-BE49-F238E27FC236}">
                                    <a16:creationId xmlns:a16="http://schemas.microsoft.com/office/drawing/2014/main" id="{B89263E6-2230-38C8-D34C-BF79AB70B3B4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39" name="مخطط انسيابي: رابط 4338">
                                  <a:extLst>
                                    <a:ext uri="{FF2B5EF4-FFF2-40B4-BE49-F238E27FC236}">
                                      <a16:creationId xmlns:a16="http://schemas.microsoft.com/office/drawing/2014/main" id="{B6D85667-DFBE-138A-B60E-8C13925C174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40" name="مخطط انسيابي: رابط 4339">
                                  <a:extLst>
                                    <a:ext uri="{FF2B5EF4-FFF2-40B4-BE49-F238E27FC236}">
                                      <a16:creationId xmlns:a16="http://schemas.microsoft.com/office/drawing/2014/main" id="{7333490B-3CDD-F86D-BCD0-6462CAE3D5B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41" name="مخطط انسيابي: رابط 4340">
                                  <a:extLst>
                                    <a:ext uri="{FF2B5EF4-FFF2-40B4-BE49-F238E27FC236}">
                                      <a16:creationId xmlns:a16="http://schemas.microsoft.com/office/drawing/2014/main" id="{99BD8A4E-19F3-BC2E-59E9-31D3E274CB38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42" name="مخطط انسيابي: رابط 4341">
                                  <a:extLst>
                                    <a:ext uri="{FF2B5EF4-FFF2-40B4-BE49-F238E27FC236}">
                                      <a16:creationId xmlns:a16="http://schemas.microsoft.com/office/drawing/2014/main" id="{B64EDDFB-7A9E-ECB4-AD68-43391EB8311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272" name="مجموعة 4271">
                              <a:extLst>
                                <a:ext uri="{FF2B5EF4-FFF2-40B4-BE49-F238E27FC236}">
                                  <a16:creationId xmlns:a16="http://schemas.microsoft.com/office/drawing/2014/main" id="{BCEA4F44-10CF-EFB9-9678-F0499BCDFD6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5924629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315" name="مجموعة 4314">
                                <a:extLst>
                                  <a:ext uri="{FF2B5EF4-FFF2-40B4-BE49-F238E27FC236}">
                                    <a16:creationId xmlns:a16="http://schemas.microsoft.com/office/drawing/2014/main" id="{231375E5-365E-AE4D-B844-DC0959556501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31" name="مخطط انسيابي: رابط 4330">
                                  <a:extLst>
                                    <a:ext uri="{FF2B5EF4-FFF2-40B4-BE49-F238E27FC236}">
                                      <a16:creationId xmlns:a16="http://schemas.microsoft.com/office/drawing/2014/main" id="{B8B95074-0377-9E07-61B0-0ECBB2F686A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32" name="مخطط انسيابي: رابط 4331">
                                  <a:extLst>
                                    <a:ext uri="{FF2B5EF4-FFF2-40B4-BE49-F238E27FC236}">
                                      <a16:creationId xmlns:a16="http://schemas.microsoft.com/office/drawing/2014/main" id="{383F31F8-1235-8F73-4202-E48CA88E93F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33" name="مخطط انسيابي: رابط 4332">
                                  <a:extLst>
                                    <a:ext uri="{FF2B5EF4-FFF2-40B4-BE49-F238E27FC236}">
                                      <a16:creationId xmlns:a16="http://schemas.microsoft.com/office/drawing/2014/main" id="{67D1F32E-124D-5433-317D-2785B8E6442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34" name="مخطط انسيابي: رابط 4333">
                                  <a:extLst>
                                    <a:ext uri="{FF2B5EF4-FFF2-40B4-BE49-F238E27FC236}">
                                      <a16:creationId xmlns:a16="http://schemas.microsoft.com/office/drawing/2014/main" id="{13E43CE3-E9B3-E132-7FF3-73BC1278EBF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316" name="مجموعة 4315">
                                <a:extLst>
                                  <a:ext uri="{FF2B5EF4-FFF2-40B4-BE49-F238E27FC236}">
                                    <a16:creationId xmlns:a16="http://schemas.microsoft.com/office/drawing/2014/main" id="{C4E5DBAF-E9ED-5C04-651D-C6B8B9645B8F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27" name="مخطط انسيابي: رابط 4326">
                                  <a:extLst>
                                    <a:ext uri="{FF2B5EF4-FFF2-40B4-BE49-F238E27FC236}">
                                      <a16:creationId xmlns:a16="http://schemas.microsoft.com/office/drawing/2014/main" id="{701C5C40-97A1-018C-8DC5-0225669BB32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28" name="مخطط انسيابي: رابط 4327">
                                  <a:extLst>
                                    <a:ext uri="{FF2B5EF4-FFF2-40B4-BE49-F238E27FC236}">
                                      <a16:creationId xmlns:a16="http://schemas.microsoft.com/office/drawing/2014/main" id="{039ACCE9-EAA3-101E-01BD-74EA680348E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29" name="مخطط انسيابي: رابط 4328">
                                  <a:extLst>
                                    <a:ext uri="{FF2B5EF4-FFF2-40B4-BE49-F238E27FC236}">
                                      <a16:creationId xmlns:a16="http://schemas.microsoft.com/office/drawing/2014/main" id="{57FFD570-C342-34CD-14E6-CCFE2ACB3CF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30" name="مخطط انسيابي: رابط 4329">
                                  <a:extLst>
                                    <a:ext uri="{FF2B5EF4-FFF2-40B4-BE49-F238E27FC236}">
                                      <a16:creationId xmlns:a16="http://schemas.microsoft.com/office/drawing/2014/main" id="{D580EF10-2D63-924A-3B9F-393582F60F6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317" name="مجموعة 4316">
                                <a:extLst>
                                  <a:ext uri="{FF2B5EF4-FFF2-40B4-BE49-F238E27FC236}">
                                    <a16:creationId xmlns:a16="http://schemas.microsoft.com/office/drawing/2014/main" id="{22B2B682-1C05-85D1-8FE4-39D8B74B0189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23" name="مخطط انسيابي: رابط 4322">
                                  <a:extLst>
                                    <a:ext uri="{FF2B5EF4-FFF2-40B4-BE49-F238E27FC236}">
                                      <a16:creationId xmlns:a16="http://schemas.microsoft.com/office/drawing/2014/main" id="{7BDD1EEE-8E73-0133-87A3-647534A3047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24" name="مخطط انسيابي: رابط 4323">
                                  <a:extLst>
                                    <a:ext uri="{FF2B5EF4-FFF2-40B4-BE49-F238E27FC236}">
                                      <a16:creationId xmlns:a16="http://schemas.microsoft.com/office/drawing/2014/main" id="{0F0FA2CC-5DBC-E7C2-7F47-1A37BF7050D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25" name="مخطط انسيابي: رابط 4324">
                                  <a:extLst>
                                    <a:ext uri="{FF2B5EF4-FFF2-40B4-BE49-F238E27FC236}">
                                      <a16:creationId xmlns:a16="http://schemas.microsoft.com/office/drawing/2014/main" id="{A129F63A-8D67-6EFE-A6A7-41907EEAD3C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26" name="مخطط انسيابي: رابط 4325">
                                  <a:extLst>
                                    <a:ext uri="{FF2B5EF4-FFF2-40B4-BE49-F238E27FC236}">
                                      <a16:creationId xmlns:a16="http://schemas.microsoft.com/office/drawing/2014/main" id="{630992F6-0AA8-C6A4-A5FC-8E184D92316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318" name="مجموعة 4317">
                                <a:extLst>
                                  <a:ext uri="{FF2B5EF4-FFF2-40B4-BE49-F238E27FC236}">
                                    <a16:creationId xmlns:a16="http://schemas.microsoft.com/office/drawing/2014/main" id="{ECD0C5AC-9D7F-5D23-DE2D-3DD5621F16DE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19" name="مخطط انسيابي: رابط 4318">
                                  <a:extLst>
                                    <a:ext uri="{FF2B5EF4-FFF2-40B4-BE49-F238E27FC236}">
                                      <a16:creationId xmlns:a16="http://schemas.microsoft.com/office/drawing/2014/main" id="{A4AAEB16-8FD9-C88F-1793-C0B24F91F7F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20" name="مخطط انسيابي: رابط 4319">
                                  <a:extLst>
                                    <a:ext uri="{FF2B5EF4-FFF2-40B4-BE49-F238E27FC236}">
                                      <a16:creationId xmlns:a16="http://schemas.microsoft.com/office/drawing/2014/main" id="{569911A5-37B6-369D-CDC0-C8FE118C028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21" name="مخطط انسيابي: رابط 4320">
                                  <a:extLst>
                                    <a:ext uri="{FF2B5EF4-FFF2-40B4-BE49-F238E27FC236}">
                                      <a16:creationId xmlns:a16="http://schemas.microsoft.com/office/drawing/2014/main" id="{EFF45D36-29F6-AA9F-D7A9-1A8F4AFD2AB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22" name="مخطط انسيابي: رابط 4321">
                                  <a:extLst>
                                    <a:ext uri="{FF2B5EF4-FFF2-40B4-BE49-F238E27FC236}">
                                      <a16:creationId xmlns:a16="http://schemas.microsoft.com/office/drawing/2014/main" id="{B59964AF-021A-519E-BB36-E79BBAFF22A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273" name="مجموعة 4272">
                              <a:extLst>
                                <a:ext uri="{FF2B5EF4-FFF2-40B4-BE49-F238E27FC236}">
                                  <a16:creationId xmlns:a16="http://schemas.microsoft.com/office/drawing/2014/main" id="{7A4AF59B-C1E8-7179-C12F-4FF1A619891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3834424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295" name="مجموعة 4294">
                                <a:extLst>
                                  <a:ext uri="{FF2B5EF4-FFF2-40B4-BE49-F238E27FC236}">
                                    <a16:creationId xmlns:a16="http://schemas.microsoft.com/office/drawing/2014/main" id="{7153E01C-8509-0E2C-E928-864A5E5319DD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11" name="مخطط انسيابي: رابط 4310">
                                  <a:extLst>
                                    <a:ext uri="{FF2B5EF4-FFF2-40B4-BE49-F238E27FC236}">
                                      <a16:creationId xmlns:a16="http://schemas.microsoft.com/office/drawing/2014/main" id="{5EFEA10B-5F77-7DAF-BC69-F6F2367BC60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12" name="مخطط انسيابي: رابط 4311">
                                  <a:extLst>
                                    <a:ext uri="{FF2B5EF4-FFF2-40B4-BE49-F238E27FC236}">
                                      <a16:creationId xmlns:a16="http://schemas.microsoft.com/office/drawing/2014/main" id="{6A4EF3A1-0997-DBB1-5E76-044D8F543B09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13" name="مخطط انسيابي: رابط 4312">
                                  <a:extLst>
                                    <a:ext uri="{FF2B5EF4-FFF2-40B4-BE49-F238E27FC236}">
                                      <a16:creationId xmlns:a16="http://schemas.microsoft.com/office/drawing/2014/main" id="{391EF450-73FD-4FB2-EC57-E3EAFB1A4FA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14" name="مخطط انسيابي: رابط 4313">
                                  <a:extLst>
                                    <a:ext uri="{FF2B5EF4-FFF2-40B4-BE49-F238E27FC236}">
                                      <a16:creationId xmlns:a16="http://schemas.microsoft.com/office/drawing/2014/main" id="{40D826FB-3BFC-9DC7-F38C-EB28F6C620F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96" name="مجموعة 4295">
                                <a:extLst>
                                  <a:ext uri="{FF2B5EF4-FFF2-40B4-BE49-F238E27FC236}">
                                    <a16:creationId xmlns:a16="http://schemas.microsoft.com/office/drawing/2014/main" id="{52D2168B-DCF3-E6D6-826F-E0CA42BA65B5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07" name="مخطط انسيابي: رابط 4306">
                                  <a:extLst>
                                    <a:ext uri="{FF2B5EF4-FFF2-40B4-BE49-F238E27FC236}">
                                      <a16:creationId xmlns:a16="http://schemas.microsoft.com/office/drawing/2014/main" id="{D4802208-B650-595A-5A98-794D69694FD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08" name="مخطط انسيابي: رابط 4307">
                                  <a:extLst>
                                    <a:ext uri="{FF2B5EF4-FFF2-40B4-BE49-F238E27FC236}">
                                      <a16:creationId xmlns:a16="http://schemas.microsoft.com/office/drawing/2014/main" id="{FC62281B-B1D2-D36C-CA9B-BF88B4DE420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09" name="مخطط انسيابي: رابط 4308">
                                  <a:extLst>
                                    <a:ext uri="{FF2B5EF4-FFF2-40B4-BE49-F238E27FC236}">
                                      <a16:creationId xmlns:a16="http://schemas.microsoft.com/office/drawing/2014/main" id="{C7B415C3-736E-2CDE-C21F-0783C51B65B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10" name="مخطط انسيابي: رابط 4309">
                                  <a:extLst>
                                    <a:ext uri="{FF2B5EF4-FFF2-40B4-BE49-F238E27FC236}">
                                      <a16:creationId xmlns:a16="http://schemas.microsoft.com/office/drawing/2014/main" id="{393F81B3-B061-FBCF-D1FF-CEBBDD4973A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97" name="مجموعة 4296">
                                <a:extLst>
                                  <a:ext uri="{FF2B5EF4-FFF2-40B4-BE49-F238E27FC236}">
                                    <a16:creationId xmlns:a16="http://schemas.microsoft.com/office/drawing/2014/main" id="{18BEE1B6-73AA-DF12-0DCD-9F2582A9E14B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303" name="مخطط انسيابي: رابط 4302">
                                  <a:extLst>
                                    <a:ext uri="{FF2B5EF4-FFF2-40B4-BE49-F238E27FC236}">
                                      <a16:creationId xmlns:a16="http://schemas.microsoft.com/office/drawing/2014/main" id="{D9E9FB31-681D-ED1B-D6A7-50D935FD28A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04" name="مخطط انسيابي: رابط 4303">
                                  <a:extLst>
                                    <a:ext uri="{FF2B5EF4-FFF2-40B4-BE49-F238E27FC236}">
                                      <a16:creationId xmlns:a16="http://schemas.microsoft.com/office/drawing/2014/main" id="{02295349-E513-DC9B-592D-952D9887BFE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05" name="مخطط انسيابي: رابط 4304">
                                  <a:extLst>
                                    <a:ext uri="{FF2B5EF4-FFF2-40B4-BE49-F238E27FC236}">
                                      <a16:creationId xmlns:a16="http://schemas.microsoft.com/office/drawing/2014/main" id="{29D5E7B0-2D53-1675-7AB0-9BC6997080F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06" name="مخطط انسيابي: رابط 4305">
                                  <a:extLst>
                                    <a:ext uri="{FF2B5EF4-FFF2-40B4-BE49-F238E27FC236}">
                                      <a16:creationId xmlns:a16="http://schemas.microsoft.com/office/drawing/2014/main" id="{AAB4612B-4EDC-8E02-D9E0-0854FB45C6E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98" name="مجموعة 4297">
                                <a:extLst>
                                  <a:ext uri="{FF2B5EF4-FFF2-40B4-BE49-F238E27FC236}">
                                    <a16:creationId xmlns:a16="http://schemas.microsoft.com/office/drawing/2014/main" id="{08F0E351-298E-81C5-9192-8100308306FB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99" name="مخطط انسيابي: رابط 4298">
                                  <a:extLst>
                                    <a:ext uri="{FF2B5EF4-FFF2-40B4-BE49-F238E27FC236}">
                                      <a16:creationId xmlns:a16="http://schemas.microsoft.com/office/drawing/2014/main" id="{A5F83D59-6B1E-BE54-C1EE-8DBAF533E2C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00" name="مخطط انسيابي: رابط 4299">
                                  <a:extLst>
                                    <a:ext uri="{FF2B5EF4-FFF2-40B4-BE49-F238E27FC236}">
                                      <a16:creationId xmlns:a16="http://schemas.microsoft.com/office/drawing/2014/main" id="{798B0690-4EF2-A7B6-A209-B837535551D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01" name="مخطط انسيابي: رابط 4300">
                                  <a:extLst>
                                    <a:ext uri="{FF2B5EF4-FFF2-40B4-BE49-F238E27FC236}">
                                      <a16:creationId xmlns:a16="http://schemas.microsoft.com/office/drawing/2014/main" id="{49569F1E-5322-0FA1-08E4-83D41F1D100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02" name="مخطط انسيابي: رابط 4301">
                                  <a:extLst>
                                    <a:ext uri="{FF2B5EF4-FFF2-40B4-BE49-F238E27FC236}">
                                      <a16:creationId xmlns:a16="http://schemas.microsoft.com/office/drawing/2014/main" id="{B7EEA1DF-00C0-6DD7-04BA-E3E077C43C0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274" name="مجموعة 4273">
                              <a:extLst>
                                <a:ext uri="{FF2B5EF4-FFF2-40B4-BE49-F238E27FC236}">
                                  <a16:creationId xmlns:a16="http://schemas.microsoft.com/office/drawing/2014/main" id="{C41B3741-E673-8EC1-0F82-6755A299B0C8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744219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275" name="مجموعة 4274">
                                <a:extLst>
                                  <a:ext uri="{FF2B5EF4-FFF2-40B4-BE49-F238E27FC236}">
                                    <a16:creationId xmlns:a16="http://schemas.microsoft.com/office/drawing/2014/main" id="{CA243485-FFFA-EAC0-7AF0-BFBD87106599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91" name="مخطط انسيابي: رابط 4290">
                                  <a:extLst>
                                    <a:ext uri="{FF2B5EF4-FFF2-40B4-BE49-F238E27FC236}">
                                      <a16:creationId xmlns:a16="http://schemas.microsoft.com/office/drawing/2014/main" id="{93A68D80-28BE-FE24-66D6-7185618B9B1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92" name="مخطط انسيابي: رابط 4291">
                                  <a:extLst>
                                    <a:ext uri="{FF2B5EF4-FFF2-40B4-BE49-F238E27FC236}">
                                      <a16:creationId xmlns:a16="http://schemas.microsoft.com/office/drawing/2014/main" id="{4D14A913-4E18-D49C-70F4-3DE2148C1DE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93" name="مخطط انسيابي: رابط 4292">
                                  <a:extLst>
                                    <a:ext uri="{FF2B5EF4-FFF2-40B4-BE49-F238E27FC236}">
                                      <a16:creationId xmlns:a16="http://schemas.microsoft.com/office/drawing/2014/main" id="{2AB2EC84-BEB6-1AC2-FEF3-F35C54B8240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94" name="مخطط انسيابي: رابط 4293">
                                  <a:extLst>
                                    <a:ext uri="{FF2B5EF4-FFF2-40B4-BE49-F238E27FC236}">
                                      <a16:creationId xmlns:a16="http://schemas.microsoft.com/office/drawing/2014/main" id="{F2DFFBFE-7E3F-122C-1967-7A20BB012AA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76" name="مجموعة 4275">
                                <a:extLst>
                                  <a:ext uri="{FF2B5EF4-FFF2-40B4-BE49-F238E27FC236}">
                                    <a16:creationId xmlns:a16="http://schemas.microsoft.com/office/drawing/2014/main" id="{BDABD183-643E-FB4E-AF88-08A160F8C99B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87" name="مخطط انسيابي: رابط 4286">
                                  <a:extLst>
                                    <a:ext uri="{FF2B5EF4-FFF2-40B4-BE49-F238E27FC236}">
                                      <a16:creationId xmlns:a16="http://schemas.microsoft.com/office/drawing/2014/main" id="{38157462-27DA-5DB9-9154-B79B3EA2EBF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88" name="مخطط انسيابي: رابط 4287">
                                  <a:extLst>
                                    <a:ext uri="{FF2B5EF4-FFF2-40B4-BE49-F238E27FC236}">
                                      <a16:creationId xmlns:a16="http://schemas.microsoft.com/office/drawing/2014/main" id="{189F787E-0982-A979-546A-F6C12B9C9E89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89" name="مخطط انسيابي: رابط 4288">
                                  <a:extLst>
                                    <a:ext uri="{FF2B5EF4-FFF2-40B4-BE49-F238E27FC236}">
                                      <a16:creationId xmlns:a16="http://schemas.microsoft.com/office/drawing/2014/main" id="{8620E8A8-7D42-B2DF-E854-5B89084C1B1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90" name="مخطط انسيابي: رابط 4289">
                                  <a:extLst>
                                    <a:ext uri="{FF2B5EF4-FFF2-40B4-BE49-F238E27FC236}">
                                      <a16:creationId xmlns:a16="http://schemas.microsoft.com/office/drawing/2014/main" id="{E09B7689-E55C-7633-DB9C-1A59688BE1C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77" name="مجموعة 4276">
                                <a:extLst>
                                  <a:ext uri="{FF2B5EF4-FFF2-40B4-BE49-F238E27FC236}">
                                    <a16:creationId xmlns:a16="http://schemas.microsoft.com/office/drawing/2014/main" id="{5E001FC2-48E2-E9DF-F9D6-0D30823001E0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83" name="مخطط انسيابي: رابط 4282">
                                  <a:extLst>
                                    <a:ext uri="{FF2B5EF4-FFF2-40B4-BE49-F238E27FC236}">
                                      <a16:creationId xmlns:a16="http://schemas.microsoft.com/office/drawing/2014/main" id="{B6D25668-0DE7-3E14-7DDA-ADE0A49E2A89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84" name="مخطط انسيابي: رابط 4283">
                                  <a:extLst>
                                    <a:ext uri="{FF2B5EF4-FFF2-40B4-BE49-F238E27FC236}">
                                      <a16:creationId xmlns:a16="http://schemas.microsoft.com/office/drawing/2014/main" id="{C355FA89-88A3-BBB6-DD95-0292813C450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85" name="مخطط انسيابي: رابط 4284">
                                  <a:extLst>
                                    <a:ext uri="{FF2B5EF4-FFF2-40B4-BE49-F238E27FC236}">
                                      <a16:creationId xmlns:a16="http://schemas.microsoft.com/office/drawing/2014/main" id="{13465AEE-0661-32CD-CB54-D1B774D101B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86" name="مخطط انسيابي: رابط 4285">
                                  <a:extLst>
                                    <a:ext uri="{FF2B5EF4-FFF2-40B4-BE49-F238E27FC236}">
                                      <a16:creationId xmlns:a16="http://schemas.microsoft.com/office/drawing/2014/main" id="{B3447FD1-AF3D-A5AF-8247-48F6835E76C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78" name="مجموعة 4277">
                                <a:extLst>
                                  <a:ext uri="{FF2B5EF4-FFF2-40B4-BE49-F238E27FC236}">
                                    <a16:creationId xmlns:a16="http://schemas.microsoft.com/office/drawing/2014/main" id="{E787D266-DFCF-5B46-511A-7A5483A07423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79" name="مخطط انسيابي: رابط 4278">
                                  <a:extLst>
                                    <a:ext uri="{FF2B5EF4-FFF2-40B4-BE49-F238E27FC236}">
                                      <a16:creationId xmlns:a16="http://schemas.microsoft.com/office/drawing/2014/main" id="{244DB7D0-FB37-048D-2900-B968D4E6154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80" name="مخطط انسيابي: رابط 4279">
                                  <a:extLst>
                                    <a:ext uri="{FF2B5EF4-FFF2-40B4-BE49-F238E27FC236}">
                                      <a16:creationId xmlns:a16="http://schemas.microsoft.com/office/drawing/2014/main" id="{19318427-1C12-77C4-1B82-7FDEC292C51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81" name="مخطط انسيابي: رابط 4280">
                                  <a:extLst>
                                    <a:ext uri="{FF2B5EF4-FFF2-40B4-BE49-F238E27FC236}">
                                      <a16:creationId xmlns:a16="http://schemas.microsoft.com/office/drawing/2014/main" id="{FCCD9097-E7ED-FFED-FDAD-D9CBF131746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82" name="مخطط انسيابي: رابط 4281">
                                  <a:extLst>
                                    <a:ext uri="{FF2B5EF4-FFF2-40B4-BE49-F238E27FC236}">
                                      <a16:creationId xmlns:a16="http://schemas.microsoft.com/office/drawing/2014/main" id="{978C3057-87A5-21AC-C9F2-A76341FDE76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</p:grpSp>
                    </p:grpSp>
                  </p:grpSp>
                  <p:grpSp>
                    <p:nvGrpSpPr>
                      <p:cNvPr id="4085" name="مجموعة 4084">
                        <a:extLst>
                          <a:ext uri="{FF2B5EF4-FFF2-40B4-BE49-F238E27FC236}">
                            <a16:creationId xmlns:a16="http://schemas.microsoft.com/office/drawing/2014/main" id="{B0152496-EF81-0CBC-84B1-96A336FC82D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13221" y="1758074"/>
                        <a:ext cx="11536968" cy="491573"/>
                        <a:chOff x="620743" y="1156650"/>
                        <a:chExt cx="11536968" cy="491573"/>
                      </a:xfrm>
                    </p:grpSpPr>
                    <p:grpSp>
                      <p:nvGrpSpPr>
                        <p:cNvPr id="4086" name="مجموعة 4085">
                          <a:extLst>
                            <a:ext uri="{FF2B5EF4-FFF2-40B4-BE49-F238E27FC236}">
                              <a16:creationId xmlns:a16="http://schemas.microsoft.com/office/drawing/2014/main" id="{8A528E8B-D3CF-8106-C937-CF2B3BB3749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620743" y="1156650"/>
                          <a:ext cx="11536968" cy="189446"/>
                          <a:chOff x="155356" y="3372990"/>
                          <a:chExt cx="12013311" cy="175575"/>
                        </a:xfrm>
                      </p:grpSpPr>
                      <p:sp>
                        <p:nvSpPr>
                          <p:cNvPr id="4177" name="مستطيل: زوايا مستديرة 4176">
                            <a:extLst>
                              <a:ext uri="{FF2B5EF4-FFF2-40B4-BE49-F238E27FC236}">
                                <a16:creationId xmlns:a16="http://schemas.microsoft.com/office/drawing/2014/main" id="{06F2CE20-41F5-40A9-3029-C5ABC4D61072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7967" y="3372990"/>
                            <a:ext cx="2290700" cy="175575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chemeClr val="bg1"/>
                          </a:solidFill>
                          <a:ln w="3175">
                            <a:solidFill>
                              <a:schemeClr val="accent3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/>
                          </a:lnRef>
                          <a:fillRef idx="1">
                            <a:schemeClr val="l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lIns="0" tIns="0" rIns="0" bIns="0"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800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4178" name="مخطط انسيابي: رابط 4177">
                            <a:extLst>
                              <a:ext uri="{FF2B5EF4-FFF2-40B4-BE49-F238E27FC236}">
                                <a16:creationId xmlns:a16="http://schemas.microsoft.com/office/drawing/2014/main" id="{B3ACA27E-ACEC-A606-E632-545B687293E5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1995169" y="3394426"/>
                            <a:ext cx="151677" cy="129480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6350">
                            <a:solidFill>
                              <a:srgbClr val="0070C0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endParaRPr kumimoji="0" lang="ar-SA" sz="1050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grpSp>
                        <p:nvGrpSpPr>
                          <p:cNvPr id="4179" name="مجموعة 4178">
                            <a:extLst>
                              <a:ext uri="{FF2B5EF4-FFF2-40B4-BE49-F238E27FC236}">
                                <a16:creationId xmlns:a16="http://schemas.microsoft.com/office/drawing/2014/main" id="{3CCB43FC-BCCC-6751-3740-1457E85F1A6B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55356" y="3414497"/>
                            <a:ext cx="9624788" cy="89317"/>
                            <a:chOff x="1744219" y="3376049"/>
                            <a:chExt cx="8074376" cy="85971"/>
                          </a:xfrm>
                        </p:grpSpPr>
                        <p:grpSp>
                          <p:nvGrpSpPr>
                            <p:cNvPr id="4180" name="مجموعة 4179">
                              <a:extLst>
                                <a:ext uri="{FF2B5EF4-FFF2-40B4-BE49-F238E27FC236}">
                                  <a16:creationId xmlns:a16="http://schemas.microsoft.com/office/drawing/2014/main" id="{F3F59F29-9EF2-0863-1FC5-1D0837803A56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014834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244" name="مجموعة 4243">
                                <a:extLst>
                                  <a:ext uri="{FF2B5EF4-FFF2-40B4-BE49-F238E27FC236}">
                                    <a16:creationId xmlns:a16="http://schemas.microsoft.com/office/drawing/2014/main" id="{D7A34CDA-5340-AC7B-1404-A17BFC8BCFC9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60" name="مخطط انسيابي: رابط 4259">
                                  <a:extLst>
                                    <a:ext uri="{FF2B5EF4-FFF2-40B4-BE49-F238E27FC236}">
                                      <a16:creationId xmlns:a16="http://schemas.microsoft.com/office/drawing/2014/main" id="{A63D0E47-23E9-756F-FF31-3E002715243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61" name="مخطط انسيابي: رابط 4260">
                                  <a:extLst>
                                    <a:ext uri="{FF2B5EF4-FFF2-40B4-BE49-F238E27FC236}">
                                      <a16:creationId xmlns:a16="http://schemas.microsoft.com/office/drawing/2014/main" id="{21AF8C53-5D18-B4C6-E2CA-D9689D5A60A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62" name="مخطط انسيابي: رابط 4261">
                                  <a:extLst>
                                    <a:ext uri="{FF2B5EF4-FFF2-40B4-BE49-F238E27FC236}">
                                      <a16:creationId xmlns:a16="http://schemas.microsoft.com/office/drawing/2014/main" id="{7652EB6C-77BF-531E-BC01-FDA00E367A0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63" name="مخطط انسيابي: رابط 4262">
                                  <a:extLst>
                                    <a:ext uri="{FF2B5EF4-FFF2-40B4-BE49-F238E27FC236}">
                                      <a16:creationId xmlns:a16="http://schemas.microsoft.com/office/drawing/2014/main" id="{E37D1E6A-1C64-F54C-17FD-542DC123653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45" name="مجموعة 4244">
                                <a:extLst>
                                  <a:ext uri="{FF2B5EF4-FFF2-40B4-BE49-F238E27FC236}">
                                    <a16:creationId xmlns:a16="http://schemas.microsoft.com/office/drawing/2014/main" id="{83F4E523-B672-4C01-34C7-509E417A3FDD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56" name="مخطط انسيابي: رابط 4255">
                                  <a:extLst>
                                    <a:ext uri="{FF2B5EF4-FFF2-40B4-BE49-F238E27FC236}">
                                      <a16:creationId xmlns:a16="http://schemas.microsoft.com/office/drawing/2014/main" id="{CC8657AD-8907-C588-96D3-765216AD76E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57" name="مخطط انسيابي: رابط 4256">
                                  <a:extLst>
                                    <a:ext uri="{FF2B5EF4-FFF2-40B4-BE49-F238E27FC236}">
                                      <a16:creationId xmlns:a16="http://schemas.microsoft.com/office/drawing/2014/main" id="{6265BC11-374D-D78F-84E4-740F8A4E029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58" name="مخطط انسيابي: رابط 4257">
                                  <a:extLst>
                                    <a:ext uri="{FF2B5EF4-FFF2-40B4-BE49-F238E27FC236}">
                                      <a16:creationId xmlns:a16="http://schemas.microsoft.com/office/drawing/2014/main" id="{7E2875A0-E5AC-E82F-F268-D4F92469D9C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59" name="مخطط انسيابي: رابط 4258">
                                  <a:extLst>
                                    <a:ext uri="{FF2B5EF4-FFF2-40B4-BE49-F238E27FC236}">
                                      <a16:creationId xmlns:a16="http://schemas.microsoft.com/office/drawing/2014/main" id="{ED0B0D05-0EC4-DDE6-B77B-0059B7CD1B8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46" name="مجموعة 4245">
                                <a:extLst>
                                  <a:ext uri="{FF2B5EF4-FFF2-40B4-BE49-F238E27FC236}">
                                    <a16:creationId xmlns:a16="http://schemas.microsoft.com/office/drawing/2014/main" id="{0A562E0A-5A19-3B7F-C19B-246492F5FFB9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52" name="مخطط انسيابي: رابط 4251">
                                  <a:extLst>
                                    <a:ext uri="{FF2B5EF4-FFF2-40B4-BE49-F238E27FC236}">
                                      <a16:creationId xmlns:a16="http://schemas.microsoft.com/office/drawing/2014/main" id="{12788448-9126-B4A5-96D3-97C302BEE7F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53" name="مخطط انسيابي: رابط 4252">
                                  <a:extLst>
                                    <a:ext uri="{FF2B5EF4-FFF2-40B4-BE49-F238E27FC236}">
                                      <a16:creationId xmlns:a16="http://schemas.microsoft.com/office/drawing/2014/main" id="{C7A9B88D-3FB5-38F8-C460-F4F301B220C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54" name="مخطط انسيابي: رابط 4253">
                                  <a:extLst>
                                    <a:ext uri="{FF2B5EF4-FFF2-40B4-BE49-F238E27FC236}">
                                      <a16:creationId xmlns:a16="http://schemas.microsoft.com/office/drawing/2014/main" id="{74730F61-C482-4B3B-5772-F293CFCD045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55" name="مخطط انسيابي: رابط 4254">
                                  <a:extLst>
                                    <a:ext uri="{FF2B5EF4-FFF2-40B4-BE49-F238E27FC236}">
                                      <a16:creationId xmlns:a16="http://schemas.microsoft.com/office/drawing/2014/main" id="{D187CDE3-0230-B99D-47F8-E4518F1EB5B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47" name="مجموعة 4246">
                                <a:extLst>
                                  <a:ext uri="{FF2B5EF4-FFF2-40B4-BE49-F238E27FC236}">
                                    <a16:creationId xmlns:a16="http://schemas.microsoft.com/office/drawing/2014/main" id="{E630E6F6-DFE0-441E-0481-1EBC381B7261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48" name="مخطط انسيابي: رابط 4247">
                                  <a:extLst>
                                    <a:ext uri="{FF2B5EF4-FFF2-40B4-BE49-F238E27FC236}">
                                      <a16:creationId xmlns:a16="http://schemas.microsoft.com/office/drawing/2014/main" id="{60FB73F0-D1E4-7BA3-B262-35D89E89F7E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49" name="مخطط انسيابي: رابط 4248">
                                  <a:extLst>
                                    <a:ext uri="{FF2B5EF4-FFF2-40B4-BE49-F238E27FC236}">
                                      <a16:creationId xmlns:a16="http://schemas.microsoft.com/office/drawing/2014/main" id="{5B69CDE6-44A1-211B-99C8-2CFF86CEE14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50" name="مخطط انسيابي: رابط 4249">
                                  <a:extLst>
                                    <a:ext uri="{FF2B5EF4-FFF2-40B4-BE49-F238E27FC236}">
                                      <a16:creationId xmlns:a16="http://schemas.microsoft.com/office/drawing/2014/main" id="{31ABF8B7-8959-2A16-FAE0-B4D772590FD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51" name="مخطط انسيابي: رابط 4250">
                                  <a:extLst>
                                    <a:ext uri="{FF2B5EF4-FFF2-40B4-BE49-F238E27FC236}">
                                      <a16:creationId xmlns:a16="http://schemas.microsoft.com/office/drawing/2014/main" id="{C8DFB06A-F359-A87B-BC45-4B9CC824A96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181" name="مجموعة 4180">
                              <a:extLst>
                                <a:ext uri="{FF2B5EF4-FFF2-40B4-BE49-F238E27FC236}">
                                  <a16:creationId xmlns:a16="http://schemas.microsoft.com/office/drawing/2014/main" id="{63F969F8-158D-20B5-5BBF-A397EDF161BB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5924629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224" name="مجموعة 4223">
                                <a:extLst>
                                  <a:ext uri="{FF2B5EF4-FFF2-40B4-BE49-F238E27FC236}">
                                    <a16:creationId xmlns:a16="http://schemas.microsoft.com/office/drawing/2014/main" id="{4CAB204C-0F4C-152D-658C-AF80236F33B3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40" name="مخطط انسيابي: رابط 4239">
                                  <a:extLst>
                                    <a:ext uri="{FF2B5EF4-FFF2-40B4-BE49-F238E27FC236}">
                                      <a16:creationId xmlns:a16="http://schemas.microsoft.com/office/drawing/2014/main" id="{27D9C69C-AC7A-DD14-0516-EA189A5B0308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41" name="مخطط انسيابي: رابط 4240">
                                  <a:extLst>
                                    <a:ext uri="{FF2B5EF4-FFF2-40B4-BE49-F238E27FC236}">
                                      <a16:creationId xmlns:a16="http://schemas.microsoft.com/office/drawing/2014/main" id="{EB521D0A-2BE4-9BE1-7EA7-2B8525BC009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42" name="مخطط انسيابي: رابط 4241">
                                  <a:extLst>
                                    <a:ext uri="{FF2B5EF4-FFF2-40B4-BE49-F238E27FC236}">
                                      <a16:creationId xmlns:a16="http://schemas.microsoft.com/office/drawing/2014/main" id="{B1A05D49-06D3-BC46-166B-0E6E6FA2AEA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43" name="مخطط انسيابي: رابط 4242">
                                  <a:extLst>
                                    <a:ext uri="{FF2B5EF4-FFF2-40B4-BE49-F238E27FC236}">
                                      <a16:creationId xmlns:a16="http://schemas.microsoft.com/office/drawing/2014/main" id="{EC312A93-FFDA-CA17-5EF3-64DCF925F57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25" name="مجموعة 4224">
                                <a:extLst>
                                  <a:ext uri="{FF2B5EF4-FFF2-40B4-BE49-F238E27FC236}">
                                    <a16:creationId xmlns:a16="http://schemas.microsoft.com/office/drawing/2014/main" id="{CBF7391B-0CD0-6EDE-BE58-6B34C97D0111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36" name="مخطط انسيابي: رابط 4235">
                                  <a:extLst>
                                    <a:ext uri="{FF2B5EF4-FFF2-40B4-BE49-F238E27FC236}">
                                      <a16:creationId xmlns:a16="http://schemas.microsoft.com/office/drawing/2014/main" id="{51D18A3E-ABED-FE3E-3C20-3F333CBF355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37" name="مخطط انسيابي: رابط 4236">
                                  <a:extLst>
                                    <a:ext uri="{FF2B5EF4-FFF2-40B4-BE49-F238E27FC236}">
                                      <a16:creationId xmlns:a16="http://schemas.microsoft.com/office/drawing/2014/main" id="{A1CD5CD8-B4CA-B336-5A46-F5AA48F1F7D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38" name="مخطط انسيابي: رابط 4237">
                                  <a:extLst>
                                    <a:ext uri="{FF2B5EF4-FFF2-40B4-BE49-F238E27FC236}">
                                      <a16:creationId xmlns:a16="http://schemas.microsoft.com/office/drawing/2014/main" id="{1212930E-717C-8EB9-5762-0F7FE063500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39" name="مخطط انسيابي: رابط 4238">
                                  <a:extLst>
                                    <a:ext uri="{FF2B5EF4-FFF2-40B4-BE49-F238E27FC236}">
                                      <a16:creationId xmlns:a16="http://schemas.microsoft.com/office/drawing/2014/main" id="{0C310108-806E-7117-180D-9A0BE0B3824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26" name="مجموعة 4225">
                                <a:extLst>
                                  <a:ext uri="{FF2B5EF4-FFF2-40B4-BE49-F238E27FC236}">
                                    <a16:creationId xmlns:a16="http://schemas.microsoft.com/office/drawing/2014/main" id="{40DB390F-CFF1-D3EA-EB69-D0096FFA9A74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32" name="مخطط انسيابي: رابط 4231">
                                  <a:extLst>
                                    <a:ext uri="{FF2B5EF4-FFF2-40B4-BE49-F238E27FC236}">
                                      <a16:creationId xmlns:a16="http://schemas.microsoft.com/office/drawing/2014/main" id="{E30A8E77-7778-213A-9C01-1D18D6147028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33" name="مخطط انسيابي: رابط 4232">
                                  <a:extLst>
                                    <a:ext uri="{FF2B5EF4-FFF2-40B4-BE49-F238E27FC236}">
                                      <a16:creationId xmlns:a16="http://schemas.microsoft.com/office/drawing/2014/main" id="{D0D500A6-2368-65CB-BBAA-63595D4AA68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34" name="مخطط انسيابي: رابط 4233">
                                  <a:extLst>
                                    <a:ext uri="{FF2B5EF4-FFF2-40B4-BE49-F238E27FC236}">
                                      <a16:creationId xmlns:a16="http://schemas.microsoft.com/office/drawing/2014/main" id="{BB2F12AF-5EFE-02F1-4C08-EF459DB9D8D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35" name="مخطط انسيابي: رابط 4234">
                                  <a:extLst>
                                    <a:ext uri="{FF2B5EF4-FFF2-40B4-BE49-F238E27FC236}">
                                      <a16:creationId xmlns:a16="http://schemas.microsoft.com/office/drawing/2014/main" id="{0E695826-854E-7131-5168-8783515BC6F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27" name="مجموعة 4226">
                                <a:extLst>
                                  <a:ext uri="{FF2B5EF4-FFF2-40B4-BE49-F238E27FC236}">
                                    <a16:creationId xmlns:a16="http://schemas.microsoft.com/office/drawing/2014/main" id="{90363E11-E184-B1E4-3B30-C78DDFB521B7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28" name="مخطط انسيابي: رابط 4227">
                                  <a:extLst>
                                    <a:ext uri="{FF2B5EF4-FFF2-40B4-BE49-F238E27FC236}">
                                      <a16:creationId xmlns:a16="http://schemas.microsoft.com/office/drawing/2014/main" id="{0ABFDDD1-4204-D190-A0E7-F29D12C60AF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29" name="مخطط انسيابي: رابط 4228">
                                  <a:extLst>
                                    <a:ext uri="{FF2B5EF4-FFF2-40B4-BE49-F238E27FC236}">
                                      <a16:creationId xmlns:a16="http://schemas.microsoft.com/office/drawing/2014/main" id="{08A7C7CE-15D2-70D9-FBE6-D498990093F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30" name="مخطط انسيابي: رابط 4229">
                                  <a:extLst>
                                    <a:ext uri="{FF2B5EF4-FFF2-40B4-BE49-F238E27FC236}">
                                      <a16:creationId xmlns:a16="http://schemas.microsoft.com/office/drawing/2014/main" id="{A3DFE640-CB3E-C74B-76C1-849C9B4BF2D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31" name="مخطط انسيابي: رابط 4230">
                                  <a:extLst>
                                    <a:ext uri="{FF2B5EF4-FFF2-40B4-BE49-F238E27FC236}">
                                      <a16:creationId xmlns:a16="http://schemas.microsoft.com/office/drawing/2014/main" id="{9C612274-CAE8-AEEA-2A67-46DDFA5D73A8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182" name="مجموعة 4181">
                              <a:extLst>
                                <a:ext uri="{FF2B5EF4-FFF2-40B4-BE49-F238E27FC236}">
                                  <a16:creationId xmlns:a16="http://schemas.microsoft.com/office/drawing/2014/main" id="{C1F91309-6737-5839-7021-60D5F63A9277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3834424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204" name="مجموعة 4203">
                                <a:extLst>
                                  <a:ext uri="{FF2B5EF4-FFF2-40B4-BE49-F238E27FC236}">
                                    <a16:creationId xmlns:a16="http://schemas.microsoft.com/office/drawing/2014/main" id="{17A11F50-94E8-1788-8F5C-2D832DDB2462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20" name="مخطط انسيابي: رابط 4219">
                                  <a:extLst>
                                    <a:ext uri="{FF2B5EF4-FFF2-40B4-BE49-F238E27FC236}">
                                      <a16:creationId xmlns:a16="http://schemas.microsoft.com/office/drawing/2014/main" id="{8BE2551E-B58D-C277-1025-8116415092C8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21" name="مخطط انسيابي: رابط 4220">
                                  <a:extLst>
                                    <a:ext uri="{FF2B5EF4-FFF2-40B4-BE49-F238E27FC236}">
                                      <a16:creationId xmlns:a16="http://schemas.microsoft.com/office/drawing/2014/main" id="{48A1ED46-8B69-77CF-E14A-BD073C425E0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22" name="مخطط انسيابي: رابط 4221">
                                  <a:extLst>
                                    <a:ext uri="{FF2B5EF4-FFF2-40B4-BE49-F238E27FC236}">
                                      <a16:creationId xmlns:a16="http://schemas.microsoft.com/office/drawing/2014/main" id="{3EF8B4D3-26F1-F663-B5B3-D180F2460A4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23" name="مخطط انسيابي: رابط 4222">
                                  <a:extLst>
                                    <a:ext uri="{FF2B5EF4-FFF2-40B4-BE49-F238E27FC236}">
                                      <a16:creationId xmlns:a16="http://schemas.microsoft.com/office/drawing/2014/main" id="{6032B04F-5F0F-A549-E402-AF7C08891A8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05" name="مجموعة 4204">
                                <a:extLst>
                                  <a:ext uri="{FF2B5EF4-FFF2-40B4-BE49-F238E27FC236}">
                                    <a16:creationId xmlns:a16="http://schemas.microsoft.com/office/drawing/2014/main" id="{C8A93CE9-880C-1638-1D41-5C7E36A3C842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16" name="مخطط انسيابي: رابط 4215">
                                  <a:extLst>
                                    <a:ext uri="{FF2B5EF4-FFF2-40B4-BE49-F238E27FC236}">
                                      <a16:creationId xmlns:a16="http://schemas.microsoft.com/office/drawing/2014/main" id="{CD4E00A8-9A0F-1A6C-139F-2F819C5F36A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17" name="مخطط انسيابي: رابط 4216">
                                  <a:extLst>
                                    <a:ext uri="{FF2B5EF4-FFF2-40B4-BE49-F238E27FC236}">
                                      <a16:creationId xmlns:a16="http://schemas.microsoft.com/office/drawing/2014/main" id="{37C8BD2B-657E-20C9-B5D2-1E255FED219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18" name="مخطط انسيابي: رابط 4217">
                                  <a:extLst>
                                    <a:ext uri="{FF2B5EF4-FFF2-40B4-BE49-F238E27FC236}">
                                      <a16:creationId xmlns:a16="http://schemas.microsoft.com/office/drawing/2014/main" id="{D2CD6F9A-8F34-1DDC-7D61-98FB27AFB3A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19" name="مخطط انسيابي: رابط 4218">
                                  <a:extLst>
                                    <a:ext uri="{FF2B5EF4-FFF2-40B4-BE49-F238E27FC236}">
                                      <a16:creationId xmlns:a16="http://schemas.microsoft.com/office/drawing/2014/main" id="{D78DABF8-B6CF-5B7B-2C3D-3094355F9CD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06" name="مجموعة 4205">
                                <a:extLst>
                                  <a:ext uri="{FF2B5EF4-FFF2-40B4-BE49-F238E27FC236}">
                                    <a16:creationId xmlns:a16="http://schemas.microsoft.com/office/drawing/2014/main" id="{E68EA6FA-DFA5-EE49-F45D-2FCA067813EA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12" name="مخطط انسيابي: رابط 4211">
                                  <a:extLst>
                                    <a:ext uri="{FF2B5EF4-FFF2-40B4-BE49-F238E27FC236}">
                                      <a16:creationId xmlns:a16="http://schemas.microsoft.com/office/drawing/2014/main" id="{316AA13E-741B-69EC-A1A9-99C93D26D30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13" name="مخطط انسيابي: رابط 4212">
                                  <a:extLst>
                                    <a:ext uri="{FF2B5EF4-FFF2-40B4-BE49-F238E27FC236}">
                                      <a16:creationId xmlns:a16="http://schemas.microsoft.com/office/drawing/2014/main" id="{B3C53FDB-C040-B738-02E2-66D06C465D1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14" name="مخطط انسيابي: رابط 4213">
                                  <a:extLst>
                                    <a:ext uri="{FF2B5EF4-FFF2-40B4-BE49-F238E27FC236}">
                                      <a16:creationId xmlns:a16="http://schemas.microsoft.com/office/drawing/2014/main" id="{A027D490-F10C-FA13-90BA-3B473AEAB7B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15" name="مخطط انسيابي: رابط 4214">
                                  <a:extLst>
                                    <a:ext uri="{FF2B5EF4-FFF2-40B4-BE49-F238E27FC236}">
                                      <a16:creationId xmlns:a16="http://schemas.microsoft.com/office/drawing/2014/main" id="{E2C7F6F0-9D35-4BE9-28B3-BB6CD7738D3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207" name="مجموعة 4206">
                                <a:extLst>
                                  <a:ext uri="{FF2B5EF4-FFF2-40B4-BE49-F238E27FC236}">
                                    <a16:creationId xmlns:a16="http://schemas.microsoft.com/office/drawing/2014/main" id="{98DFB6E9-3128-577C-3F20-8EEC400B4C47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08" name="مخطط انسيابي: رابط 4207">
                                  <a:extLst>
                                    <a:ext uri="{FF2B5EF4-FFF2-40B4-BE49-F238E27FC236}">
                                      <a16:creationId xmlns:a16="http://schemas.microsoft.com/office/drawing/2014/main" id="{2531FF4E-15B0-F594-DFCC-3FB6916683C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09" name="مخطط انسيابي: رابط 4208">
                                  <a:extLst>
                                    <a:ext uri="{FF2B5EF4-FFF2-40B4-BE49-F238E27FC236}">
                                      <a16:creationId xmlns:a16="http://schemas.microsoft.com/office/drawing/2014/main" id="{75DB3BAA-7192-EE97-989C-4B9989C24DE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10" name="مخطط انسيابي: رابط 4209">
                                  <a:extLst>
                                    <a:ext uri="{FF2B5EF4-FFF2-40B4-BE49-F238E27FC236}">
                                      <a16:creationId xmlns:a16="http://schemas.microsoft.com/office/drawing/2014/main" id="{53B343CB-1BBB-0863-1111-E02C214EE8B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11" name="مخطط انسيابي: رابط 4210">
                                  <a:extLst>
                                    <a:ext uri="{FF2B5EF4-FFF2-40B4-BE49-F238E27FC236}">
                                      <a16:creationId xmlns:a16="http://schemas.microsoft.com/office/drawing/2014/main" id="{A756A54A-1844-29F7-C6BE-FE6CB2D5349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183" name="مجموعة 4182">
                              <a:extLst>
                                <a:ext uri="{FF2B5EF4-FFF2-40B4-BE49-F238E27FC236}">
                                  <a16:creationId xmlns:a16="http://schemas.microsoft.com/office/drawing/2014/main" id="{639A2965-1452-D61A-C756-C8DE0775A09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744219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184" name="مجموعة 4183">
                                <a:extLst>
                                  <a:ext uri="{FF2B5EF4-FFF2-40B4-BE49-F238E27FC236}">
                                    <a16:creationId xmlns:a16="http://schemas.microsoft.com/office/drawing/2014/main" id="{DAC59D61-5335-63A8-A797-9134C422E2E6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200" name="مخطط انسيابي: رابط 4199">
                                  <a:extLst>
                                    <a:ext uri="{FF2B5EF4-FFF2-40B4-BE49-F238E27FC236}">
                                      <a16:creationId xmlns:a16="http://schemas.microsoft.com/office/drawing/2014/main" id="{092C1B88-6729-7E42-6148-3F4FA7B9A96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01" name="مخطط انسيابي: رابط 4200">
                                  <a:extLst>
                                    <a:ext uri="{FF2B5EF4-FFF2-40B4-BE49-F238E27FC236}">
                                      <a16:creationId xmlns:a16="http://schemas.microsoft.com/office/drawing/2014/main" id="{4856A601-DD1E-3F73-2173-B0C8B4BB852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02" name="مخطط انسيابي: رابط 4201">
                                  <a:extLst>
                                    <a:ext uri="{FF2B5EF4-FFF2-40B4-BE49-F238E27FC236}">
                                      <a16:creationId xmlns:a16="http://schemas.microsoft.com/office/drawing/2014/main" id="{1570E1AD-FF12-C8E9-ED9B-F7E57845BDA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03" name="مخطط انسيابي: رابط 4202">
                                  <a:extLst>
                                    <a:ext uri="{FF2B5EF4-FFF2-40B4-BE49-F238E27FC236}">
                                      <a16:creationId xmlns:a16="http://schemas.microsoft.com/office/drawing/2014/main" id="{CB0A7913-3AE6-0499-226C-49BC75BD134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85" name="مجموعة 4184">
                                <a:extLst>
                                  <a:ext uri="{FF2B5EF4-FFF2-40B4-BE49-F238E27FC236}">
                                    <a16:creationId xmlns:a16="http://schemas.microsoft.com/office/drawing/2014/main" id="{123FE547-60A4-5841-7EDB-02C40E023A38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96" name="مخطط انسيابي: رابط 4195">
                                  <a:extLst>
                                    <a:ext uri="{FF2B5EF4-FFF2-40B4-BE49-F238E27FC236}">
                                      <a16:creationId xmlns:a16="http://schemas.microsoft.com/office/drawing/2014/main" id="{3E2DA934-12A4-8311-4C4A-563E7F824A3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97" name="مخطط انسيابي: رابط 4196">
                                  <a:extLst>
                                    <a:ext uri="{FF2B5EF4-FFF2-40B4-BE49-F238E27FC236}">
                                      <a16:creationId xmlns:a16="http://schemas.microsoft.com/office/drawing/2014/main" id="{08F380A2-EE38-0065-64C1-27AE53E69BD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98" name="مخطط انسيابي: رابط 4197">
                                  <a:extLst>
                                    <a:ext uri="{FF2B5EF4-FFF2-40B4-BE49-F238E27FC236}">
                                      <a16:creationId xmlns:a16="http://schemas.microsoft.com/office/drawing/2014/main" id="{C5A02F60-84FA-EEC6-E3B5-02B28E62664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99" name="مخطط انسيابي: رابط 4198">
                                  <a:extLst>
                                    <a:ext uri="{FF2B5EF4-FFF2-40B4-BE49-F238E27FC236}">
                                      <a16:creationId xmlns:a16="http://schemas.microsoft.com/office/drawing/2014/main" id="{65883AA5-7F58-6972-DC8A-BBEF9D986DF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86" name="مجموعة 4185">
                                <a:extLst>
                                  <a:ext uri="{FF2B5EF4-FFF2-40B4-BE49-F238E27FC236}">
                                    <a16:creationId xmlns:a16="http://schemas.microsoft.com/office/drawing/2014/main" id="{0211FD2D-EC34-EB81-1E67-915C350FEEFA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92" name="مخطط انسيابي: رابط 4191">
                                  <a:extLst>
                                    <a:ext uri="{FF2B5EF4-FFF2-40B4-BE49-F238E27FC236}">
                                      <a16:creationId xmlns:a16="http://schemas.microsoft.com/office/drawing/2014/main" id="{604CF2E8-0B62-9F76-BDDE-E5619AB2915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93" name="مخطط انسيابي: رابط 4192">
                                  <a:extLst>
                                    <a:ext uri="{FF2B5EF4-FFF2-40B4-BE49-F238E27FC236}">
                                      <a16:creationId xmlns:a16="http://schemas.microsoft.com/office/drawing/2014/main" id="{43CE5130-461B-D8A4-789F-245608250E1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94" name="مخطط انسيابي: رابط 4193">
                                  <a:extLst>
                                    <a:ext uri="{FF2B5EF4-FFF2-40B4-BE49-F238E27FC236}">
                                      <a16:creationId xmlns:a16="http://schemas.microsoft.com/office/drawing/2014/main" id="{00F0B5D5-0C6A-6610-B46E-4C5D5BA1B9E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95" name="مخطط انسيابي: رابط 4194">
                                  <a:extLst>
                                    <a:ext uri="{FF2B5EF4-FFF2-40B4-BE49-F238E27FC236}">
                                      <a16:creationId xmlns:a16="http://schemas.microsoft.com/office/drawing/2014/main" id="{F1902991-EE8C-8A50-D311-C2C996ED4EE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87" name="مجموعة 4186">
                                <a:extLst>
                                  <a:ext uri="{FF2B5EF4-FFF2-40B4-BE49-F238E27FC236}">
                                    <a16:creationId xmlns:a16="http://schemas.microsoft.com/office/drawing/2014/main" id="{908307B3-AA2F-F41D-C79C-D15477D05972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88" name="مخطط انسيابي: رابط 4187">
                                  <a:extLst>
                                    <a:ext uri="{FF2B5EF4-FFF2-40B4-BE49-F238E27FC236}">
                                      <a16:creationId xmlns:a16="http://schemas.microsoft.com/office/drawing/2014/main" id="{89ED25E2-5883-006C-B321-452B16B0C5C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89" name="مخطط انسيابي: رابط 4188">
                                  <a:extLst>
                                    <a:ext uri="{FF2B5EF4-FFF2-40B4-BE49-F238E27FC236}">
                                      <a16:creationId xmlns:a16="http://schemas.microsoft.com/office/drawing/2014/main" id="{88840D60-DFDA-0FFF-5BB6-06AB29CFF6E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90" name="مخطط انسيابي: رابط 4189">
                                  <a:extLst>
                                    <a:ext uri="{FF2B5EF4-FFF2-40B4-BE49-F238E27FC236}">
                                      <a16:creationId xmlns:a16="http://schemas.microsoft.com/office/drawing/2014/main" id="{73470FD9-D06A-4711-6A91-03ADE211596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91" name="مخطط انسيابي: رابط 4190">
                                  <a:extLst>
                                    <a:ext uri="{FF2B5EF4-FFF2-40B4-BE49-F238E27FC236}">
                                      <a16:creationId xmlns:a16="http://schemas.microsoft.com/office/drawing/2014/main" id="{C220FB11-07BE-94E5-8E7F-897D9619DBC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</p:grpSp>
                    </p:grpSp>
                    <p:grpSp>
                      <p:nvGrpSpPr>
                        <p:cNvPr id="4088" name="مجموعة 4087">
                          <a:extLst>
                            <a:ext uri="{FF2B5EF4-FFF2-40B4-BE49-F238E27FC236}">
                              <a16:creationId xmlns:a16="http://schemas.microsoft.com/office/drawing/2014/main" id="{1727B10C-A8D5-9B00-DA6E-C2FCC229AA0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620743" y="1458777"/>
                          <a:ext cx="11536968" cy="189446"/>
                          <a:chOff x="155356" y="3372990"/>
                          <a:chExt cx="12013311" cy="175575"/>
                        </a:xfrm>
                      </p:grpSpPr>
                      <p:sp>
                        <p:nvSpPr>
                          <p:cNvPr id="4090" name="مستطيل: زوايا مستديرة 4089">
                            <a:extLst>
                              <a:ext uri="{FF2B5EF4-FFF2-40B4-BE49-F238E27FC236}">
                                <a16:creationId xmlns:a16="http://schemas.microsoft.com/office/drawing/2014/main" id="{87F8E0E5-894C-1175-5DD0-B9AE1882DE5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7967" y="3372990"/>
                            <a:ext cx="2290700" cy="175575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ln w="3175">
                            <a:solidFill>
                              <a:schemeClr val="accent3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/>
                          </a:lnRef>
                          <a:fillRef idx="1">
                            <a:schemeClr val="l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lIns="0" tIns="0" rIns="0" bIns="0"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800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4091" name="مخطط انسيابي: رابط 4090">
                            <a:extLst>
                              <a:ext uri="{FF2B5EF4-FFF2-40B4-BE49-F238E27FC236}">
                                <a16:creationId xmlns:a16="http://schemas.microsoft.com/office/drawing/2014/main" id="{B2AE14AA-A09A-264A-1120-BDC42275901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1995169" y="3394426"/>
                            <a:ext cx="151677" cy="129480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6350">
                            <a:solidFill>
                              <a:srgbClr val="0070C0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1050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1050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grpSp>
                        <p:nvGrpSpPr>
                          <p:cNvPr id="4092" name="مجموعة 4091">
                            <a:extLst>
                              <a:ext uri="{FF2B5EF4-FFF2-40B4-BE49-F238E27FC236}">
                                <a16:creationId xmlns:a16="http://schemas.microsoft.com/office/drawing/2014/main" id="{4D621A57-9EE2-720C-1F2F-B74F30D87942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55356" y="3414497"/>
                            <a:ext cx="9624788" cy="89317"/>
                            <a:chOff x="1744219" y="3376049"/>
                            <a:chExt cx="8074376" cy="85971"/>
                          </a:xfrm>
                        </p:grpSpPr>
                        <p:grpSp>
                          <p:nvGrpSpPr>
                            <p:cNvPr id="4093" name="مجموعة 4092">
                              <a:extLst>
                                <a:ext uri="{FF2B5EF4-FFF2-40B4-BE49-F238E27FC236}">
                                  <a16:creationId xmlns:a16="http://schemas.microsoft.com/office/drawing/2014/main" id="{8FD033BB-C7E8-A9AC-60AD-83DFA6CB4E76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014834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157" name="مجموعة 4156">
                                <a:extLst>
                                  <a:ext uri="{FF2B5EF4-FFF2-40B4-BE49-F238E27FC236}">
                                    <a16:creationId xmlns:a16="http://schemas.microsoft.com/office/drawing/2014/main" id="{0C4B08FA-128D-2A25-3642-69180DB2365D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73" name="مخطط انسيابي: رابط 4172">
                                  <a:extLst>
                                    <a:ext uri="{FF2B5EF4-FFF2-40B4-BE49-F238E27FC236}">
                                      <a16:creationId xmlns:a16="http://schemas.microsoft.com/office/drawing/2014/main" id="{D7EE2FBD-CC8E-6010-C131-7665A04ED06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74" name="مخطط انسيابي: رابط 4173">
                                  <a:extLst>
                                    <a:ext uri="{FF2B5EF4-FFF2-40B4-BE49-F238E27FC236}">
                                      <a16:creationId xmlns:a16="http://schemas.microsoft.com/office/drawing/2014/main" id="{3EF668BA-FB19-BB69-45BC-ED229B7B548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75" name="مخطط انسيابي: رابط 4174">
                                  <a:extLst>
                                    <a:ext uri="{FF2B5EF4-FFF2-40B4-BE49-F238E27FC236}">
                                      <a16:creationId xmlns:a16="http://schemas.microsoft.com/office/drawing/2014/main" id="{88DDD338-34F2-7D19-4560-879AD6526FB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76" name="مخطط انسيابي: رابط 4175">
                                  <a:extLst>
                                    <a:ext uri="{FF2B5EF4-FFF2-40B4-BE49-F238E27FC236}">
                                      <a16:creationId xmlns:a16="http://schemas.microsoft.com/office/drawing/2014/main" id="{A525D14A-DE15-0948-564D-46E00A05A1E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58" name="مجموعة 4157">
                                <a:extLst>
                                  <a:ext uri="{FF2B5EF4-FFF2-40B4-BE49-F238E27FC236}">
                                    <a16:creationId xmlns:a16="http://schemas.microsoft.com/office/drawing/2014/main" id="{468CAFD2-9568-72F1-7CC6-C491383600E7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69" name="مخطط انسيابي: رابط 4168">
                                  <a:extLst>
                                    <a:ext uri="{FF2B5EF4-FFF2-40B4-BE49-F238E27FC236}">
                                      <a16:creationId xmlns:a16="http://schemas.microsoft.com/office/drawing/2014/main" id="{5DB7BE00-0312-1E0F-B73A-3B6DB52E8D4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70" name="مخطط انسيابي: رابط 4169">
                                  <a:extLst>
                                    <a:ext uri="{FF2B5EF4-FFF2-40B4-BE49-F238E27FC236}">
                                      <a16:creationId xmlns:a16="http://schemas.microsoft.com/office/drawing/2014/main" id="{47BAB3F0-1A21-7F9C-A857-44B944AB495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71" name="مخطط انسيابي: رابط 4170">
                                  <a:extLst>
                                    <a:ext uri="{FF2B5EF4-FFF2-40B4-BE49-F238E27FC236}">
                                      <a16:creationId xmlns:a16="http://schemas.microsoft.com/office/drawing/2014/main" id="{58814A74-186A-D68B-06BF-61C140A770A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72" name="مخطط انسيابي: رابط 4171">
                                  <a:extLst>
                                    <a:ext uri="{FF2B5EF4-FFF2-40B4-BE49-F238E27FC236}">
                                      <a16:creationId xmlns:a16="http://schemas.microsoft.com/office/drawing/2014/main" id="{F4E210C8-007F-25A6-9670-979B3677338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59" name="مجموعة 4158">
                                <a:extLst>
                                  <a:ext uri="{FF2B5EF4-FFF2-40B4-BE49-F238E27FC236}">
                                    <a16:creationId xmlns:a16="http://schemas.microsoft.com/office/drawing/2014/main" id="{15ADEC76-0913-0CAD-A102-E34B322E8929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65" name="مخطط انسيابي: رابط 4164">
                                  <a:extLst>
                                    <a:ext uri="{FF2B5EF4-FFF2-40B4-BE49-F238E27FC236}">
                                      <a16:creationId xmlns:a16="http://schemas.microsoft.com/office/drawing/2014/main" id="{17E073CE-C777-FC9E-79C7-35DAB7F591B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66" name="مخطط انسيابي: رابط 4165">
                                  <a:extLst>
                                    <a:ext uri="{FF2B5EF4-FFF2-40B4-BE49-F238E27FC236}">
                                      <a16:creationId xmlns:a16="http://schemas.microsoft.com/office/drawing/2014/main" id="{4E55EE2C-D3BE-5BAA-49C0-3C9A1F99D26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67" name="مخطط انسيابي: رابط 4166">
                                  <a:extLst>
                                    <a:ext uri="{FF2B5EF4-FFF2-40B4-BE49-F238E27FC236}">
                                      <a16:creationId xmlns:a16="http://schemas.microsoft.com/office/drawing/2014/main" id="{380A0FC3-DC0D-9DB2-3E3C-1B1BBAD0E1D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68" name="مخطط انسيابي: رابط 4167">
                                  <a:extLst>
                                    <a:ext uri="{FF2B5EF4-FFF2-40B4-BE49-F238E27FC236}">
                                      <a16:creationId xmlns:a16="http://schemas.microsoft.com/office/drawing/2014/main" id="{D30EB095-A0CC-81DE-E604-DAEAE007179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60" name="مجموعة 4159">
                                <a:extLst>
                                  <a:ext uri="{FF2B5EF4-FFF2-40B4-BE49-F238E27FC236}">
                                    <a16:creationId xmlns:a16="http://schemas.microsoft.com/office/drawing/2014/main" id="{09540820-4E1E-373F-EE19-BB7D30580103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61" name="مخطط انسيابي: رابط 4160">
                                  <a:extLst>
                                    <a:ext uri="{FF2B5EF4-FFF2-40B4-BE49-F238E27FC236}">
                                      <a16:creationId xmlns:a16="http://schemas.microsoft.com/office/drawing/2014/main" id="{B1CC83E7-037D-5C43-6160-10E27809961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62" name="مخطط انسيابي: رابط 4161">
                                  <a:extLst>
                                    <a:ext uri="{FF2B5EF4-FFF2-40B4-BE49-F238E27FC236}">
                                      <a16:creationId xmlns:a16="http://schemas.microsoft.com/office/drawing/2014/main" id="{81CD0CA2-BE6A-0C84-C4C2-CE35C0F922C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63" name="مخطط انسيابي: رابط 4162">
                                  <a:extLst>
                                    <a:ext uri="{FF2B5EF4-FFF2-40B4-BE49-F238E27FC236}">
                                      <a16:creationId xmlns:a16="http://schemas.microsoft.com/office/drawing/2014/main" id="{C6AB240B-CC4C-2A8E-E6DB-AAB7C860245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64" name="مخطط انسيابي: رابط 4163">
                                  <a:extLst>
                                    <a:ext uri="{FF2B5EF4-FFF2-40B4-BE49-F238E27FC236}">
                                      <a16:creationId xmlns:a16="http://schemas.microsoft.com/office/drawing/2014/main" id="{558ED6B3-79A4-3901-9A83-846E673BE2C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094" name="مجموعة 4093">
                              <a:extLst>
                                <a:ext uri="{FF2B5EF4-FFF2-40B4-BE49-F238E27FC236}">
                                  <a16:creationId xmlns:a16="http://schemas.microsoft.com/office/drawing/2014/main" id="{18546EEF-5F97-7CFF-9242-250512FD634F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5924629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137" name="مجموعة 4136">
                                <a:extLst>
                                  <a:ext uri="{FF2B5EF4-FFF2-40B4-BE49-F238E27FC236}">
                                    <a16:creationId xmlns:a16="http://schemas.microsoft.com/office/drawing/2014/main" id="{991C5A89-078D-4FCC-728E-4D9E663601E2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53" name="مخطط انسيابي: رابط 4152">
                                  <a:extLst>
                                    <a:ext uri="{FF2B5EF4-FFF2-40B4-BE49-F238E27FC236}">
                                      <a16:creationId xmlns:a16="http://schemas.microsoft.com/office/drawing/2014/main" id="{E9BA2A6A-3B05-0253-5338-03C65725161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54" name="مخطط انسيابي: رابط 4153">
                                  <a:extLst>
                                    <a:ext uri="{FF2B5EF4-FFF2-40B4-BE49-F238E27FC236}">
                                      <a16:creationId xmlns:a16="http://schemas.microsoft.com/office/drawing/2014/main" id="{3D29C335-29CD-5EA4-9FEB-0583FE6291B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55" name="مخطط انسيابي: رابط 4154">
                                  <a:extLst>
                                    <a:ext uri="{FF2B5EF4-FFF2-40B4-BE49-F238E27FC236}">
                                      <a16:creationId xmlns:a16="http://schemas.microsoft.com/office/drawing/2014/main" id="{1A18A5F5-709E-79C3-0CF3-72355A97AE1C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56" name="مخطط انسيابي: رابط 4155">
                                  <a:extLst>
                                    <a:ext uri="{FF2B5EF4-FFF2-40B4-BE49-F238E27FC236}">
                                      <a16:creationId xmlns:a16="http://schemas.microsoft.com/office/drawing/2014/main" id="{0BC7F033-A9BB-72FD-E90B-5D56C708221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38" name="مجموعة 4137">
                                <a:extLst>
                                  <a:ext uri="{FF2B5EF4-FFF2-40B4-BE49-F238E27FC236}">
                                    <a16:creationId xmlns:a16="http://schemas.microsoft.com/office/drawing/2014/main" id="{806AD0B5-0C28-E1D9-F245-450F65B6B248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49" name="مخطط انسيابي: رابط 4148">
                                  <a:extLst>
                                    <a:ext uri="{FF2B5EF4-FFF2-40B4-BE49-F238E27FC236}">
                                      <a16:creationId xmlns:a16="http://schemas.microsoft.com/office/drawing/2014/main" id="{836E949F-3266-733B-9251-7DA5C8C2A48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50" name="مخطط انسيابي: رابط 4149">
                                  <a:extLst>
                                    <a:ext uri="{FF2B5EF4-FFF2-40B4-BE49-F238E27FC236}">
                                      <a16:creationId xmlns:a16="http://schemas.microsoft.com/office/drawing/2014/main" id="{DAA1F35A-A3F5-3183-C80E-BC5A10B137E9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51" name="مخطط انسيابي: رابط 4150">
                                  <a:extLst>
                                    <a:ext uri="{FF2B5EF4-FFF2-40B4-BE49-F238E27FC236}">
                                      <a16:creationId xmlns:a16="http://schemas.microsoft.com/office/drawing/2014/main" id="{442EB95B-B804-3B3C-7046-BB2776E8356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52" name="مخطط انسيابي: رابط 4151">
                                  <a:extLst>
                                    <a:ext uri="{FF2B5EF4-FFF2-40B4-BE49-F238E27FC236}">
                                      <a16:creationId xmlns:a16="http://schemas.microsoft.com/office/drawing/2014/main" id="{5ECFE370-25C7-6F36-8BD2-60C0BE5DE4A8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39" name="مجموعة 4138">
                                <a:extLst>
                                  <a:ext uri="{FF2B5EF4-FFF2-40B4-BE49-F238E27FC236}">
                                    <a16:creationId xmlns:a16="http://schemas.microsoft.com/office/drawing/2014/main" id="{57E2957A-963D-869C-D412-579A1DCB2603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45" name="مخطط انسيابي: رابط 4144">
                                  <a:extLst>
                                    <a:ext uri="{FF2B5EF4-FFF2-40B4-BE49-F238E27FC236}">
                                      <a16:creationId xmlns:a16="http://schemas.microsoft.com/office/drawing/2014/main" id="{C3500482-E9EC-EEA4-8C13-BE94815B0B0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46" name="مخطط انسيابي: رابط 4145">
                                  <a:extLst>
                                    <a:ext uri="{FF2B5EF4-FFF2-40B4-BE49-F238E27FC236}">
                                      <a16:creationId xmlns:a16="http://schemas.microsoft.com/office/drawing/2014/main" id="{866A973F-081A-FC32-F082-728D677FA39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47" name="مخطط انسيابي: رابط 4146">
                                  <a:extLst>
                                    <a:ext uri="{FF2B5EF4-FFF2-40B4-BE49-F238E27FC236}">
                                      <a16:creationId xmlns:a16="http://schemas.microsoft.com/office/drawing/2014/main" id="{CCC3D9BC-A3E3-667B-8DD7-CC97B996D92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48" name="مخطط انسيابي: رابط 4147">
                                  <a:extLst>
                                    <a:ext uri="{FF2B5EF4-FFF2-40B4-BE49-F238E27FC236}">
                                      <a16:creationId xmlns:a16="http://schemas.microsoft.com/office/drawing/2014/main" id="{C858E724-79D5-2E78-F4F8-A51EA8AF58C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40" name="مجموعة 4139">
                                <a:extLst>
                                  <a:ext uri="{FF2B5EF4-FFF2-40B4-BE49-F238E27FC236}">
                                    <a16:creationId xmlns:a16="http://schemas.microsoft.com/office/drawing/2014/main" id="{0CD2473F-A02A-BAC6-E34E-ADDA37ADDDF4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41" name="مخطط انسيابي: رابط 4140">
                                  <a:extLst>
                                    <a:ext uri="{FF2B5EF4-FFF2-40B4-BE49-F238E27FC236}">
                                      <a16:creationId xmlns:a16="http://schemas.microsoft.com/office/drawing/2014/main" id="{30BB45BF-5FBA-A485-AA74-27A0E370138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42" name="مخطط انسيابي: رابط 4141">
                                  <a:extLst>
                                    <a:ext uri="{FF2B5EF4-FFF2-40B4-BE49-F238E27FC236}">
                                      <a16:creationId xmlns:a16="http://schemas.microsoft.com/office/drawing/2014/main" id="{CECEB2CB-8310-B5B0-AE9D-B2C49879E2B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43" name="مخطط انسيابي: رابط 4142">
                                  <a:extLst>
                                    <a:ext uri="{FF2B5EF4-FFF2-40B4-BE49-F238E27FC236}">
                                      <a16:creationId xmlns:a16="http://schemas.microsoft.com/office/drawing/2014/main" id="{F8B803BF-C148-62B8-C152-9AA36CB3528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44" name="مخطط انسيابي: رابط 4143">
                                  <a:extLst>
                                    <a:ext uri="{FF2B5EF4-FFF2-40B4-BE49-F238E27FC236}">
                                      <a16:creationId xmlns:a16="http://schemas.microsoft.com/office/drawing/2014/main" id="{BD671F33-3698-BF62-FE05-8B3440A5464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095" name="مجموعة 4094">
                              <a:extLst>
                                <a:ext uri="{FF2B5EF4-FFF2-40B4-BE49-F238E27FC236}">
                                  <a16:creationId xmlns:a16="http://schemas.microsoft.com/office/drawing/2014/main" id="{E72486C6-2915-4387-068A-C92F195751F8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3834424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117" name="مجموعة 4116">
                                <a:extLst>
                                  <a:ext uri="{FF2B5EF4-FFF2-40B4-BE49-F238E27FC236}">
                                    <a16:creationId xmlns:a16="http://schemas.microsoft.com/office/drawing/2014/main" id="{3ACDFBCD-3A81-9B62-8B6B-43581C3EFEE9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33" name="مخطط انسيابي: رابط 4132">
                                  <a:extLst>
                                    <a:ext uri="{FF2B5EF4-FFF2-40B4-BE49-F238E27FC236}">
                                      <a16:creationId xmlns:a16="http://schemas.microsoft.com/office/drawing/2014/main" id="{CFF123F6-A1C5-16C4-DCF0-42C7DBD1502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34" name="مخطط انسيابي: رابط 4133">
                                  <a:extLst>
                                    <a:ext uri="{FF2B5EF4-FFF2-40B4-BE49-F238E27FC236}">
                                      <a16:creationId xmlns:a16="http://schemas.microsoft.com/office/drawing/2014/main" id="{DDF57F77-BDA3-4F6A-46E8-8FEBE14E894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35" name="مخطط انسيابي: رابط 4134">
                                  <a:extLst>
                                    <a:ext uri="{FF2B5EF4-FFF2-40B4-BE49-F238E27FC236}">
                                      <a16:creationId xmlns:a16="http://schemas.microsoft.com/office/drawing/2014/main" id="{402A8614-3EC9-4809-E502-727B289DAF8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36" name="مخطط انسيابي: رابط 4135">
                                  <a:extLst>
                                    <a:ext uri="{FF2B5EF4-FFF2-40B4-BE49-F238E27FC236}">
                                      <a16:creationId xmlns:a16="http://schemas.microsoft.com/office/drawing/2014/main" id="{55F66FEC-7E46-8FD0-771B-A5F56983F2E3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18" name="مجموعة 4117">
                                <a:extLst>
                                  <a:ext uri="{FF2B5EF4-FFF2-40B4-BE49-F238E27FC236}">
                                    <a16:creationId xmlns:a16="http://schemas.microsoft.com/office/drawing/2014/main" id="{298702D3-D759-DB1A-A40A-1E2013046D2B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29" name="مخطط انسيابي: رابط 4128">
                                  <a:extLst>
                                    <a:ext uri="{FF2B5EF4-FFF2-40B4-BE49-F238E27FC236}">
                                      <a16:creationId xmlns:a16="http://schemas.microsoft.com/office/drawing/2014/main" id="{4101636B-0BE6-67D8-36C3-21D73EF4D87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30" name="مخطط انسيابي: رابط 4129">
                                  <a:extLst>
                                    <a:ext uri="{FF2B5EF4-FFF2-40B4-BE49-F238E27FC236}">
                                      <a16:creationId xmlns:a16="http://schemas.microsoft.com/office/drawing/2014/main" id="{13589B64-9087-6DBD-0F6F-7FC1EADC019B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31" name="مخطط انسيابي: رابط 4130">
                                  <a:extLst>
                                    <a:ext uri="{FF2B5EF4-FFF2-40B4-BE49-F238E27FC236}">
                                      <a16:creationId xmlns:a16="http://schemas.microsoft.com/office/drawing/2014/main" id="{E3BF8FC9-C701-25C1-775E-3D0EB9EAF14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32" name="مخطط انسيابي: رابط 4131">
                                  <a:extLst>
                                    <a:ext uri="{FF2B5EF4-FFF2-40B4-BE49-F238E27FC236}">
                                      <a16:creationId xmlns:a16="http://schemas.microsoft.com/office/drawing/2014/main" id="{696CA01F-2BBC-1AD4-A598-B9596AE74D29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19" name="مجموعة 4118">
                                <a:extLst>
                                  <a:ext uri="{FF2B5EF4-FFF2-40B4-BE49-F238E27FC236}">
                                    <a16:creationId xmlns:a16="http://schemas.microsoft.com/office/drawing/2014/main" id="{796662BB-040E-4AC7-C0A1-D77CC671B66C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25" name="مخطط انسيابي: رابط 4124">
                                  <a:extLst>
                                    <a:ext uri="{FF2B5EF4-FFF2-40B4-BE49-F238E27FC236}">
                                      <a16:creationId xmlns:a16="http://schemas.microsoft.com/office/drawing/2014/main" id="{59454B41-3CAE-B4CC-B28E-B0A9606579F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26" name="مخطط انسيابي: رابط 4125">
                                  <a:extLst>
                                    <a:ext uri="{FF2B5EF4-FFF2-40B4-BE49-F238E27FC236}">
                                      <a16:creationId xmlns:a16="http://schemas.microsoft.com/office/drawing/2014/main" id="{6938B957-7580-4FB6-0C22-2634689F0FC8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27" name="مخطط انسيابي: رابط 4126">
                                  <a:extLst>
                                    <a:ext uri="{FF2B5EF4-FFF2-40B4-BE49-F238E27FC236}">
                                      <a16:creationId xmlns:a16="http://schemas.microsoft.com/office/drawing/2014/main" id="{86336F79-3FB0-4E0D-055B-069CB187268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28" name="مخطط انسيابي: رابط 4127">
                                  <a:extLst>
                                    <a:ext uri="{FF2B5EF4-FFF2-40B4-BE49-F238E27FC236}">
                                      <a16:creationId xmlns:a16="http://schemas.microsoft.com/office/drawing/2014/main" id="{F304DAC9-F2B5-7C92-1F91-FA8E34CDC9EE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20" name="مجموعة 4119">
                                <a:extLst>
                                  <a:ext uri="{FF2B5EF4-FFF2-40B4-BE49-F238E27FC236}">
                                    <a16:creationId xmlns:a16="http://schemas.microsoft.com/office/drawing/2014/main" id="{A524B35F-A6DA-F41A-D9F6-F5F0809D8B3A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21" name="مخطط انسيابي: رابط 4120">
                                  <a:extLst>
                                    <a:ext uri="{FF2B5EF4-FFF2-40B4-BE49-F238E27FC236}">
                                      <a16:creationId xmlns:a16="http://schemas.microsoft.com/office/drawing/2014/main" id="{9F879E08-AFC0-4D63-5265-ABA4979618C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22" name="مخطط انسيابي: رابط 4121">
                                  <a:extLst>
                                    <a:ext uri="{FF2B5EF4-FFF2-40B4-BE49-F238E27FC236}">
                                      <a16:creationId xmlns:a16="http://schemas.microsoft.com/office/drawing/2014/main" id="{68BF92A3-EE9A-E6ED-F454-B16642DD64C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23" name="مخطط انسيابي: رابط 4122">
                                  <a:extLst>
                                    <a:ext uri="{FF2B5EF4-FFF2-40B4-BE49-F238E27FC236}">
                                      <a16:creationId xmlns:a16="http://schemas.microsoft.com/office/drawing/2014/main" id="{8B6B9B2A-494B-16D4-F12D-0C0A617F802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24" name="مخطط انسيابي: رابط 4123">
                                  <a:extLst>
                                    <a:ext uri="{FF2B5EF4-FFF2-40B4-BE49-F238E27FC236}">
                                      <a16:creationId xmlns:a16="http://schemas.microsoft.com/office/drawing/2014/main" id="{1520B58B-DBB4-0935-BEF6-6EE1C9650F8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4096" name="مجموعة 4095">
                              <a:extLst>
                                <a:ext uri="{FF2B5EF4-FFF2-40B4-BE49-F238E27FC236}">
                                  <a16:creationId xmlns:a16="http://schemas.microsoft.com/office/drawing/2014/main" id="{20058863-5671-5631-4C9B-932DD53DB13B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744219" y="3376049"/>
                              <a:ext cx="1803761" cy="85971"/>
                              <a:chOff x="8388060" y="3376049"/>
                              <a:chExt cx="1803761" cy="85971"/>
                            </a:xfrm>
                          </p:grpSpPr>
                          <p:grpSp>
                            <p:nvGrpSpPr>
                              <p:cNvPr id="4097" name="مجموعة 4096">
                                <a:extLst>
                                  <a:ext uri="{FF2B5EF4-FFF2-40B4-BE49-F238E27FC236}">
                                    <a16:creationId xmlns:a16="http://schemas.microsoft.com/office/drawing/2014/main" id="{FE0ED9BA-3CF6-B38B-3B6F-AB2784258793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795146" y="3376051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13" name="مخطط انسيابي: رابط 4112">
                                  <a:extLst>
                                    <a:ext uri="{FF2B5EF4-FFF2-40B4-BE49-F238E27FC236}">
                                      <a16:creationId xmlns:a16="http://schemas.microsoft.com/office/drawing/2014/main" id="{06E8F76D-B64C-40C6-D42B-BFA5521C70F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14" name="مخطط انسيابي: رابط 4113">
                                  <a:extLst>
                                    <a:ext uri="{FF2B5EF4-FFF2-40B4-BE49-F238E27FC236}">
                                      <a16:creationId xmlns:a16="http://schemas.microsoft.com/office/drawing/2014/main" id="{E0844171-0A10-9351-87E4-B9C6E3B7192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15" name="مخطط انسيابي: رابط 4114">
                                  <a:extLst>
                                    <a:ext uri="{FF2B5EF4-FFF2-40B4-BE49-F238E27FC236}">
                                      <a16:creationId xmlns:a16="http://schemas.microsoft.com/office/drawing/2014/main" id="{78F271DE-64C1-64F4-34D9-DB88B47FBCA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16" name="مخطط انسيابي: رابط 4115">
                                  <a:extLst>
                                    <a:ext uri="{FF2B5EF4-FFF2-40B4-BE49-F238E27FC236}">
                                      <a16:creationId xmlns:a16="http://schemas.microsoft.com/office/drawing/2014/main" id="{25825E86-D2C6-1123-0869-1F4D5C88ED3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3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098" name="مجموعة 4097">
                                <a:extLst>
                                  <a:ext uri="{FF2B5EF4-FFF2-40B4-BE49-F238E27FC236}">
                                    <a16:creationId xmlns:a16="http://schemas.microsoft.com/office/drawing/2014/main" id="{B12A2DE3-2686-8763-02C2-F91B7168E9C4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9329749" y="3376050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09" name="مخطط انسيابي: رابط 4108">
                                  <a:extLst>
                                    <a:ext uri="{FF2B5EF4-FFF2-40B4-BE49-F238E27FC236}">
                                      <a16:creationId xmlns:a16="http://schemas.microsoft.com/office/drawing/2014/main" id="{2C63EC8C-FEC2-6959-C2EB-7BA9596E9407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10" name="مخطط انسيابي: رابط 4109">
                                  <a:extLst>
                                    <a:ext uri="{FF2B5EF4-FFF2-40B4-BE49-F238E27FC236}">
                                      <a16:creationId xmlns:a16="http://schemas.microsoft.com/office/drawing/2014/main" id="{B8B197A1-BC12-64B1-4281-5C8AF332806D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11" name="مخطط انسيابي: رابط 4110">
                                  <a:extLst>
                                    <a:ext uri="{FF2B5EF4-FFF2-40B4-BE49-F238E27FC236}">
                                      <a16:creationId xmlns:a16="http://schemas.microsoft.com/office/drawing/2014/main" id="{0CC3511A-DDC6-89CF-B5D9-494B2FB719F4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12" name="مخطط انسيابي: رابط 4111">
                                  <a:extLst>
                                    <a:ext uri="{FF2B5EF4-FFF2-40B4-BE49-F238E27FC236}">
                                      <a16:creationId xmlns:a16="http://schemas.microsoft.com/office/drawing/2014/main" id="{D6E209D0-84CE-1173-F75B-325F92A8D69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4">
                                      <a:lumMod val="60000"/>
                                      <a:lumOff val="4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099" name="مجموعة 4098">
                                <a:extLst>
                                  <a:ext uri="{FF2B5EF4-FFF2-40B4-BE49-F238E27FC236}">
                                    <a16:creationId xmlns:a16="http://schemas.microsoft.com/office/drawing/2014/main" id="{078FBACD-FC85-CD39-E41E-B70B6E2DEE65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858447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05" name="مخطط انسيابي: رابط 4104">
                                  <a:extLst>
                                    <a:ext uri="{FF2B5EF4-FFF2-40B4-BE49-F238E27FC236}">
                                      <a16:creationId xmlns:a16="http://schemas.microsoft.com/office/drawing/2014/main" id="{0C60D870-A15F-1981-23AD-0F304C1A4691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06" name="مخطط انسيابي: رابط 4105">
                                  <a:extLst>
                                    <a:ext uri="{FF2B5EF4-FFF2-40B4-BE49-F238E27FC236}">
                                      <a16:creationId xmlns:a16="http://schemas.microsoft.com/office/drawing/2014/main" id="{51374F53-E60D-D47F-9836-A8E048402850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07" name="مخطط انسيابي: رابط 4106">
                                  <a:extLst>
                                    <a:ext uri="{FF2B5EF4-FFF2-40B4-BE49-F238E27FC236}">
                                      <a16:creationId xmlns:a16="http://schemas.microsoft.com/office/drawing/2014/main" id="{89BF779B-8D67-0CC8-6080-F3D11D904BF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08" name="مخطط انسيابي: رابط 4107">
                                  <a:extLst>
                                    <a:ext uri="{FF2B5EF4-FFF2-40B4-BE49-F238E27FC236}">
                                      <a16:creationId xmlns:a16="http://schemas.microsoft.com/office/drawing/2014/main" id="{174FCFC9-3BE2-069E-E58E-5249AF7C13C5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chemeClr val="accent5">
                                      <a:lumMod val="40000"/>
                                      <a:lumOff val="60000"/>
                                    </a:schemeClr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4100" name="مجموعة 4099">
                                <a:extLst>
                                  <a:ext uri="{FF2B5EF4-FFF2-40B4-BE49-F238E27FC236}">
                                    <a16:creationId xmlns:a16="http://schemas.microsoft.com/office/drawing/2014/main" id="{E32913E5-6C87-CCE3-A8A7-7610E8DDC178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8388060" y="3376049"/>
                                <a:ext cx="396675" cy="85969"/>
                                <a:chOff x="9736002" y="3369694"/>
                                <a:chExt cx="513961" cy="113584"/>
                              </a:xfrm>
                            </p:grpSpPr>
                            <p:sp>
                              <p:nvSpPr>
                                <p:cNvPr id="4101" name="مخطط انسيابي: رابط 4100">
                                  <a:extLst>
                                    <a:ext uri="{FF2B5EF4-FFF2-40B4-BE49-F238E27FC236}">
                                      <a16:creationId xmlns:a16="http://schemas.microsoft.com/office/drawing/2014/main" id="{496250BA-477A-7914-D1D6-985D9DAA5FC9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142913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02" name="مخطط انسيابي: رابط 4101">
                                  <a:extLst>
                                    <a:ext uri="{FF2B5EF4-FFF2-40B4-BE49-F238E27FC236}">
                                      <a16:creationId xmlns:a16="http://schemas.microsoft.com/office/drawing/2014/main" id="{BC5464E5-5F1E-4B98-6873-7FC4DF2747C2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10007276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03" name="مخطط انسيابي: رابط 4102">
                                  <a:extLst>
                                    <a:ext uri="{FF2B5EF4-FFF2-40B4-BE49-F238E27FC236}">
                                      <a16:creationId xmlns:a16="http://schemas.microsoft.com/office/drawing/2014/main" id="{6C0B10E7-029E-8542-806D-4AE41616255F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871639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04" name="مخطط انسيابي: رابط 4103">
                                  <a:extLst>
                                    <a:ext uri="{FF2B5EF4-FFF2-40B4-BE49-F238E27FC236}">
                                      <a16:creationId xmlns:a16="http://schemas.microsoft.com/office/drawing/2014/main" id="{D4D730A5-82D4-1700-68F7-64E4E3071DEA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9736002" y="3369694"/>
                                  <a:ext cx="107050" cy="113584"/>
                                </a:xfrm>
                                <a:prstGeom prst="flowChartConnector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9525">
                                  <a:solidFill>
                                    <a:srgbClr val="99CCFF"/>
                                  </a:solidFill>
                                </a:ln>
                                <a:effectLst/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1" anchor="ctr"/>
                                <a:lstStyle/>
                                <a:p>
                                  <a:pPr marL="0" marR="0" lvl="0" indent="0" algn="ctr" defTabSz="914400" rtl="1" eaLnBrk="1" fontAlgn="auto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ts val="0"/>
                                    </a:spcBef>
                                    <a:spcAft>
                                      <a:spcPts val="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  <a:defRPr/>
                                  </a:pPr>
                                  <a:r>
                                    <a:rPr kumimoji="0" lang="ar-SA" sz="601" b="1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70C0"/>
                                      </a:solidFill>
                                      <a:effectLst/>
                                      <a:uLnTx/>
                                      <a:uFillTx/>
                                      <a:latin typeface="Sakkal Majalla" panose="02000000000000000000" pitchFamily="2" charset="-78"/>
                                      <a:ea typeface="GE SS Two Bold" panose="020A0503020102020204" pitchFamily="18" charset="-78"/>
                                      <a:cs typeface="Sakkal Majalla" panose="02000000000000000000" pitchFamily="2" charset="-78"/>
                                    </a:rPr>
                                    <a:t> </a:t>
                                  </a:r>
                                  <a:endParaRPr kumimoji="0" lang="ar-SA" sz="601" b="1" i="0" u="none" strike="noStrike" kern="1200" cap="none" spc="0" normalizeH="0" baseline="0" noProof="0" dirty="0">
                                    <a:ln w="22225">
                                      <a:solidFill>
                                        <a:srgbClr val="9F2936"/>
                                      </a:solidFill>
                                      <a:prstDash val="solid"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libri" panose="020F0502020204030204"/>
                                    <a:ea typeface="+mn-ea"/>
                                    <a:cs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</p:grpSp>
                    </p:grpSp>
                  </p:grpSp>
                </p:grpSp>
                <p:sp>
                  <p:nvSpPr>
                    <p:cNvPr id="4802" name="مربع نص 4801">
                      <a:extLst>
                        <a:ext uri="{FF2B5EF4-FFF2-40B4-BE49-F238E27FC236}">
                          <a16:creationId xmlns:a16="http://schemas.microsoft.com/office/drawing/2014/main" id="{3ADAC837-DA22-69DD-7836-53FA59F9090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1907170" y="3803459"/>
                      <a:ext cx="279524" cy="262718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10</a:t>
                      </a:r>
                      <a:endParaRPr kumimoji="0" lang="ar-SA" sz="11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4805" name="مربع نص 4804">
                    <a:extLst>
                      <a:ext uri="{FF2B5EF4-FFF2-40B4-BE49-F238E27FC236}">
                        <a16:creationId xmlns:a16="http://schemas.microsoft.com/office/drawing/2014/main" id="{27947192-0132-0831-3718-F2ACC3C99B7F}"/>
                      </a:ext>
                    </a:extLst>
                  </p:cNvPr>
                  <p:cNvSpPr txBox="1"/>
                  <p:nvPr/>
                </p:nvSpPr>
                <p:spPr>
                  <a:xfrm>
                    <a:off x="11871722" y="4110449"/>
                    <a:ext cx="296355" cy="25499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ar-SA" sz="1050" b="1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rPr>
                      <a:t>11</a:t>
                    </a:r>
                    <a:endParaRPr kumimoji="0" lang="ar-SA" sz="1050" b="0" i="0" u="none" strike="noStrike" kern="1200" cap="none" spc="-15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4807" name="مربع نص 4806">
                  <a:extLst>
                    <a:ext uri="{FF2B5EF4-FFF2-40B4-BE49-F238E27FC236}">
                      <a16:creationId xmlns:a16="http://schemas.microsoft.com/office/drawing/2014/main" id="{D5F64D22-88CA-188D-92A8-B29193081477}"/>
                    </a:ext>
                  </a:extLst>
                </p:cNvPr>
                <p:cNvSpPr txBox="1"/>
                <p:nvPr/>
              </p:nvSpPr>
              <p:spPr>
                <a:xfrm>
                  <a:off x="11873597" y="4407047"/>
                  <a:ext cx="296355" cy="25499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1050" b="1" i="0" u="none" strike="noStrike" kern="1200" cap="none" spc="-15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12</a:t>
                  </a:r>
                  <a:endParaRPr kumimoji="0" lang="ar-SA" sz="1050" b="0" i="0" u="none" strike="noStrike" kern="1200" cap="none" spc="-15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4811" name="مجموعة 4810">
                  <a:extLst>
                    <a:ext uri="{FF2B5EF4-FFF2-40B4-BE49-F238E27FC236}">
                      <a16:creationId xmlns:a16="http://schemas.microsoft.com/office/drawing/2014/main" id="{D366AFED-2C83-F094-AFC0-BE834821D4BC}"/>
                    </a:ext>
                  </a:extLst>
                </p:cNvPr>
                <p:cNvGrpSpPr/>
                <p:nvPr/>
              </p:nvGrpSpPr>
              <p:grpSpPr>
                <a:xfrm>
                  <a:off x="615182" y="4678762"/>
                  <a:ext cx="11565371" cy="1127429"/>
                  <a:chOff x="615182" y="4678762"/>
                  <a:chExt cx="11565371" cy="1127429"/>
                </a:xfrm>
              </p:grpSpPr>
              <p:grpSp>
                <p:nvGrpSpPr>
                  <p:cNvPr id="4442" name="مجموعة 4441">
                    <a:extLst>
                      <a:ext uri="{FF2B5EF4-FFF2-40B4-BE49-F238E27FC236}">
                        <a16:creationId xmlns:a16="http://schemas.microsoft.com/office/drawing/2014/main" id="{7C31DF86-35EE-F2F1-7165-099E89066DEF}"/>
                      </a:ext>
                    </a:extLst>
                  </p:cNvPr>
                  <p:cNvGrpSpPr/>
                  <p:nvPr/>
                </p:nvGrpSpPr>
                <p:grpSpPr>
                  <a:xfrm>
                    <a:off x="615182" y="4713194"/>
                    <a:ext cx="11544490" cy="1092997"/>
                    <a:chOff x="613221" y="1156650"/>
                    <a:chExt cx="11544490" cy="1092997"/>
                  </a:xfrm>
                </p:grpSpPr>
                <p:grpSp>
                  <p:nvGrpSpPr>
                    <p:cNvPr id="4443" name="مجموعة 4442">
                      <a:extLst>
                        <a:ext uri="{FF2B5EF4-FFF2-40B4-BE49-F238E27FC236}">
                          <a16:creationId xmlns:a16="http://schemas.microsoft.com/office/drawing/2014/main" id="{EF8204C1-F3C7-6326-5457-311EE684BB8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20743" y="1156650"/>
                      <a:ext cx="11536968" cy="491573"/>
                      <a:chOff x="620743" y="1156650"/>
                      <a:chExt cx="11536968" cy="491573"/>
                    </a:xfrm>
                  </p:grpSpPr>
                  <p:grpSp>
                    <p:nvGrpSpPr>
                      <p:cNvPr id="4623" name="مجموعة 4622">
                        <a:extLst>
                          <a:ext uri="{FF2B5EF4-FFF2-40B4-BE49-F238E27FC236}">
                            <a16:creationId xmlns:a16="http://schemas.microsoft.com/office/drawing/2014/main" id="{15A03F3B-8C89-CA59-C34F-092A66453E5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20743" y="1156650"/>
                        <a:ext cx="11536968" cy="189446"/>
                        <a:chOff x="155356" y="3372990"/>
                        <a:chExt cx="12013311" cy="175575"/>
                      </a:xfrm>
                    </p:grpSpPr>
                    <p:sp>
                      <p:nvSpPr>
                        <p:cNvPr id="4714" name="مستطيل: زوايا مستديرة 4713">
                          <a:extLst>
                            <a:ext uri="{FF2B5EF4-FFF2-40B4-BE49-F238E27FC236}">
                              <a16:creationId xmlns:a16="http://schemas.microsoft.com/office/drawing/2014/main" id="{F9E722E1-A69D-BE8F-2A4F-8D520044048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7967" y="3372990"/>
                          <a:ext cx="2290700" cy="175575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chemeClr val="bg1"/>
                        </a:solidFill>
                        <a:ln w="3175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lIns="0" tIns="0" rIns="0" bIns="0"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8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</a:p>
                      </p:txBody>
                    </p:sp>
                    <p:sp>
                      <p:nvSpPr>
                        <p:cNvPr id="4715" name="مخطط انسيابي: رابط 4714">
                          <a:extLst>
                            <a:ext uri="{FF2B5EF4-FFF2-40B4-BE49-F238E27FC236}">
                              <a16:creationId xmlns:a16="http://schemas.microsoft.com/office/drawing/2014/main" id="{C8E5F291-3BA9-B1D1-A541-E7DF01E089E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1995169" y="3394426"/>
                          <a:ext cx="151677" cy="129480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6350">
                          <a:solidFill>
                            <a:srgbClr val="0070C0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105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1050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grpSp>
                      <p:nvGrpSpPr>
                        <p:cNvPr id="4716" name="مجموعة 4715">
                          <a:extLst>
                            <a:ext uri="{FF2B5EF4-FFF2-40B4-BE49-F238E27FC236}">
                              <a16:creationId xmlns:a16="http://schemas.microsoft.com/office/drawing/2014/main" id="{B1C55C4B-46A7-4218-C33E-9249751831B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55356" y="3414497"/>
                          <a:ext cx="9624788" cy="89317"/>
                          <a:chOff x="1744219" y="3376049"/>
                          <a:chExt cx="8074376" cy="85971"/>
                        </a:xfrm>
                      </p:grpSpPr>
                      <p:grpSp>
                        <p:nvGrpSpPr>
                          <p:cNvPr id="4717" name="مجموعة 4716">
                            <a:extLst>
                              <a:ext uri="{FF2B5EF4-FFF2-40B4-BE49-F238E27FC236}">
                                <a16:creationId xmlns:a16="http://schemas.microsoft.com/office/drawing/2014/main" id="{2D5A4A55-09E6-77B0-6C28-448E2B8C4626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014834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781" name="مجموعة 4780">
                              <a:extLst>
                                <a:ext uri="{FF2B5EF4-FFF2-40B4-BE49-F238E27FC236}">
                                  <a16:creationId xmlns:a16="http://schemas.microsoft.com/office/drawing/2014/main" id="{3F222D3B-3E1D-8A6C-A160-993F86D67661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97" name="مخطط انسيابي: رابط 4796">
                                <a:extLst>
                                  <a:ext uri="{FF2B5EF4-FFF2-40B4-BE49-F238E27FC236}">
                                    <a16:creationId xmlns:a16="http://schemas.microsoft.com/office/drawing/2014/main" id="{1E47FBDB-EF19-3A64-7199-61613140FAB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98" name="مخطط انسيابي: رابط 4797">
                                <a:extLst>
                                  <a:ext uri="{FF2B5EF4-FFF2-40B4-BE49-F238E27FC236}">
                                    <a16:creationId xmlns:a16="http://schemas.microsoft.com/office/drawing/2014/main" id="{538E5581-A6F6-C4ED-C297-3B6855A8C93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99" name="مخطط انسيابي: رابط 4798">
                                <a:extLst>
                                  <a:ext uri="{FF2B5EF4-FFF2-40B4-BE49-F238E27FC236}">
                                    <a16:creationId xmlns:a16="http://schemas.microsoft.com/office/drawing/2014/main" id="{D7CFC0A1-AEB7-9B95-BC78-105E54C285C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800" name="مخطط انسيابي: رابط 4799">
                                <a:extLst>
                                  <a:ext uri="{FF2B5EF4-FFF2-40B4-BE49-F238E27FC236}">
                                    <a16:creationId xmlns:a16="http://schemas.microsoft.com/office/drawing/2014/main" id="{1092B2EA-1B7E-319D-D2B5-D3DBE829888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782" name="مجموعة 4781">
                              <a:extLst>
                                <a:ext uri="{FF2B5EF4-FFF2-40B4-BE49-F238E27FC236}">
                                  <a16:creationId xmlns:a16="http://schemas.microsoft.com/office/drawing/2014/main" id="{83D1FFC5-B891-3067-B232-B80062B89D9E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93" name="مخطط انسيابي: رابط 4792">
                                <a:extLst>
                                  <a:ext uri="{FF2B5EF4-FFF2-40B4-BE49-F238E27FC236}">
                                    <a16:creationId xmlns:a16="http://schemas.microsoft.com/office/drawing/2014/main" id="{A0F83201-EBD6-F256-8062-42A4F2CD7FB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94" name="مخطط انسيابي: رابط 4793">
                                <a:extLst>
                                  <a:ext uri="{FF2B5EF4-FFF2-40B4-BE49-F238E27FC236}">
                                    <a16:creationId xmlns:a16="http://schemas.microsoft.com/office/drawing/2014/main" id="{AAAF8601-BB5A-1341-BE3F-02C443B3ED8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95" name="مخطط انسيابي: رابط 4794">
                                <a:extLst>
                                  <a:ext uri="{FF2B5EF4-FFF2-40B4-BE49-F238E27FC236}">
                                    <a16:creationId xmlns:a16="http://schemas.microsoft.com/office/drawing/2014/main" id="{5B7319AF-9E17-B1F8-4532-A1399A52D6D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96" name="مخطط انسيابي: رابط 4795">
                                <a:extLst>
                                  <a:ext uri="{FF2B5EF4-FFF2-40B4-BE49-F238E27FC236}">
                                    <a16:creationId xmlns:a16="http://schemas.microsoft.com/office/drawing/2014/main" id="{9C3E6F34-2017-54F8-3BBC-90F9376FCA2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783" name="مجموعة 4782">
                              <a:extLst>
                                <a:ext uri="{FF2B5EF4-FFF2-40B4-BE49-F238E27FC236}">
                                  <a16:creationId xmlns:a16="http://schemas.microsoft.com/office/drawing/2014/main" id="{485C5D6B-C50B-8340-364A-78BF544782F3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89" name="مخطط انسيابي: رابط 4788">
                                <a:extLst>
                                  <a:ext uri="{FF2B5EF4-FFF2-40B4-BE49-F238E27FC236}">
                                    <a16:creationId xmlns:a16="http://schemas.microsoft.com/office/drawing/2014/main" id="{4AA8F810-F162-2B5C-54B3-F2F0CAF96EF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90" name="مخطط انسيابي: رابط 4789">
                                <a:extLst>
                                  <a:ext uri="{FF2B5EF4-FFF2-40B4-BE49-F238E27FC236}">
                                    <a16:creationId xmlns:a16="http://schemas.microsoft.com/office/drawing/2014/main" id="{96D42246-F7F2-8D83-6148-7D22DB3B864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91" name="مخطط انسيابي: رابط 4790">
                                <a:extLst>
                                  <a:ext uri="{FF2B5EF4-FFF2-40B4-BE49-F238E27FC236}">
                                    <a16:creationId xmlns:a16="http://schemas.microsoft.com/office/drawing/2014/main" id="{19AEFCF1-9230-A4C8-516E-ABE78C8044CA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92" name="مخطط انسيابي: رابط 4791">
                                <a:extLst>
                                  <a:ext uri="{FF2B5EF4-FFF2-40B4-BE49-F238E27FC236}">
                                    <a16:creationId xmlns:a16="http://schemas.microsoft.com/office/drawing/2014/main" id="{17B86421-C63E-5551-DDAE-3E83E089C96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784" name="مجموعة 4783">
                              <a:extLst>
                                <a:ext uri="{FF2B5EF4-FFF2-40B4-BE49-F238E27FC236}">
                                  <a16:creationId xmlns:a16="http://schemas.microsoft.com/office/drawing/2014/main" id="{FC80D9DB-1386-0841-5564-7B057BB4E6D4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85" name="مخطط انسيابي: رابط 4784">
                                <a:extLst>
                                  <a:ext uri="{FF2B5EF4-FFF2-40B4-BE49-F238E27FC236}">
                                    <a16:creationId xmlns:a16="http://schemas.microsoft.com/office/drawing/2014/main" id="{B7575EF6-8004-9636-88BF-B0D6B24570E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86" name="مخطط انسيابي: رابط 4785">
                                <a:extLst>
                                  <a:ext uri="{FF2B5EF4-FFF2-40B4-BE49-F238E27FC236}">
                                    <a16:creationId xmlns:a16="http://schemas.microsoft.com/office/drawing/2014/main" id="{2E04D5A7-8E42-A402-1B24-52DD5C23907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87" name="مخطط انسيابي: رابط 4786">
                                <a:extLst>
                                  <a:ext uri="{FF2B5EF4-FFF2-40B4-BE49-F238E27FC236}">
                                    <a16:creationId xmlns:a16="http://schemas.microsoft.com/office/drawing/2014/main" id="{DF7D8FE7-EE4C-A7CA-0034-0DA67D2E5EF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88" name="مخطط انسيابي: رابط 4787">
                                <a:extLst>
                                  <a:ext uri="{FF2B5EF4-FFF2-40B4-BE49-F238E27FC236}">
                                    <a16:creationId xmlns:a16="http://schemas.microsoft.com/office/drawing/2014/main" id="{43CD8BF2-22A4-A341-9E85-881DF11B1B2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718" name="مجموعة 4717">
                            <a:extLst>
                              <a:ext uri="{FF2B5EF4-FFF2-40B4-BE49-F238E27FC236}">
                                <a16:creationId xmlns:a16="http://schemas.microsoft.com/office/drawing/2014/main" id="{A9BAB9A1-549A-3EC4-AFC4-2A5043E33BE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5924629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761" name="مجموعة 4760">
                              <a:extLst>
                                <a:ext uri="{FF2B5EF4-FFF2-40B4-BE49-F238E27FC236}">
                                  <a16:creationId xmlns:a16="http://schemas.microsoft.com/office/drawing/2014/main" id="{E2200009-3502-EECB-7924-11D964DD311A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77" name="مخطط انسيابي: رابط 4776">
                                <a:extLst>
                                  <a:ext uri="{FF2B5EF4-FFF2-40B4-BE49-F238E27FC236}">
                                    <a16:creationId xmlns:a16="http://schemas.microsoft.com/office/drawing/2014/main" id="{A0CE67BC-FE52-97F8-6F59-F9DF41B0CB0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78" name="مخطط انسيابي: رابط 4777">
                                <a:extLst>
                                  <a:ext uri="{FF2B5EF4-FFF2-40B4-BE49-F238E27FC236}">
                                    <a16:creationId xmlns:a16="http://schemas.microsoft.com/office/drawing/2014/main" id="{06C3F397-81E4-2DE8-DF5A-F5A9701DC6B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79" name="مخطط انسيابي: رابط 4778">
                                <a:extLst>
                                  <a:ext uri="{FF2B5EF4-FFF2-40B4-BE49-F238E27FC236}">
                                    <a16:creationId xmlns:a16="http://schemas.microsoft.com/office/drawing/2014/main" id="{3D0A49F8-5BE3-D66B-9303-205447B7EFB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80" name="مخطط انسيابي: رابط 4779">
                                <a:extLst>
                                  <a:ext uri="{FF2B5EF4-FFF2-40B4-BE49-F238E27FC236}">
                                    <a16:creationId xmlns:a16="http://schemas.microsoft.com/office/drawing/2014/main" id="{E25BECD7-2E05-7A6D-7E2D-C85391F967BA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762" name="مجموعة 4761">
                              <a:extLst>
                                <a:ext uri="{FF2B5EF4-FFF2-40B4-BE49-F238E27FC236}">
                                  <a16:creationId xmlns:a16="http://schemas.microsoft.com/office/drawing/2014/main" id="{E3524FC1-765D-2B58-BB9C-7C5D76B0B2F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73" name="مخطط انسيابي: رابط 4772">
                                <a:extLst>
                                  <a:ext uri="{FF2B5EF4-FFF2-40B4-BE49-F238E27FC236}">
                                    <a16:creationId xmlns:a16="http://schemas.microsoft.com/office/drawing/2014/main" id="{91167BF6-6C16-E9B3-1E46-4C1C0001662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74" name="مخطط انسيابي: رابط 4773">
                                <a:extLst>
                                  <a:ext uri="{FF2B5EF4-FFF2-40B4-BE49-F238E27FC236}">
                                    <a16:creationId xmlns:a16="http://schemas.microsoft.com/office/drawing/2014/main" id="{AB8EBA2D-9459-5919-9AF1-D27C30C5D5E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75" name="مخطط انسيابي: رابط 4774">
                                <a:extLst>
                                  <a:ext uri="{FF2B5EF4-FFF2-40B4-BE49-F238E27FC236}">
                                    <a16:creationId xmlns:a16="http://schemas.microsoft.com/office/drawing/2014/main" id="{EE588AE9-4527-62D3-2120-0A2D3C576D6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76" name="مخطط انسيابي: رابط 4775">
                                <a:extLst>
                                  <a:ext uri="{FF2B5EF4-FFF2-40B4-BE49-F238E27FC236}">
                                    <a16:creationId xmlns:a16="http://schemas.microsoft.com/office/drawing/2014/main" id="{F97B13CB-E1B3-2B41-D9A1-62CA989EB2C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763" name="مجموعة 4762">
                              <a:extLst>
                                <a:ext uri="{FF2B5EF4-FFF2-40B4-BE49-F238E27FC236}">
                                  <a16:creationId xmlns:a16="http://schemas.microsoft.com/office/drawing/2014/main" id="{A070E57E-16BD-50AA-5F67-D688BB5300FD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69" name="مخطط انسيابي: رابط 4768">
                                <a:extLst>
                                  <a:ext uri="{FF2B5EF4-FFF2-40B4-BE49-F238E27FC236}">
                                    <a16:creationId xmlns:a16="http://schemas.microsoft.com/office/drawing/2014/main" id="{D046CF0A-A04B-6257-93A9-CA777BB96CB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70" name="مخطط انسيابي: رابط 4769">
                                <a:extLst>
                                  <a:ext uri="{FF2B5EF4-FFF2-40B4-BE49-F238E27FC236}">
                                    <a16:creationId xmlns:a16="http://schemas.microsoft.com/office/drawing/2014/main" id="{F62928F2-EFD8-7FF0-857C-60E9734256D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71" name="مخطط انسيابي: رابط 4770">
                                <a:extLst>
                                  <a:ext uri="{FF2B5EF4-FFF2-40B4-BE49-F238E27FC236}">
                                    <a16:creationId xmlns:a16="http://schemas.microsoft.com/office/drawing/2014/main" id="{A4D7F2BC-6DE1-CC34-6494-BD408F613AE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72" name="مخطط انسيابي: رابط 4771">
                                <a:extLst>
                                  <a:ext uri="{FF2B5EF4-FFF2-40B4-BE49-F238E27FC236}">
                                    <a16:creationId xmlns:a16="http://schemas.microsoft.com/office/drawing/2014/main" id="{A66F3724-EB3B-1658-5383-3AC09A48631F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764" name="مجموعة 4763">
                              <a:extLst>
                                <a:ext uri="{FF2B5EF4-FFF2-40B4-BE49-F238E27FC236}">
                                  <a16:creationId xmlns:a16="http://schemas.microsoft.com/office/drawing/2014/main" id="{C07A381D-67EF-1A3E-36C1-3EB2873916E3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65" name="مخطط انسيابي: رابط 4764">
                                <a:extLst>
                                  <a:ext uri="{FF2B5EF4-FFF2-40B4-BE49-F238E27FC236}">
                                    <a16:creationId xmlns:a16="http://schemas.microsoft.com/office/drawing/2014/main" id="{3AE09BE1-0E2D-BDA3-D2CA-6F1547A1DBEF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66" name="مخطط انسيابي: رابط 4765">
                                <a:extLst>
                                  <a:ext uri="{FF2B5EF4-FFF2-40B4-BE49-F238E27FC236}">
                                    <a16:creationId xmlns:a16="http://schemas.microsoft.com/office/drawing/2014/main" id="{1E7971AA-F59D-B381-410F-FA89940B2A6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67" name="مخطط انسيابي: رابط 4766">
                                <a:extLst>
                                  <a:ext uri="{FF2B5EF4-FFF2-40B4-BE49-F238E27FC236}">
                                    <a16:creationId xmlns:a16="http://schemas.microsoft.com/office/drawing/2014/main" id="{4D3837EA-1817-2F17-75C8-B25FC4E9BDD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68" name="مخطط انسيابي: رابط 4767">
                                <a:extLst>
                                  <a:ext uri="{FF2B5EF4-FFF2-40B4-BE49-F238E27FC236}">
                                    <a16:creationId xmlns:a16="http://schemas.microsoft.com/office/drawing/2014/main" id="{EB89630D-A6B8-3730-7458-7856E033EFE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719" name="مجموعة 4718">
                            <a:extLst>
                              <a:ext uri="{FF2B5EF4-FFF2-40B4-BE49-F238E27FC236}">
                                <a16:creationId xmlns:a16="http://schemas.microsoft.com/office/drawing/2014/main" id="{63FDB709-C8E4-3C46-38DD-4F266614A74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3834424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741" name="مجموعة 4740">
                              <a:extLst>
                                <a:ext uri="{FF2B5EF4-FFF2-40B4-BE49-F238E27FC236}">
                                  <a16:creationId xmlns:a16="http://schemas.microsoft.com/office/drawing/2014/main" id="{4DEDE57C-120E-9746-1E0F-75DAC6CE5CFB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57" name="مخطط انسيابي: رابط 4756">
                                <a:extLst>
                                  <a:ext uri="{FF2B5EF4-FFF2-40B4-BE49-F238E27FC236}">
                                    <a16:creationId xmlns:a16="http://schemas.microsoft.com/office/drawing/2014/main" id="{98005332-0533-A78A-0FC5-795BE198126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58" name="مخطط انسيابي: رابط 4757">
                                <a:extLst>
                                  <a:ext uri="{FF2B5EF4-FFF2-40B4-BE49-F238E27FC236}">
                                    <a16:creationId xmlns:a16="http://schemas.microsoft.com/office/drawing/2014/main" id="{3FF6D7B5-7DF1-359E-6901-D38393A1CDC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59" name="مخطط انسيابي: رابط 4758">
                                <a:extLst>
                                  <a:ext uri="{FF2B5EF4-FFF2-40B4-BE49-F238E27FC236}">
                                    <a16:creationId xmlns:a16="http://schemas.microsoft.com/office/drawing/2014/main" id="{054BCEB7-683D-B0E0-74C2-C11BBA83126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60" name="مخطط انسيابي: رابط 4759">
                                <a:extLst>
                                  <a:ext uri="{FF2B5EF4-FFF2-40B4-BE49-F238E27FC236}">
                                    <a16:creationId xmlns:a16="http://schemas.microsoft.com/office/drawing/2014/main" id="{2C27E4F4-757D-6767-99B6-E70B8F5A183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742" name="مجموعة 4741">
                              <a:extLst>
                                <a:ext uri="{FF2B5EF4-FFF2-40B4-BE49-F238E27FC236}">
                                  <a16:creationId xmlns:a16="http://schemas.microsoft.com/office/drawing/2014/main" id="{D95CBCBE-F445-FE55-74C4-7FAA90531A6E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53" name="مخطط انسيابي: رابط 4752">
                                <a:extLst>
                                  <a:ext uri="{FF2B5EF4-FFF2-40B4-BE49-F238E27FC236}">
                                    <a16:creationId xmlns:a16="http://schemas.microsoft.com/office/drawing/2014/main" id="{8A4730F6-88E3-51F4-5CA1-27526E73C63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54" name="مخطط انسيابي: رابط 4753">
                                <a:extLst>
                                  <a:ext uri="{FF2B5EF4-FFF2-40B4-BE49-F238E27FC236}">
                                    <a16:creationId xmlns:a16="http://schemas.microsoft.com/office/drawing/2014/main" id="{95C62094-2784-E0D5-CB20-7E1BE77E50AF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55" name="مخطط انسيابي: رابط 4754">
                                <a:extLst>
                                  <a:ext uri="{FF2B5EF4-FFF2-40B4-BE49-F238E27FC236}">
                                    <a16:creationId xmlns:a16="http://schemas.microsoft.com/office/drawing/2014/main" id="{8DEC8A7C-0F71-4C3A-965B-EBAA5C01B89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56" name="مخطط انسيابي: رابط 4755">
                                <a:extLst>
                                  <a:ext uri="{FF2B5EF4-FFF2-40B4-BE49-F238E27FC236}">
                                    <a16:creationId xmlns:a16="http://schemas.microsoft.com/office/drawing/2014/main" id="{023984CE-FAD8-3717-E86A-1EBB82B2CD3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743" name="مجموعة 4742">
                              <a:extLst>
                                <a:ext uri="{FF2B5EF4-FFF2-40B4-BE49-F238E27FC236}">
                                  <a16:creationId xmlns:a16="http://schemas.microsoft.com/office/drawing/2014/main" id="{7A2683AC-7E86-37E5-FB12-B9E379EEDA59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49" name="مخطط انسيابي: رابط 4748">
                                <a:extLst>
                                  <a:ext uri="{FF2B5EF4-FFF2-40B4-BE49-F238E27FC236}">
                                    <a16:creationId xmlns:a16="http://schemas.microsoft.com/office/drawing/2014/main" id="{C7D6305E-8F30-2515-265F-4FA044A5FDE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50" name="مخطط انسيابي: رابط 4749">
                                <a:extLst>
                                  <a:ext uri="{FF2B5EF4-FFF2-40B4-BE49-F238E27FC236}">
                                    <a16:creationId xmlns:a16="http://schemas.microsoft.com/office/drawing/2014/main" id="{7499AE04-72D2-2D4C-9473-6356928C997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51" name="مخطط انسيابي: رابط 4750">
                                <a:extLst>
                                  <a:ext uri="{FF2B5EF4-FFF2-40B4-BE49-F238E27FC236}">
                                    <a16:creationId xmlns:a16="http://schemas.microsoft.com/office/drawing/2014/main" id="{814FD824-DAE8-42AE-B3CE-D85862BD0C2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52" name="مخطط انسيابي: رابط 4751">
                                <a:extLst>
                                  <a:ext uri="{FF2B5EF4-FFF2-40B4-BE49-F238E27FC236}">
                                    <a16:creationId xmlns:a16="http://schemas.microsoft.com/office/drawing/2014/main" id="{0D6D1667-B583-8594-FECF-E50774DE6F3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744" name="مجموعة 4743">
                              <a:extLst>
                                <a:ext uri="{FF2B5EF4-FFF2-40B4-BE49-F238E27FC236}">
                                  <a16:creationId xmlns:a16="http://schemas.microsoft.com/office/drawing/2014/main" id="{B9FF7A4F-E5FD-2AF4-3A3E-86CAF276B0CF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45" name="مخطط انسيابي: رابط 4744">
                                <a:extLst>
                                  <a:ext uri="{FF2B5EF4-FFF2-40B4-BE49-F238E27FC236}">
                                    <a16:creationId xmlns:a16="http://schemas.microsoft.com/office/drawing/2014/main" id="{24081643-5E22-BFD8-7460-D7534373CF8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46" name="مخطط انسيابي: رابط 4745">
                                <a:extLst>
                                  <a:ext uri="{FF2B5EF4-FFF2-40B4-BE49-F238E27FC236}">
                                    <a16:creationId xmlns:a16="http://schemas.microsoft.com/office/drawing/2014/main" id="{53DDD25D-AD9A-BEF9-02BF-671A08A0A7D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47" name="مخطط انسيابي: رابط 4746">
                                <a:extLst>
                                  <a:ext uri="{FF2B5EF4-FFF2-40B4-BE49-F238E27FC236}">
                                    <a16:creationId xmlns:a16="http://schemas.microsoft.com/office/drawing/2014/main" id="{6CDDCC00-8436-6546-A2F3-DCE447D97AA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48" name="مخطط انسيابي: رابط 4747">
                                <a:extLst>
                                  <a:ext uri="{FF2B5EF4-FFF2-40B4-BE49-F238E27FC236}">
                                    <a16:creationId xmlns:a16="http://schemas.microsoft.com/office/drawing/2014/main" id="{78818327-C0AC-E51A-6F2A-974E77FC464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720" name="مجموعة 4719">
                            <a:extLst>
                              <a:ext uri="{FF2B5EF4-FFF2-40B4-BE49-F238E27FC236}">
                                <a16:creationId xmlns:a16="http://schemas.microsoft.com/office/drawing/2014/main" id="{979F0532-D084-F283-7594-E85D0699CDB2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744219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721" name="مجموعة 4720">
                              <a:extLst>
                                <a:ext uri="{FF2B5EF4-FFF2-40B4-BE49-F238E27FC236}">
                                  <a16:creationId xmlns:a16="http://schemas.microsoft.com/office/drawing/2014/main" id="{C41D8750-5F05-6634-C2FF-1D201EE01018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37" name="مخطط انسيابي: رابط 4736">
                                <a:extLst>
                                  <a:ext uri="{FF2B5EF4-FFF2-40B4-BE49-F238E27FC236}">
                                    <a16:creationId xmlns:a16="http://schemas.microsoft.com/office/drawing/2014/main" id="{0D3562D3-EC0E-F698-04AC-C4D3B3CDFDF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38" name="مخطط انسيابي: رابط 4737">
                                <a:extLst>
                                  <a:ext uri="{FF2B5EF4-FFF2-40B4-BE49-F238E27FC236}">
                                    <a16:creationId xmlns:a16="http://schemas.microsoft.com/office/drawing/2014/main" id="{0A513BDB-E85B-704A-D332-8CF187D513B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39" name="مخطط انسيابي: رابط 4738">
                                <a:extLst>
                                  <a:ext uri="{FF2B5EF4-FFF2-40B4-BE49-F238E27FC236}">
                                    <a16:creationId xmlns:a16="http://schemas.microsoft.com/office/drawing/2014/main" id="{E6130740-00B1-227B-A32F-3437FD9DEFFA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40" name="مخطط انسيابي: رابط 4739">
                                <a:extLst>
                                  <a:ext uri="{FF2B5EF4-FFF2-40B4-BE49-F238E27FC236}">
                                    <a16:creationId xmlns:a16="http://schemas.microsoft.com/office/drawing/2014/main" id="{30ED9B9D-2060-E33A-16BD-181ECC6BBB7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722" name="مجموعة 4721">
                              <a:extLst>
                                <a:ext uri="{FF2B5EF4-FFF2-40B4-BE49-F238E27FC236}">
                                  <a16:creationId xmlns:a16="http://schemas.microsoft.com/office/drawing/2014/main" id="{5A795B0D-3A4B-0CF3-75A8-0519F3E6B5F0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33" name="مخطط انسيابي: رابط 4732">
                                <a:extLst>
                                  <a:ext uri="{FF2B5EF4-FFF2-40B4-BE49-F238E27FC236}">
                                    <a16:creationId xmlns:a16="http://schemas.microsoft.com/office/drawing/2014/main" id="{1E3E4D50-C6EB-4526-E397-4EDB57C3827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34" name="مخطط انسيابي: رابط 4733">
                                <a:extLst>
                                  <a:ext uri="{FF2B5EF4-FFF2-40B4-BE49-F238E27FC236}">
                                    <a16:creationId xmlns:a16="http://schemas.microsoft.com/office/drawing/2014/main" id="{68FF6CC5-7878-9D57-3A1F-0CE1600737D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35" name="مخطط انسيابي: رابط 4734">
                                <a:extLst>
                                  <a:ext uri="{FF2B5EF4-FFF2-40B4-BE49-F238E27FC236}">
                                    <a16:creationId xmlns:a16="http://schemas.microsoft.com/office/drawing/2014/main" id="{E31FAF16-98AB-E802-339C-8054EF43F90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36" name="مخطط انسيابي: رابط 4735">
                                <a:extLst>
                                  <a:ext uri="{FF2B5EF4-FFF2-40B4-BE49-F238E27FC236}">
                                    <a16:creationId xmlns:a16="http://schemas.microsoft.com/office/drawing/2014/main" id="{7DC4AC45-143A-2FDD-020C-4DC263322C9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723" name="مجموعة 4722">
                              <a:extLst>
                                <a:ext uri="{FF2B5EF4-FFF2-40B4-BE49-F238E27FC236}">
                                  <a16:creationId xmlns:a16="http://schemas.microsoft.com/office/drawing/2014/main" id="{BAD67613-49D2-52B4-3927-C7D004E9C4BA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29" name="مخطط انسيابي: رابط 4728">
                                <a:extLst>
                                  <a:ext uri="{FF2B5EF4-FFF2-40B4-BE49-F238E27FC236}">
                                    <a16:creationId xmlns:a16="http://schemas.microsoft.com/office/drawing/2014/main" id="{F551EA06-D55E-40E3-C9FC-395A319FCC6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30" name="مخطط انسيابي: رابط 4729">
                                <a:extLst>
                                  <a:ext uri="{FF2B5EF4-FFF2-40B4-BE49-F238E27FC236}">
                                    <a16:creationId xmlns:a16="http://schemas.microsoft.com/office/drawing/2014/main" id="{EFD7D104-1AFF-EF5F-E4D3-32B30E42B9F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31" name="مخطط انسيابي: رابط 4730">
                                <a:extLst>
                                  <a:ext uri="{FF2B5EF4-FFF2-40B4-BE49-F238E27FC236}">
                                    <a16:creationId xmlns:a16="http://schemas.microsoft.com/office/drawing/2014/main" id="{D225CE1C-6D3A-5B2A-C78C-1DAB02DDAFA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32" name="مخطط انسيابي: رابط 4731">
                                <a:extLst>
                                  <a:ext uri="{FF2B5EF4-FFF2-40B4-BE49-F238E27FC236}">
                                    <a16:creationId xmlns:a16="http://schemas.microsoft.com/office/drawing/2014/main" id="{69C303D7-14E0-6503-D30C-B55B1054ED8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724" name="مجموعة 4723">
                              <a:extLst>
                                <a:ext uri="{FF2B5EF4-FFF2-40B4-BE49-F238E27FC236}">
                                  <a16:creationId xmlns:a16="http://schemas.microsoft.com/office/drawing/2014/main" id="{D3C3187B-305C-54EE-E07A-EEF8B871A5D4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25" name="مخطط انسيابي: رابط 4724">
                                <a:extLst>
                                  <a:ext uri="{FF2B5EF4-FFF2-40B4-BE49-F238E27FC236}">
                                    <a16:creationId xmlns:a16="http://schemas.microsoft.com/office/drawing/2014/main" id="{CC4A477E-7311-3424-A537-C72F855B8AE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26" name="مخطط انسيابي: رابط 4725">
                                <a:extLst>
                                  <a:ext uri="{FF2B5EF4-FFF2-40B4-BE49-F238E27FC236}">
                                    <a16:creationId xmlns:a16="http://schemas.microsoft.com/office/drawing/2014/main" id="{67111E27-6E9A-385C-8DC3-F65E3C12FAE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27" name="مخطط انسيابي: رابط 4726">
                                <a:extLst>
                                  <a:ext uri="{FF2B5EF4-FFF2-40B4-BE49-F238E27FC236}">
                                    <a16:creationId xmlns:a16="http://schemas.microsoft.com/office/drawing/2014/main" id="{8A87CD42-6DD0-EB89-C197-DE1FB20F04F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28" name="مخطط انسيابي: رابط 4727">
                                <a:extLst>
                                  <a:ext uri="{FF2B5EF4-FFF2-40B4-BE49-F238E27FC236}">
                                    <a16:creationId xmlns:a16="http://schemas.microsoft.com/office/drawing/2014/main" id="{285C8179-52B6-68B5-5AC9-4E05A33CBCC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</p:grpSp>
                  </p:grpSp>
                  <p:grpSp>
                    <p:nvGrpSpPr>
                      <p:cNvPr id="4625" name="مجموعة 4624">
                        <a:extLst>
                          <a:ext uri="{FF2B5EF4-FFF2-40B4-BE49-F238E27FC236}">
                            <a16:creationId xmlns:a16="http://schemas.microsoft.com/office/drawing/2014/main" id="{CE62DB97-B19E-CE3E-0BE1-200D0F73727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20743" y="1458777"/>
                        <a:ext cx="11536968" cy="189446"/>
                        <a:chOff x="155356" y="3372990"/>
                        <a:chExt cx="12013311" cy="175575"/>
                      </a:xfrm>
                    </p:grpSpPr>
                    <p:sp>
                      <p:nvSpPr>
                        <p:cNvPr id="4627" name="مستطيل: زوايا مستديرة 4626">
                          <a:extLst>
                            <a:ext uri="{FF2B5EF4-FFF2-40B4-BE49-F238E27FC236}">
                              <a16:creationId xmlns:a16="http://schemas.microsoft.com/office/drawing/2014/main" id="{95CED7D1-2D86-72CD-E4C5-74F13609AB4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7967" y="3372990"/>
                          <a:ext cx="2290700" cy="175575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ln w="3175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lIns="0" tIns="0" rIns="0" bIns="0"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8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</a:p>
                      </p:txBody>
                    </p:sp>
                    <p:sp>
                      <p:nvSpPr>
                        <p:cNvPr id="4628" name="مخطط انسيابي: رابط 4627">
                          <a:extLst>
                            <a:ext uri="{FF2B5EF4-FFF2-40B4-BE49-F238E27FC236}">
                              <a16:creationId xmlns:a16="http://schemas.microsoft.com/office/drawing/2014/main" id="{06170FCA-5C46-F1D5-4F4B-5CEE9DDF430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1995169" y="3394426"/>
                          <a:ext cx="151677" cy="129480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6350">
                          <a:solidFill>
                            <a:srgbClr val="0070C0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105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1050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grpSp>
                      <p:nvGrpSpPr>
                        <p:cNvPr id="4629" name="مجموعة 4628">
                          <a:extLst>
                            <a:ext uri="{FF2B5EF4-FFF2-40B4-BE49-F238E27FC236}">
                              <a16:creationId xmlns:a16="http://schemas.microsoft.com/office/drawing/2014/main" id="{2A085B25-889B-F12C-11E1-CBC2D96EA0F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55356" y="3414497"/>
                          <a:ext cx="9624788" cy="89317"/>
                          <a:chOff x="1744219" y="3376049"/>
                          <a:chExt cx="8074376" cy="85971"/>
                        </a:xfrm>
                      </p:grpSpPr>
                      <p:grpSp>
                        <p:nvGrpSpPr>
                          <p:cNvPr id="4630" name="مجموعة 4629">
                            <a:extLst>
                              <a:ext uri="{FF2B5EF4-FFF2-40B4-BE49-F238E27FC236}">
                                <a16:creationId xmlns:a16="http://schemas.microsoft.com/office/drawing/2014/main" id="{51EC4C68-5428-78DB-F811-825842DD52A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014834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694" name="مجموعة 4693">
                              <a:extLst>
                                <a:ext uri="{FF2B5EF4-FFF2-40B4-BE49-F238E27FC236}">
                                  <a16:creationId xmlns:a16="http://schemas.microsoft.com/office/drawing/2014/main" id="{91DBC779-F0E3-7DA0-C034-7FB89AF2641B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10" name="مخطط انسيابي: رابط 4709">
                                <a:extLst>
                                  <a:ext uri="{FF2B5EF4-FFF2-40B4-BE49-F238E27FC236}">
                                    <a16:creationId xmlns:a16="http://schemas.microsoft.com/office/drawing/2014/main" id="{29DA8B27-0463-15D1-4447-48B480A87B6A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11" name="مخطط انسيابي: رابط 4710">
                                <a:extLst>
                                  <a:ext uri="{FF2B5EF4-FFF2-40B4-BE49-F238E27FC236}">
                                    <a16:creationId xmlns:a16="http://schemas.microsoft.com/office/drawing/2014/main" id="{32D5EC64-79C5-4FF9-B072-EFD9886AB1F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12" name="مخطط انسيابي: رابط 4711">
                                <a:extLst>
                                  <a:ext uri="{FF2B5EF4-FFF2-40B4-BE49-F238E27FC236}">
                                    <a16:creationId xmlns:a16="http://schemas.microsoft.com/office/drawing/2014/main" id="{91EE4CC8-7C38-7540-D628-DA5CB6FB99C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13" name="مخطط انسيابي: رابط 4712">
                                <a:extLst>
                                  <a:ext uri="{FF2B5EF4-FFF2-40B4-BE49-F238E27FC236}">
                                    <a16:creationId xmlns:a16="http://schemas.microsoft.com/office/drawing/2014/main" id="{1A00888F-5C47-E4B7-4120-E2C4D03FE87A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95" name="مجموعة 4694">
                              <a:extLst>
                                <a:ext uri="{FF2B5EF4-FFF2-40B4-BE49-F238E27FC236}">
                                  <a16:creationId xmlns:a16="http://schemas.microsoft.com/office/drawing/2014/main" id="{8E0D388C-B3F3-B633-20C1-75A090E93769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06" name="مخطط انسيابي: رابط 4705">
                                <a:extLst>
                                  <a:ext uri="{FF2B5EF4-FFF2-40B4-BE49-F238E27FC236}">
                                    <a16:creationId xmlns:a16="http://schemas.microsoft.com/office/drawing/2014/main" id="{FD558A76-B0CD-08A4-A033-BDA5B228670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07" name="مخطط انسيابي: رابط 4706">
                                <a:extLst>
                                  <a:ext uri="{FF2B5EF4-FFF2-40B4-BE49-F238E27FC236}">
                                    <a16:creationId xmlns:a16="http://schemas.microsoft.com/office/drawing/2014/main" id="{C5277F92-AF41-9362-1DBD-1CBA79C595A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08" name="مخطط انسيابي: رابط 4707">
                                <a:extLst>
                                  <a:ext uri="{FF2B5EF4-FFF2-40B4-BE49-F238E27FC236}">
                                    <a16:creationId xmlns:a16="http://schemas.microsoft.com/office/drawing/2014/main" id="{A7374686-6BB7-4589-A856-7D14B342473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09" name="مخطط انسيابي: رابط 4708">
                                <a:extLst>
                                  <a:ext uri="{FF2B5EF4-FFF2-40B4-BE49-F238E27FC236}">
                                    <a16:creationId xmlns:a16="http://schemas.microsoft.com/office/drawing/2014/main" id="{1392E5D2-7A6D-6C98-86CB-62B88C42554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96" name="مجموعة 4695">
                              <a:extLst>
                                <a:ext uri="{FF2B5EF4-FFF2-40B4-BE49-F238E27FC236}">
                                  <a16:creationId xmlns:a16="http://schemas.microsoft.com/office/drawing/2014/main" id="{174BB5D1-958E-F8AA-A359-25D891F94F9A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702" name="مخطط انسيابي: رابط 4701">
                                <a:extLst>
                                  <a:ext uri="{FF2B5EF4-FFF2-40B4-BE49-F238E27FC236}">
                                    <a16:creationId xmlns:a16="http://schemas.microsoft.com/office/drawing/2014/main" id="{C88B869C-C45F-7162-5BEC-3A6639762A3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03" name="مخطط انسيابي: رابط 4702">
                                <a:extLst>
                                  <a:ext uri="{FF2B5EF4-FFF2-40B4-BE49-F238E27FC236}">
                                    <a16:creationId xmlns:a16="http://schemas.microsoft.com/office/drawing/2014/main" id="{2BFB58BB-58C4-2884-6827-CF5AA0969E5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04" name="مخطط انسيابي: رابط 4703">
                                <a:extLst>
                                  <a:ext uri="{FF2B5EF4-FFF2-40B4-BE49-F238E27FC236}">
                                    <a16:creationId xmlns:a16="http://schemas.microsoft.com/office/drawing/2014/main" id="{04418238-28CE-6609-08D9-03F5EB31C6B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05" name="مخطط انسيابي: رابط 4704">
                                <a:extLst>
                                  <a:ext uri="{FF2B5EF4-FFF2-40B4-BE49-F238E27FC236}">
                                    <a16:creationId xmlns:a16="http://schemas.microsoft.com/office/drawing/2014/main" id="{B3704D4C-5B6D-85B4-EE0F-21AE7CCFB13F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97" name="مجموعة 4696">
                              <a:extLst>
                                <a:ext uri="{FF2B5EF4-FFF2-40B4-BE49-F238E27FC236}">
                                  <a16:creationId xmlns:a16="http://schemas.microsoft.com/office/drawing/2014/main" id="{66641202-FB9F-266A-DB1E-7FDF94396CB3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98" name="مخطط انسيابي: رابط 4697">
                                <a:extLst>
                                  <a:ext uri="{FF2B5EF4-FFF2-40B4-BE49-F238E27FC236}">
                                    <a16:creationId xmlns:a16="http://schemas.microsoft.com/office/drawing/2014/main" id="{BAD43AF8-C952-6FF8-BD96-AC5A70AE0AC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99" name="مخطط انسيابي: رابط 4698">
                                <a:extLst>
                                  <a:ext uri="{FF2B5EF4-FFF2-40B4-BE49-F238E27FC236}">
                                    <a16:creationId xmlns:a16="http://schemas.microsoft.com/office/drawing/2014/main" id="{A3D07F0D-895D-DB61-0D35-BDFBDC63215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00" name="مخطط انسيابي: رابط 4699">
                                <a:extLst>
                                  <a:ext uri="{FF2B5EF4-FFF2-40B4-BE49-F238E27FC236}">
                                    <a16:creationId xmlns:a16="http://schemas.microsoft.com/office/drawing/2014/main" id="{B800AFDA-E71E-0FB6-7646-FC896851514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701" name="مخطط انسيابي: رابط 4700">
                                <a:extLst>
                                  <a:ext uri="{FF2B5EF4-FFF2-40B4-BE49-F238E27FC236}">
                                    <a16:creationId xmlns:a16="http://schemas.microsoft.com/office/drawing/2014/main" id="{D32637A2-816B-E879-7709-1075A463FE5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631" name="مجموعة 4630">
                            <a:extLst>
                              <a:ext uri="{FF2B5EF4-FFF2-40B4-BE49-F238E27FC236}">
                                <a16:creationId xmlns:a16="http://schemas.microsoft.com/office/drawing/2014/main" id="{9F21C41D-FEEE-DD53-E508-37F75A0FE82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5924629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674" name="مجموعة 4673">
                              <a:extLst>
                                <a:ext uri="{FF2B5EF4-FFF2-40B4-BE49-F238E27FC236}">
                                  <a16:creationId xmlns:a16="http://schemas.microsoft.com/office/drawing/2014/main" id="{2A21EE8F-1FC3-9D71-0380-8C00ED72766F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90" name="مخطط انسيابي: رابط 4689">
                                <a:extLst>
                                  <a:ext uri="{FF2B5EF4-FFF2-40B4-BE49-F238E27FC236}">
                                    <a16:creationId xmlns:a16="http://schemas.microsoft.com/office/drawing/2014/main" id="{E41DFD1D-2BC0-C916-EA1E-A0FF275F109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91" name="مخطط انسيابي: رابط 4690">
                                <a:extLst>
                                  <a:ext uri="{FF2B5EF4-FFF2-40B4-BE49-F238E27FC236}">
                                    <a16:creationId xmlns:a16="http://schemas.microsoft.com/office/drawing/2014/main" id="{8E18FF13-19F8-C723-A6D3-5AE0885F29A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92" name="مخطط انسيابي: رابط 4691">
                                <a:extLst>
                                  <a:ext uri="{FF2B5EF4-FFF2-40B4-BE49-F238E27FC236}">
                                    <a16:creationId xmlns:a16="http://schemas.microsoft.com/office/drawing/2014/main" id="{9FC9E0E1-4356-756A-9401-95D1C32E2C5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93" name="مخطط انسيابي: رابط 4692">
                                <a:extLst>
                                  <a:ext uri="{FF2B5EF4-FFF2-40B4-BE49-F238E27FC236}">
                                    <a16:creationId xmlns:a16="http://schemas.microsoft.com/office/drawing/2014/main" id="{29887834-78E7-2E42-5416-B24D6980173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75" name="مجموعة 4674">
                              <a:extLst>
                                <a:ext uri="{FF2B5EF4-FFF2-40B4-BE49-F238E27FC236}">
                                  <a16:creationId xmlns:a16="http://schemas.microsoft.com/office/drawing/2014/main" id="{A39FCC97-DC85-CEC4-8221-611A6DDECF0A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86" name="مخطط انسيابي: رابط 4685">
                                <a:extLst>
                                  <a:ext uri="{FF2B5EF4-FFF2-40B4-BE49-F238E27FC236}">
                                    <a16:creationId xmlns:a16="http://schemas.microsoft.com/office/drawing/2014/main" id="{CC2C66CE-2087-3F82-EC78-E1EAC1C9D64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87" name="مخطط انسيابي: رابط 4686">
                                <a:extLst>
                                  <a:ext uri="{FF2B5EF4-FFF2-40B4-BE49-F238E27FC236}">
                                    <a16:creationId xmlns:a16="http://schemas.microsoft.com/office/drawing/2014/main" id="{8083759B-AC68-9A91-1D8E-539CDD895FF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88" name="مخطط انسيابي: رابط 4687">
                                <a:extLst>
                                  <a:ext uri="{FF2B5EF4-FFF2-40B4-BE49-F238E27FC236}">
                                    <a16:creationId xmlns:a16="http://schemas.microsoft.com/office/drawing/2014/main" id="{FEF0A9E6-0CEB-5510-E5E3-6E74E0D2580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89" name="مخطط انسيابي: رابط 4688">
                                <a:extLst>
                                  <a:ext uri="{FF2B5EF4-FFF2-40B4-BE49-F238E27FC236}">
                                    <a16:creationId xmlns:a16="http://schemas.microsoft.com/office/drawing/2014/main" id="{E480BB80-397E-4384-FACF-78B382A8B32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76" name="مجموعة 4675">
                              <a:extLst>
                                <a:ext uri="{FF2B5EF4-FFF2-40B4-BE49-F238E27FC236}">
                                  <a16:creationId xmlns:a16="http://schemas.microsoft.com/office/drawing/2014/main" id="{2B45792F-6BD1-52FB-9786-DF8DF2335E82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82" name="مخطط انسيابي: رابط 4681">
                                <a:extLst>
                                  <a:ext uri="{FF2B5EF4-FFF2-40B4-BE49-F238E27FC236}">
                                    <a16:creationId xmlns:a16="http://schemas.microsoft.com/office/drawing/2014/main" id="{8594A71C-D4AB-DA8E-F9E4-3C9611D587C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83" name="مخطط انسيابي: رابط 4682">
                                <a:extLst>
                                  <a:ext uri="{FF2B5EF4-FFF2-40B4-BE49-F238E27FC236}">
                                    <a16:creationId xmlns:a16="http://schemas.microsoft.com/office/drawing/2014/main" id="{3CB65994-CE75-0834-E565-E516C0F8539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84" name="مخطط انسيابي: رابط 4683">
                                <a:extLst>
                                  <a:ext uri="{FF2B5EF4-FFF2-40B4-BE49-F238E27FC236}">
                                    <a16:creationId xmlns:a16="http://schemas.microsoft.com/office/drawing/2014/main" id="{8429C43E-7172-C007-8027-14FFCD76C4E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85" name="مخطط انسيابي: رابط 4684">
                                <a:extLst>
                                  <a:ext uri="{FF2B5EF4-FFF2-40B4-BE49-F238E27FC236}">
                                    <a16:creationId xmlns:a16="http://schemas.microsoft.com/office/drawing/2014/main" id="{36FEC96C-C56B-CCB2-59A2-B30463D6E19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77" name="مجموعة 4676">
                              <a:extLst>
                                <a:ext uri="{FF2B5EF4-FFF2-40B4-BE49-F238E27FC236}">
                                  <a16:creationId xmlns:a16="http://schemas.microsoft.com/office/drawing/2014/main" id="{D145F916-0BE3-2712-D6C3-14F689E2EDD5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78" name="مخطط انسيابي: رابط 4677">
                                <a:extLst>
                                  <a:ext uri="{FF2B5EF4-FFF2-40B4-BE49-F238E27FC236}">
                                    <a16:creationId xmlns:a16="http://schemas.microsoft.com/office/drawing/2014/main" id="{5F34879D-65A1-6540-384C-50855AAD13A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79" name="مخطط انسيابي: رابط 4678">
                                <a:extLst>
                                  <a:ext uri="{FF2B5EF4-FFF2-40B4-BE49-F238E27FC236}">
                                    <a16:creationId xmlns:a16="http://schemas.microsoft.com/office/drawing/2014/main" id="{2A91F2C6-6865-5D19-D7F1-7C3193AED5C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80" name="مخطط انسيابي: رابط 4679">
                                <a:extLst>
                                  <a:ext uri="{FF2B5EF4-FFF2-40B4-BE49-F238E27FC236}">
                                    <a16:creationId xmlns:a16="http://schemas.microsoft.com/office/drawing/2014/main" id="{DE535B25-1004-04CE-17E3-133EBCD77D3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81" name="مخطط انسيابي: رابط 4680">
                                <a:extLst>
                                  <a:ext uri="{FF2B5EF4-FFF2-40B4-BE49-F238E27FC236}">
                                    <a16:creationId xmlns:a16="http://schemas.microsoft.com/office/drawing/2014/main" id="{AA575F96-50D9-98B9-7229-331D67AE76C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632" name="مجموعة 4631">
                            <a:extLst>
                              <a:ext uri="{FF2B5EF4-FFF2-40B4-BE49-F238E27FC236}">
                                <a16:creationId xmlns:a16="http://schemas.microsoft.com/office/drawing/2014/main" id="{AB2657E9-2BB9-09E4-5595-B0779ED9706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3834424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654" name="مجموعة 4653">
                              <a:extLst>
                                <a:ext uri="{FF2B5EF4-FFF2-40B4-BE49-F238E27FC236}">
                                  <a16:creationId xmlns:a16="http://schemas.microsoft.com/office/drawing/2014/main" id="{A395869B-35E2-78E9-FBB8-9DD2BC737E8A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70" name="مخطط انسيابي: رابط 4669">
                                <a:extLst>
                                  <a:ext uri="{FF2B5EF4-FFF2-40B4-BE49-F238E27FC236}">
                                    <a16:creationId xmlns:a16="http://schemas.microsoft.com/office/drawing/2014/main" id="{4B00F240-214B-083C-6642-9A8435B7FB5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71" name="مخطط انسيابي: رابط 4670">
                                <a:extLst>
                                  <a:ext uri="{FF2B5EF4-FFF2-40B4-BE49-F238E27FC236}">
                                    <a16:creationId xmlns:a16="http://schemas.microsoft.com/office/drawing/2014/main" id="{91B35DD0-683B-E239-F762-3EC49B62860A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72" name="مخطط انسيابي: رابط 4671">
                                <a:extLst>
                                  <a:ext uri="{FF2B5EF4-FFF2-40B4-BE49-F238E27FC236}">
                                    <a16:creationId xmlns:a16="http://schemas.microsoft.com/office/drawing/2014/main" id="{EA722459-2807-FC1B-4B5C-9BC0725673B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73" name="مخطط انسيابي: رابط 4672">
                                <a:extLst>
                                  <a:ext uri="{FF2B5EF4-FFF2-40B4-BE49-F238E27FC236}">
                                    <a16:creationId xmlns:a16="http://schemas.microsoft.com/office/drawing/2014/main" id="{2D0E4BCD-FFD0-2A23-727D-501C22EE07E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55" name="مجموعة 4654">
                              <a:extLst>
                                <a:ext uri="{FF2B5EF4-FFF2-40B4-BE49-F238E27FC236}">
                                  <a16:creationId xmlns:a16="http://schemas.microsoft.com/office/drawing/2014/main" id="{754EFFB0-BA4A-0F6E-0175-613E8D8ACD82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66" name="مخطط انسيابي: رابط 4665">
                                <a:extLst>
                                  <a:ext uri="{FF2B5EF4-FFF2-40B4-BE49-F238E27FC236}">
                                    <a16:creationId xmlns:a16="http://schemas.microsoft.com/office/drawing/2014/main" id="{40FE6F8B-019F-C112-5D29-0BD9B6BBDB2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67" name="مخطط انسيابي: رابط 4666">
                                <a:extLst>
                                  <a:ext uri="{FF2B5EF4-FFF2-40B4-BE49-F238E27FC236}">
                                    <a16:creationId xmlns:a16="http://schemas.microsoft.com/office/drawing/2014/main" id="{053AE475-F0DC-4116-E399-BD85BCB1506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68" name="مخطط انسيابي: رابط 4667">
                                <a:extLst>
                                  <a:ext uri="{FF2B5EF4-FFF2-40B4-BE49-F238E27FC236}">
                                    <a16:creationId xmlns:a16="http://schemas.microsoft.com/office/drawing/2014/main" id="{0EEF6AEB-57FF-1740-60DD-9D68FD81622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69" name="مخطط انسيابي: رابط 4668">
                                <a:extLst>
                                  <a:ext uri="{FF2B5EF4-FFF2-40B4-BE49-F238E27FC236}">
                                    <a16:creationId xmlns:a16="http://schemas.microsoft.com/office/drawing/2014/main" id="{FA4ACAC8-BFD2-FA3F-233E-0E080742802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56" name="مجموعة 4655">
                              <a:extLst>
                                <a:ext uri="{FF2B5EF4-FFF2-40B4-BE49-F238E27FC236}">
                                  <a16:creationId xmlns:a16="http://schemas.microsoft.com/office/drawing/2014/main" id="{4FD455AF-1DEF-EAF7-4C87-59519880B483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62" name="مخطط انسيابي: رابط 4661">
                                <a:extLst>
                                  <a:ext uri="{FF2B5EF4-FFF2-40B4-BE49-F238E27FC236}">
                                    <a16:creationId xmlns:a16="http://schemas.microsoft.com/office/drawing/2014/main" id="{0A1EC58E-EE7E-63AF-379D-AD0568182A4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63" name="مخطط انسيابي: رابط 4662">
                                <a:extLst>
                                  <a:ext uri="{FF2B5EF4-FFF2-40B4-BE49-F238E27FC236}">
                                    <a16:creationId xmlns:a16="http://schemas.microsoft.com/office/drawing/2014/main" id="{3CC6F1D0-2649-AD59-8178-B8DB2F5C4B7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64" name="مخطط انسيابي: رابط 4663">
                                <a:extLst>
                                  <a:ext uri="{FF2B5EF4-FFF2-40B4-BE49-F238E27FC236}">
                                    <a16:creationId xmlns:a16="http://schemas.microsoft.com/office/drawing/2014/main" id="{E3D02B7F-B243-05AF-FFFC-CA014072995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65" name="مخطط انسيابي: رابط 4664">
                                <a:extLst>
                                  <a:ext uri="{FF2B5EF4-FFF2-40B4-BE49-F238E27FC236}">
                                    <a16:creationId xmlns:a16="http://schemas.microsoft.com/office/drawing/2014/main" id="{C925521F-699B-C46E-1318-50BD0B8B7B4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57" name="مجموعة 4656">
                              <a:extLst>
                                <a:ext uri="{FF2B5EF4-FFF2-40B4-BE49-F238E27FC236}">
                                  <a16:creationId xmlns:a16="http://schemas.microsoft.com/office/drawing/2014/main" id="{6040B7BF-70A4-D6FA-30D5-53EB7F6C23E1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58" name="مخطط انسيابي: رابط 4657">
                                <a:extLst>
                                  <a:ext uri="{FF2B5EF4-FFF2-40B4-BE49-F238E27FC236}">
                                    <a16:creationId xmlns:a16="http://schemas.microsoft.com/office/drawing/2014/main" id="{7D98D166-6C86-63D7-A796-0C0A61EDEC1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59" name="مخطط انسيابي: رابط 4658">
                                <a:extLst>
                                  <a:ext uri="{FF2B5EF4-FFF2-40B4-BE49-F238E27FC236}">
                                    <a16:creationId xmlns:a16="http://schemas.microsoft.com/office/drawing/2014/main" id="{BD054831-33E7-A484-3C15-D5E8BE1677D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60" name="مخطط انسيابي: رابط 4659">
                                <a:extLst>
                                  <a:ext uri="{FF2B5EF4-FFF2-40B4-BE49-F238E27FC236}">
                                    <a16:creationId xmlns:a16="http://schemas.microsoft.com/office/drawing/2014/main" id="{D26777C4-4C38-914C-A2B5-EDB4F8B46F3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61" name="مخطط انسيابي: رابط 4660">
                                <a:extLst>
                                  <a:ext uri="{FF2B5EF4-FFF2-40B4-BE49-F238E27FC236}">
                                    <a16:creationId xmlns:a16="http://schemas.microsoft.com/office/drawing/2014/main" id="{A4BFDFD1-B181-06D1-456E-3651C631226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633" name="مجموعة 4632">
                            <a:extLst>
                              <a:ext uri="{FF2B5EF4-FFF2-40B4-BE49-F238E27FC236}">
                                <a16:creationId xmlns:a16="http://schemas.microsoft.com/office/drawing/2014/main" id="{4C09832D-45E0-1653-4142-DFFBCC83E8A9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744219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634" name="مجموعة 4633">
                              <a:extLst>
                                <a:ext uri="{FF2B5EF4-FFF2-40B4-BE49-F238E27FC236}">
                                  <a16:creationId xmlns:a16="http://schemas.microsoft.com/office/drawing/2014/main" id="{6CDE35BE-92B7-D897-EE67-9A6390BE2679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50" name="مخطط انسيابي: رابط 4649">
                                <a:extLst>
                                  <a:ext uri="{FF2B5EF4-FFF2-40B4-BE49-F238E27FC236}">
                                    <a16:creationId xmlns:a16="http://schemas.microsoft.com/office/drawing/2014/main" id="{64B839F6-D67C-90D9-F004-A6F018A6859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51" name="مخطط انسيابي: رابط 4650">
                                <a:extLst>
                                  <a:ext uri="{FF2B5EF4-FFF2-40B4-BE49-F238E27FC236}">
                                    <a16:creationId xmlns:a16="http://schemas.microsoft.com/office/drawing/2014/main" id="{04B49FF6-AB8C-3771-8D10-5B2166F321C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52" name="مخطط انسيابي: رابط 4651">
                                <a:extLst>
                                  <a:ext uri="{FF2B5EF4-FFF2-40B4-BE49-F238E27FC236}">
                                    <a16:creationId xmlns:a16="http://schemas.microsoft.com/office/drawing/2014/main" id="{4E53ED01-4BF2-83CB-D190-42EEC872550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53" name="مخطط انسيابي: رابط 4652">
                                <a:extLst>
                                  <a:ext uri="{FF2B5EF4-FFF2-40B4-BE49-F238E27FC236}">
                                    <a16:creationId xmlns:a16="http://schemas.microsoft.com/office/drawing/2014/main" id="{8EC6575A-48C4-5492-4467-6904CED5D56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35" name="مجموعة 4634">
                              <a:extLst>
                                <a:ext uri="{FF2B5EF4-FFF2-40B4-BE49-F238E27FC236}">
                                  <a16:creationId xmlns:a16="http://schemas.microsoft.com/office/drawing/2014/main" id="{B9C9621A-B887-F6DC-983C-AD708027E39A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46" name="مخطط انسيابي: رابط 4645">
                                <a:extLst>
                                  <a:ext uri="{FF2B5EF4-FFF2-40B4-BE49-F238E27FC236}">
                                    <a16:creationId xmlns:a16="http://schemas.microsoft.com/office/drawing/2014/main" id="{759AAF43-4EFB-1127-AE86-CD5902F247D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47" name="مخطط انسيابي: رابط 4646">
                                <a:extLst>
                                  <a:ext uri="{FF2B5EF4-FFF2-40B4-BE49-F238E27FC236}">
                                    <a16:creationId xmlns:a16="http://schemas.microsoft.com/office/drawing/2014/main" id="{06B3A6BB-5E6A-66D3-C84B-AF21E700A18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48" name="مخطط انسيابي: رابط 4647">
                                <a:extLst>
                                  <a:ext uri="{FF2B5EF4-FFF2-40B4-BE49-F238E27FC236}">
                                    <a16:creationId xmlns:a16="http://schemas.microsoft.com/office/drawing/2014/main" id="{3EAF256A-E035-5985-CAE0-80388A8B249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49" name="مخطط انسيابي: رابط 4648">
                                <a:extLst>
                                  <a:ext uri="{FF2B5EF4-FFF2-40B4-BE49-F238E27FC236}">
                                    <a16:creationId xmlns:a16="http://schemas.microsoft.com/office/drawing/2014/main" id="{8F112D77-901D-F914-6816-871A052B3C4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36" name="مجموعة 4635">
                              <a:extLst>
                                <a:ext uri="{FF2B5EF4-FFF2-40B4-BE49-F238E27FC236}">
                                  <a16:creationId xmlns:a16="http://schemas.microsoft.com/office/drawing/2014/main" id="{D0821572-EB98-E035-0D27-E300B998670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42" name="مخطط انسيابي: رابط 4641">
                                <a:extLst>
                                  <a:ext uri="{FF2B5EF4-FFF2-40B4-BE49-F238E27FC236}">
                                    <a16:creationId xmlns:a16="http://schemas.microsoft.com/office/drawing/2014/main" id="{F3CB787D-2C4F-8832-DCDF-707D6E54409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43" name="مخطط انسيابي: رابط 4642">
                                <a:extLst>
                                  <a:ext uri="{FF2B5EF4-FFF2-40B4-BE49-F238E27FC236}">
                                    <a16:creationId xmlns:a16="http://schemas.microsoft.com/office/drawing/2014/main" id="{52D01202-463A-8236-55E5-E60275ABC0D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44" name="مخطط انسيابي: رابط 4643">
                                <a:extLst>
                                  <a:ext uri="{FF2B5EF4-FFF2-40B4-BE49-F238E27FC236}">
                                    <a16:creationId xmlns:a16="http://schemas.microsoft.com/office/drawing/2014/main" id="{AD30EC8C-DB25-B082-DEEF-FD7949CCBB1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45" name="مخطط انسيابي: رابط 4644">
                                <a:extLst>
                                  <a:ext uri="{FF2B5EF4-FFF2-40B4-BE49-F238E27FC236}">
                                    <a16:creationId xmlns:a16="http://schemas.microsoft.com/office/drawing/2014/main" id="{A3533CC5-86B3-DE79-9696-17463956176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37" name="مجموعة 4636">
                              <a:extLst>
                                <a:ext uri="{FF2B5EF4-FFF2-40B4-BE49-F238E27FC236}">
                                  <a16:creationId xmlns:a16="http://schemas.microsoft.com/office/drawing/2014/main" id="{F54A3682-6E90-92DA-4149-E59F4CAF9646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38" name="مخطط انسيابي: رابط 4637">
                                <a:extLst>
                                  <a:ext uri="{FF2B5EF4-FFF2-40B4-BE49-F238E27FC236}">
                                    <a16:creationId xmlns:a16="http://schemas.microsoft.com/office/drawing/2014/main" id="{B368EC8A-E356-D895-3240-BDE9BDB32E4F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39" name="مخطط انسيابي: رابط 4638">
                                <a:extLst>
                                  <a:ext uri="{FF2B5EF4-FFF2-40B4-BE49-F238E27FC236}">
                                    <a16:creationId xmlns:a16="http://schemas.microsoft.com/office/drawing/2014/main" id="{6483D931-B4CF-C76D-6835-FAE84C0377B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40" name="مخطط انسيابي: رابط 4639">
                                <a:extLst>
                                  <a:ext uri="{FF2B5EF4-FFF2-40B4-BE49-F238E27FC236}">
                                    <a16:creationId xmlns:a16="http://schemas.microsoft.com/office/drawing/2014/main" id="{15C58F99-8D33-0E13-F9E6-E95F317D185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41" name="مخطط انسيابي: رابط 4640">
                                <a:extLst>
                                  <a:ext uri="{FF2B5EF4-FFF2-40B4-BE49-F238E27FC236}">
                                    <a16:creationId xmlns:a16="http://schemas.microsoft.com/office/drawing/2014/main" id="{B65557A2-CE32-B19E-365C-63784FE2521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</p:grpSp>
                  </p:grpSp>
                </p:grpSp>
                <p:grpSp>
                  <p:nvGrpSpPr>
                    <p:cNvPr id="4444" name="مجموعة 4443">
                      <a:extLst>
                        <a:ext uri="{FF2B5EF4-FFF2-40B4-BE49-F238E27FC236}">
                          <a16:creationId xmlns:a16="http://schemas.microsoft.com/office/drawing/2014/main" id="{323BD8FF-9B59-E361-2A29-D0B911D7478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13221" y="1758074"/>
                      <a:ext cx="11536968" cy="491573"/>
                      <a:chOff x="620743" y="1156650"/>
                      <a:chExt cx="11536968" cy="491573"/>
                    </a:xfrm>
                  </p:grpSpPr>
                  <p:grpSp>
                    <p:nvGrpSpPr>
                      <p:cNvPr id="4445" name="مجموعة 4444">
                        <a:extLst>
                          <a:ext uri="{FF2B5EF4-FFF2-40B4-BE49-F238E27FC236}">
                            <a16:creationId xmlns:a16="http://schemas.microsoft.com/office/drawing/2014/main" id="{0D7893B2-332F-6BBD-0179-382DA14510A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20743" y="1156650"/>
                        <a:ext cx="11536968" cy="189446"/>
                        <a:chOff x="155356" y="3372990"/>
                        <a:chExt cx="12013311" cy="175575"/>
                      </a:xfrm>
                    </p:grpSpPr>
                    <p:sp>
                      <p:nvSpPr>
                        <p:cNvPr id="4536" name="مستطيل: زوايا مستديرة 4535">
                          <a:extLst>
                            <a:ext uri="{FF2B5EF4-FFF2-40B4-BE49-F238E27FC236}">
                              <a16:creationId xmlns:a16="http://schemas.microsoft.com/office/drawing/2014/main" id="{123B2215-A8C4-594A-BC7E-D7C35FF37FC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7967" y="3372990"/>
                          <a:ext cx="2290700" cy="175575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chemeClr val="bg1"/>
                        </a:solidFill>
                        <a:ln w="3175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lIns="0" tIns="0" rIns="0" bIns="0"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8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</a:p>
                      </p:txBody>
                    </p:sp>
                    <p:sp>
                      <p:nvSpPr>
                        <p:cNvPr id="4537" name="مخطط انسيابي: رابط 4536">
                          <a:extLst>
                            <a:ext uri="{FF2B5EF4-FFF2-40B4-BE49-F238E27FC236}">
                              <a16:creationId xmlns:a16="http://schemas.microsoft.com/office/drawing/2014/main" id="{0AD1E1E8-A780-1BC4-1FA7-5E139238B42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1995169" y="3394426"/>
                          <a:ext cx="151677" cy="129480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6350">
                          <a:solidFill>
                            <a:srgbClr val="0070C0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105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1050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grpSp>
                      <p:nvGrpSpPr>
                        <p:cNvPr id="4538" name="مجموعة 4537">
                          <a:extLst>
                            <a:ext uri="{FF2B5EF4-FFF2-40B4-BE49-F238E27FC236}">
                              <a16:creationId xmlns:a16="http://schemas.microsoft.com/office/drawing/2014/main" id="{5955403A-187D-1052-CFB6-2326ACE99CB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55356" y="3414497"/>
                          <a:ext cx="9624788" cy="89317"/>
                          <a:chOff x="1744219" y="3376049"/>
                          <a:chExt cx="8074376" cy="85971"/>
                        </a:xfrm>
                      </p:grpSpPr>
                      <p:grpSp>
                        <p:nvGrpSpPr>
                          <p:cNvPr id="4539" name="مجموعة 4538">
                            <a:extLst>
                              <a:ext uri="{FF2B5EF4-FFF2-40B4-BE49-F238E27FC236}">
                                <a16:creationId xmlns:a16="http://schemas.microsoft.com/office/drawing/2014/main" id="{80104891-E788-0091-F20F-C7C407A0AF7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014834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603" name="مجموعة 4602">
                              <a:extLst>
                                <a:ext uri="{FF2B5EF4-FFF2-40B4-BE49-F238E27FC236}">
                                  <a16:creationId xmlns:a16="http://schemas.microsoft.com/office/drawing/2014/main" id="{8AF565A8-58C1-C477-B6E7-DAE083CA8CD0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19" name="مخطط انسيابي: رابط 4618">
                                <a:extLst>
                                  <a:ext uri="{FF2B5EF4-FFF2-40B4-BE49-F238E27FC236}">
                                    <a16:creationId xmlns:a16="http://schemas.microsoft.com/office/drawing/2014/main" id="{49F52252-1D92-4043-F04A-DB9DF521182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20" name="مخطط انسيابي: رابط 4619">
                                <a:extLst>
                                  <a:ext uri="{FF2B5EF4-FFF2-40B4-BE49-F238E27FC236}">
                                    <a16:creationId xmlns:a16="http://schemas.microsoft.com/office/drawing/2014/main" id="{69B27303-7D3F-35E4-EAF2-F0BB4CF2B78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21" name="مخطط انسيابي: رابط 4620">
                                <a:extLst>
                                  <a:ext uri="{FF2B5EF4-FFF2-40B4-BE49-F238E27FC236}">
                                    <a16:creationId xmlns:a16="http://schemas.microsoft.com/office/drawing/2014/main" id="{362D163F-ADA6-7130-F9B3-176B66899E8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22" name="مخطط انسيابي: رابط 4621">
                                <a:extLst>
                                  <a:ext uri="{FF2B5EF4-FFF2-40B4-BE49-F238E27FC236}">
                                    <a16:creationId xmlns:a16="http://schemas.microsoft.com/office/drawing/2014/main" id="{ABC48F03-0F49-135F-35A6-C8AFB8E5F9B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04" name="مجموعة 4603">
                              <a:extLst>
                                <a:ext uri="{FF2B5EF4-FFF2-40B4-BE49-F238E27FC236}">
                                  <a16:creationId xmlns:a16="http://schemas.microsoft.com/office/drawing/2014/main" id="{F9B2EAE6-5ACE-25DB-AC51-B2A36CCD5782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15" name="مخطط انسيابي: رابط 4614">
                                <a:extLst>
                                  <a:ext uri="{FF2B5EF4-FFF2-40B4-BE49-F238E27FC236}">
                                    <a16:creationId xmlns:a16="http://schemas.microsoft.com/office/drawing/2014/main" id="{F57E21F8-4446-A195-EE41-6FAB8F78F6C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16" name="مخطط انسيابي: رابط 4615">
                                <a:extLst>
                                  <a:ext uri="{FF2B5EF4-FFF2-40B4-BE49-F238E27FC236}">
                                    <a16:creationId xmlns:a16="http://schemas.microsoft.com/office/drawing/2014/main" id="{2C2DA08B-D6E0-0CFA-1EF7-EE9FAEFF104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17" name="مخطط انسيابي: رابط 4616">
                                <a:extLst>
                                  <a:ext uri="{FF2B5EF4-FFF2-40B4-BE49-F238E27FC236}">
                                    <a16:creationId xmlns:a16="http://schemas.microsoft.com/office/drawing/2014/main" id="{3CFED9ED-0CBE-B5E1-2D24-F2D0FC9A896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18" name="مخطط انسيابي: رابط 4617">
                                <a:extLst>
                                  <a:ext uri="{FF2B5EF4-FFF2-40B4-BE49-F238E27FC236}">
                                    <a16:creationId xmlns:a16="http://schemas.microsoft.com/office/drawing/2014/main" id="{7181C6C7-852E-1D8F-C291-38C2287FEFFA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05" name="مجموعة 4604">
                              <a:extLst>
                                <a:ext uri="{FF2B5EF4-FFF2-40B4-BE49-F238E27FC236}">
                                  <a16:creationId xmlns:a16="http://schemas.microsoft.com/office/drawing/2014/main" id="{9C622994-5189-1CC6-12F2-600A34FBAC64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11" name="مخطط انسيابي: رابط 4610">
                                <a:extLst>
                                  <a:ext uri="{FF2B5EF4-FFF2-40B4-BE49-F238E27FC236}">
                                    <a16:creationId xmlns:a16="http://schemas.microsoft.com/office/drawing/2014/main" id="{3615103F-50F4-1499-0907-629F064A368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12" name="مخطط انسيابي: رابط 4611">
                                <a:extLst>
                                  <a:ext uri="{FF2B5EF4-FFF2-40B4-BE49-F238E27FC236}">
                                    <a16:creationId xmlns:a16="http://schemas.microsoft.com/office/drawing/2014/main" id="{8D75BEDF-853C-4842-FB97-5A14A55CA69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13" name="مخطط انسيابي: رابط 4612">
                                <a:extLst>
                                  <a:ext uri="{FF2B5EF4-FFF2-40B4-BE49-F238E27FC236}">
                                    <a16:creationId xmlns:a16="http://schemas.microsoft.com/office/drawing/2014/main" id="{19F1DAE0-C720-7C7D-98AC-337783F70F0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14" name="مخطط انسيابي: رابط 4613">
                                <a:extLst>
                                  <a:ext uri="{FF2B5EF4-FFF2-40B4-BE49-F238E27FC236}">
                                    <a16:creationId xmlns:a16="http://schemas.microsoft.com/office/drawing/2014/main" id="{D2B38BFD-9AB4-57F1-D4CE-77623408F0A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606" name="مجموعة 4605">
                              <a:extLst>
                                <a:ext uri="{FF2B5EF4-FFF2-40B4-BE49-F238E27FC236}">
                                  <a16:creationId xmlns:a16="http://schemas.microsoft.com/office/drawing/2014/main" id="{44AF57E2-0F65-4D41-C438-D95344CE51DF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607" name="مخطط انسيابي: رابط 4606">
                                <a:extLst>
                                  <a:ext uri="{FF2B5EF4-FFF2-40B4-BE49-F238E27FC236}">
                                    <a16:creationId xmlns:a16="http://schemas.microsoft.com/office/drawing/2014/main" id="{34C0E87D-3BBA-0530-591D-87ABC19D5ED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08" name="مخطط انسيابي: رابط 4607">
                                <a:extLst>
                                  <a:ext uri="{FF2B5EF4-FFF2-40B4-BE49-F238E27FC236}">
                                    <a16:creationId xmlns:a16="http://schemas.microsoft.com/office/drawing/2014/main" id="{F7615EAD-A250-98F8-4E3D-D05A5A69BDB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09" name="مخطط انسيابي: رابط 4608">
                                <a:extLst>
                                  <a:ext uri="{FF2B5EF4-FFF2-40B4-BE49-F238E27FC236}">
                                    <a16:creationId xmlns:a16="http://schemas.microsoft.com/office/drawing/2014/main" id="{051461DA-CDFA-7DFC-C197-D3C248ECCE9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10" name="مخطط انسيابي: رابط 4609">
                                <a:extLst>
                                  <a:ext uri="{FF2B5EF4-FFF2-40B4-BE49-F238E27FC236}">
                                    <a16:creationId xmlns:a16="http://schemas.microsoft.com/office/drawing/2014/main" id="{CB4154DE-7D07-21CE-6794-CAD723A177F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540" name="مجموعة 4539">
                            <a:extLst>
                              <a:ext uri="{FF2B5EF4-FFF2-40B4-BE49-F238E27FC236}">
                                <a16:creationId xmlns:a16="http://schemas.microsoft.com/office/drawing/2014/main" id="{B32618E8-FAFB-BFEC-57A6-E5AD5E36F8B0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5924629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583" name="مجموعة 4582">
                              <a:extLst>
                                <a:ext uri="{FF2B5EF4-FFF2-40B4-BE49-F238E27FC236}">
                                  <a16:creationId xmlns:a16="http://schemas.microsoft.com/office/drawing/2014/main" id="{2B15B8BF-D871-3FDF-59C3-6DA72CBB28F9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99" name="مخطط انسيابي: رابط 4598">
                                <a:extLst>
                                  <a:ext uri="{FF2B5EF4-FFF2-40B4-BE49-F238E27FC236}">
                                    <a16:creationId xmlns:a16="http://schemas.microsoft.com/office/drawing/2014/main" id="{C7EACE84-CD6C-E574-521B-211E88BE3AA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00" name="مخطط انسيابي: رابط 4599">
                                <a:extLst>
                                  <a:ext uri="{FF2B5EF4-FFF2-40B4-BE49-F238E27FC236}">
                                    <a16:creationId xmlns:a16="http://schemas.microsoft.com/office/drawing/2014/main" id="{0D7B071B-A43A-1FDF-3552-B49C2AD5130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01" name="مخطط انسيابي: رابط 4600">
                                <a:extLst>
                                  <a:ext uri="{FF2B5EF4-FFF2-40B4-BE49-F238E27FC236}">
                                    <a16:creationId xmlns:a16="http://schemas.microsoft.com/office/drawing/2014/main" id="{46B6861B-4AC3-7FB5-5D71-0F374479192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602" name="مخطط انسيابي: رابط 4601">
                                <a:extLst>
                                  <a:ext uri="{FF2B5EF4-FFF2-40B4-BE49-F238E27FC236}">
                                    <a16:creationId xmlns:a16="http://schemas.microsoft.com/office/drawing/2014/main" id="{C1688190-385B-CB70-7BE5-0C9C6A6070E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584" name="مجموعة 4583">
                              <a:extLst>
                                <a:ext uri="{FF2B5EF4-FFF2-40B4-BE49-F238E27FC236}">
                                  <a16:creationId xmlns:a16="http://schemas.microsoft.com/office/drawing/2014/main" id="{A3C2C080-3BA3-C2A4-03E1-97B3716D1FB0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95" name="مخطط انسيابي: رابط 4594">
                                <a:extLst>
                                  <a:ext uri="{FF2B5EF4-FFF2-40B4-BE49-F238E27FC236}">
                                    <a16:creationId xmlns:a16="http://schemas.microsoft.com/office/drawing/2014/main" id="{75A1E8A7-B101-B5F4-D47E-FE4EED1B362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96" name="مخطط انسيابي: رابط 4595">
                                <a:extLst>
                                  <a:ext uri="{FF2B5EF4-FFF2-40B4-BE49-F238E27FC236}">
                                    <a16:creationId xmlns:a16="http://schemas.microsoft.com/office/drawing/2014/main" id="{8F2C1ED4-DB33-554E-8C76-F822EF03E5B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97" name="مخطط انسيابي: رابط 4596">
                                <a:extLst>
                                  <a:ext uri="{FF2B5EF4-FFF2-40B4-BE49-F238E27FC236}">
                                    <a16:creationId xmlns:a16="http://schemas.microsoft.com/office/drawing/2014/main" id="{0195D798-B8A7-F754-C4C6-CEB76CF8206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98" name="مخطط انسيابي: رابط 4597">
                                <a:extLst>
                                  <a:ext uri="{FF2B5EF4-FFF2-40B4-BE49-F238E27FC236}">
                                    <a16:creationId xmlns:a16="http://schemas.microsoft.com/office/drawing/2014/main" id="{36623816-D79F-2732-95DE-1A6CB1D88B2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585" name="مجموعة 4584">
                              <a:extLst>
                                <a:ext uri="{FF2B5EF4-FFF2-40B4-BE49-F238E27FC236}">
                                  <a16:creationId xmlns:a16="http://schemas.microsoft.com/office/drawing/2014/main" id="{55CF3C65-4B23-2C6E-CBA6-A4A654AFDA2E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91" name="مخطط انسيابي: رابط 4590">
                                <a:extLst>
                                  <a:ext uri="{FF2B5EF4-FFF2-40B4-BE49-F238E27FC236}">
                                    <a16:creationId xmlns:a16="http://schemas.microsoft.com/office/drawing/2014/main" id="{B805909D-BC36-EEB1-7CED-FC73313DA5E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92" name="مخطط انسيابي: رابط 4591">
                                <a:extLst>
                                  <a:ext uri="{FF2B5EF4-FFF2-40B4-BE49-F238E27FC236}">
                                    <a16:creationId xmlns:a16="http://schemas.microsoft.com/office/drawing/2014/main" id="{56FE5BCE-C5E4-3508-4182-668032C58FD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93" name="مخطط انسيابي: رابط 4592">
                                <a:extLst>
                                  <a:ext uri="{FF2B5EF4-FFF2-40B4-BE49-F238E27FC236}">
                                    <a16:creationId xmlns:a16="http://schemas.microsoft.com/office/drawing/2014/main" id="{D33D5165-6850-05BE-3A3A-7E6FAA4133D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94" name="مخطط انسيابي: رابط 4593">
                                <a:extLst>
                                  <a:ext uri="{FF2B5EF4-FFF2-40B4-BE49-F238E27FC236}">
                                    <a16:creationId xmlns:a16="http://schemas.microsoft.com/office/drawing/2014/main" id="{3CD5E217-27E8-D785-3A9D-4E80150A8A2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586" name="مجموعة 4585">
                              <a:extLst>
                                <a:ext uri="{FF2B5EF4-FFF2-40B4-BE49-F238E27FC236}">
                                  <a16:creationId xmlns:a16="http://schemas.microsoft.com/office/drawing/2014/main" id="{CB8BE4AA-BEB1-5142-326F-87150C5DE405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87" name="مخطط انسيابي: رابط 4586">
                                <a:extLst>
                                  <a:ext uri="{FF2B5EF4-FFF2-40B4-BE49-F238E27FC236}">
                                    <a16:creationId xmlns:a16="http://schemas.microsoft.com/office/drawing/2014/main" id="{00AF3C9C-156A-8352-8231-84631603151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88" name="مخطط انسيابي: رابط 4587">
                                <a:extLst>
                                  <a:ext uri="{FF2B5EF4-FFF2-40B4-BE49-F238E27FC236}">
                                    <a16:creationId xmlns:a16="http://schemas.microsoft.com/office/drawing/2014/main" id="{BB5E6CFE-29FA-9FE1-ED77-E6C7D2CB9BDA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89" name="مخطط انسيابي: رابط 4588">
                                <a:extLst>
                                  <a:ext uri="{FF2B5EF4-FFF2-40B4-BE49-F238E27FC236}">
                                    <a16:creationId xmlns:a16="http://schemas.microsoft.com/office/drawing/2014/main" id="{D07380BD-EC9B-40B9-F0F8-A59CC35E6BE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90" name="مخطط انسيابي: رابط 4589">
                                <a:extLst>
                                  <a:ext uri="{FF2B5EF4-FFF2-40B4-BE49-F238E27FC236}">
                                    <a16:creationId xmlns:a16="http://schemas.microsoft.com/office/drawing/2014/main" id="{D400B6BD-47B6-6C9E-000B-6526527E501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541" name="مجموعة 4540">
                            <a:extLst>
                              <a:ext uri="{FF2B5EF4-FFF2-40B4-BE49-F238E27FC236}">
                                <a16:creationId xmlns:a16="http://schemas.microsoft.com/office/drawing/2014/main" id="{A2B1DBF1-76F5-CF6E-C4C7-DC3C99145354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3834424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563" name="مجموعة 4562">
                              <a:extLst>
                                <a:ext uri="{FF2B5EF4-FFF2-40B4-BE49-F238E27FC236}">
                                  <a16:creationId xmlns:a16="http://schemas.microsoft.com/office/drawing/2014/main" id="{41B87CA6-7500-DC08-24C1-2A26E6E5C57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79" name="مخطط انسيابي: رابط 4578">
                                <a:extLst>
                                  <a:ext uri="{FF2B5EF4-FFF2-40B4-BE49-F238E27FC236}">
                                    <a16:creationId xmlns:a16="http://schemas.microsoft.com/office/drawing/2014/main" id="{AA58D453-FFE4-A08A-C9DF-7B8292EC5D5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80" name="مخطط انسيابي: رابط 4579">
                                <a:extLst>
                                  <a:ext uri="{FF2B5EF4-FFF2-40B4-BE49-F238E27FC236}">
                                    <a16:creationId xmlns:a16="http://schemas.microsoft.com/office/drawing/2014/main" id="{5EF23AF6-E26F-6F42-CCC5-851D3B46A51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81" name="مخطط انسيابي: رابط 4580">
                                <a:extLst>
                                  <a:ext uri="{FF2B5EF4-FFF2-40B4-BE49-F238E27FC236}">
                                    <a16:creationId xmlns:a16="http://schemas.microsoft.com/office/drawing/2014/main" id="{609B778C-7E18-B268-D96D-886FA7386C1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82" name="مخطط انسيابي: رابط 4581">
                                <a:extLst>
                                  <a:ext uri="{FF2B5EF4-FFF2-40B4-BE49-F238E27FC236}">
                                    <a16:creationId xmlns:a16="http://schemas.microsoft.com/office/drawing/2014/main" id="{35593975-7CF8-33A9-DF1A-6D04EBA5369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564" name="مجموعة 4563">
                              <a:extLst>
                                <a:ext uri="{FF2B5EF4-FFF2-40B4-BE49-F238E27FC236}">
                                  <a16:creationId xmlns:a16="http://schemas.microsoft.com/office/drawing/2014/main" id="{63465858-566C-954E-DF36-A57DDBE57D75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75" name="مخطط انسيابي: رابط 4574">
                                <a:extLst>
                                  <a:ext uri="{FF2B5EF4-FFF2-40B4-BE49-F238E27FC236}">
                                    <a16:creationId xmlns:a16="http://schemas.microsoft.com/office/drawing/2014/main" id="{21E15D32-5777-FA4B-CE81-A3FBF132EC7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76" name="مخطط انسيابي: رابط 4575">
                                <a:extLst>
                                  <a:ext uri="{FF2B5EF4-FFF2-40B4-BE49-F238E27FC236}">
                                    <a16:creationId xmlns:a16="http://schemas.microsoft.com/office/drawing/2014/main" id="{3258E8B5-8089-F91F-7F51-CD4F4AE3412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77" name="مخطط انسيابي: رابط 4576">
                                <a:extLst>
                                  <a:ext uri="{FF2B5EF4-FFF2-40B4-BE49-F238E27FC236}">
                                    <a16:creationId xmlns:a16="http://schemas.microsoft.com/office/drawing/2014/main" id="{C51820E3-CBA6-B5DE-16A5-7CC1A39DCFF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78" name="مخطط انسيابي: رابط 4577">
                                <a:extLst>
                                  <a:ext uri="{FF2B5EF4-FFF2-40B4-BE49-F238E27FC236}">
                                    <a16:creationId xmlns:a16="http://schemas.microsoft.com/office/drawing/2014/main" id="{9EF0D6E2-579C-8D5F-363B-36C879D8602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565" name="مجموعة 4564">
                              <a:extLst>
                                <a:ext uri="{FF2B5EF4-FFF2-40B4-BE49-F238E27FC236}">
                                  <a16:creationId xmlns:a16="http://schemas.microsoft.com/office/drawing/2014/main" id="{8C8E2389-B0E3-ABC3-4B38-18178346A07E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71" name="مخطط انسيابي: رابط 4570">
                                <a:extLst>
                                  <a:ext uri="{FF2B5EF4-FFF2-40B4-BE49-F238E27FC236}">
                                    <a16:creationId xmlns:a16="http://schemas.microsoft.com/office/drawing/2014/main" id="{9403B5E1-6D74-47BD-F999-1F164FB9F5D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72" name="مخطط انسيابي: رابط 4571">
                                <a:extLst>
                                  <a:ext uri="{FF2B5EF4-FFF2-40B4-BE49-F238E27FC236}">
                                    <a16:creationId xmlns:a16="http://schemas.microsoft.com/office/drawing/2014/main" id="{1A42FAC6-EA9E-768C-1768-0E289565FD4F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73" name="مخطط انسيابي: رابط 4572">
                                <a:extLst>
                                  <a:ext uri="{FF2B5EF4-FFF2-40B4-BE49-F238E27FC236}">
                                    <a16:creationId xmlns:a16="http://schemas.microsoft.com/office/drawing/2014/main" id="{20418002-AE24-FE26-5B15-5F32FC9E341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74" name="مخطط انسيابي: رابط 4573">
                                <a:extLst>
                                  <a:ext uri="{FF2B5EF4-FFF2-40B4-BE49-F238E27FC236}">
                                    <a16:creationId xmlns:a16="http://schemas.microsoft.com/office/drawing/2014/main" id="{55414F9F-1176-BF5D-4B8B-A450C651F5A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566" name="مجموعة 4565">
                              <a:extLst>
                                <a:ext uri="{FF2B5EF4-FFF2-40B4-BE49-F238E27FC236}">
                                  <a16:creationId xmlns:a16="http://schemas.microsoft.com/office/drawing/2014/main" id="{F7B0E1BF-8C0A-CEED-7CAB-7B35F39BD593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67" name="مخطط انسيابي: رابط 4566">
                                <a:extLst>
                                  <a:ext uri="{FF2B5EF4-FFF2-40B4-BE49-F238E27FC236}">
                                    <a16:creationId xmlns:a16="http://schemas.microsoft.com/office/drawing/2014/main" id="{C7FB1C00-A675-AA6E-0684-CDCA431033B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68" name="مخطط انسيابي: رابط 4567">
                                <a:extLst>
                                  <a:ext uri="{FF2B5EF4-FFF2-40B4-BE49-F238E27FC236}">
                                    <a16:creationId xmlns:a16="http://schemas.microsoft.com/office/drawing/2014/main" id="{DEE8ED61-BE45-E497-4036-C547C65D28C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69" name="مخطط انسيابي: رابط 4568">
                                <a:extLst>
                                  <a:ext uri="{FF2B5EF4-FFF2-40B4-BE49-F238E27FC236}">
                                    <a16:creationId xmlns:a16="http://schemas.microsoft.com/office/drawing/2014/main" id="{7CF71065-C9B7-D074-93DD-E729395E101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70" name="مخطط انسيابي: رابط 4569">
                                <a:extLst>
                                  <a:ext uri="{FF2B5EF4-FFF2-40B4-BE49-F238E27FC236}">
                                    <a16:creationId xmlns:a16="http://schemas.microsoft.com/office/drawing/2014/main" id="{730462BE-B985-2D29-A2DD-3245017951F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542" name="مجموعة 4541">
                            <a:extLst>
                              <a:ext uri="{FF2B5EF4-FFF2-40B4-BE49-F238E27FC236}">
                                <a16:creationId xmlns:a16="http://schemas.microsoft.com/office/drawing/2014/main" id="{B0069D31-7D7F-307B-2C4C-873EBA9AA09F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744219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543" name="مجموعة 4542">
                              <a:extLst>
                                <a:ext uri="{FF2B5EF4-FFF2-40B4-BE49-F238E27FC236}">
                                  <a16:creationId xmlns:a16="http://schemas.microsoft.com/office/drawing/2014/main" id="{3A4A36A1-B2CC-2F80-B113-1F8AB8C319A7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59" name="مخطط انسيابي: رابط 4558">
                                <a:extLst>
                                  <a:ext uri="{FF2B5EF4-FFF2-40B4-BE49-F238E27FC236}">
                                    <a16:creationId xmlns:a16="http://schemas.microsoft.com/office/drawing/2014/main" id="{FCA8DD83-295C-1674-5076-DDD24C80DF1F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60" name="مخطط انسيابي: رابط 4559">
                                <a:extLst>
                                  <a:ext uri="{FF2B5EF4-FFF2-40B4-BE49-F238E27FC236}">
                                    <a16:creationId xmlns:a16="http://schemas.microsoft.com/office/drawing/2014/main" id="{4923894C-487F-6B1A-1A20-9CA878B9D2A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61" name="مخطط انسيابي: رابط 4560">
                                <a:extLst>
                                  <a:ext uri="{FF2B5EF4-FFF2-40B4-BE49-F238E27FC236}">
                                    <a16:creationId xmlns:a16="http://schemas.microsoft.com/office/drawing/2014/main" id="{EB865C52-C9B7-6993-6836-9D4400C1E81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62" name="مخطط انسيابي: رابط 4561">
                                <a:extLst>
                                  <a:ext uri="{FF2B5EF4-FFF2-40B4-BE49-F238E27FC236}">
                                    <a16:creationId xmlns:a16="http://schemas.microsoft.com/office/drawing/2014/main" id="{C7670190-2339-C107-7FA0-6EBE7266282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544" name="مجموعة 4543">
                              <a:extLst>
                                <a:ext uri="{FF2B5EF4-FFF2-40B4-BE49-F238E27FC236}">
                                  <a16:creationId xmlns:a16="http://schemas.microsoft.com/office/drawing/2014/main" id="{ED84B2D6-8AD7-3D2E-DA2A-B05EC4B7C6BA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55" name="مخطط انسيابي: رابط 4554">
                                <a:extLst>
                                  <a:ext uri="{FF2B5EF4-FFF2-40B4-BE49-F238E27FC236}">
                                    <a16:creationId xmlns:a16="http://schemas.microsoft.com/office/drawing/2014/main" id="{6A54CF8F-F098-2AEF-5AEA-A1958289585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56" name="مخطط انسيابي: رابط 4555">
                                <a:extLst>
                                  <a:ext uri="{FF2B5EF4-FFF2-40B4-BE49-F238E27FC236}">
                                    <a16:creationId xmlns:a16="http://schemas.microsoft.com/office/drawing/2014/main" id="{389B8B1F-CEFC-D2A8-06BE-1ED3E244EB7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57" name="مخطط انسيابي: رابط 4556">
                                <a:extLst>
                                  <a:ext uri="{FF2B5EF4-FFF2-40B4-BE49-F238E27FC236}">
                                    <a16:creationId xmlns:a16="http://schemas.microsoft.com/office/drawing/2014/main" id="{1F3B1ECE-9548-8037-C7C3-E458B08302D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58" name="مخطط انسيابي: رابط 4557">
                                <a:extLst>
                                  <a:ext uri="{FF2B5EF4-FFF2-40B4-BE49-F238E27FC236}">
                                    <a16:creationId xmlns:a16="http://schemas.microsoft.com/office/drawing/2014/main" id="{DA8C2226-5E46-93AC-F5B0-A78085CBFD4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545" name="مجموعة 4544">
                              <a:extLst>
                                <a:ext uri="{FF2B5EF4-FFF2-40B4-BE49-F238E27FC236}">
                                  <a16:creationId xmlns:a16="http://schemas.microsoft.com/office/drawing/2014/main" id="{E98A1BC4-1AF7-EBF6-F53D-877BA8D58295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51" name="مخطط انسيابي: رابط 4550">
                                <a:extLst>
                                  <a:ext uri="{FF2B5EF4-FFF2-40B4-BE49-F238E27FC236}">
                                    <a16:creationId xmlns:a16="http://schemas.microsoft.com/office/drawing/2014/main" id="{CE6705D8-846C-A4E8-F956-AC9D1B06184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52" name="مخطط انسيابي: رابط 4551">
                                <a:extLst>
                                  <a:ext uri="{FF2B5EF4-FFF2-40B4-BE49-F238E27FC236}">
                                    <a16:creationId xmlns:a16="http://schemas.microsoft.com/office/drawing/2014/main" id="{7B56798A-9ADE-91DC-5127-EBDE171D49D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53" name="مخطط انسيابي: رابط 4552">
                                <a:extLst>
                                  <a:ext uri="{FF2B5EF4-FFF2-40B4-BE49-F238E27FC236}">
                                    <a16:creationId xmlns:a16="http://schemas.microsoft.com/office/drawing/2014/main" id="{46DB2609-397D-E80F-0E53-F385AF8D50E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54" name="مخطط انسيابي: رابط 4553">
                                <a:extLst>
                                  <a:ext uri="{FF2B5EF4-FFF2-40B4-BE49-F238E27FC236}">
                                    <a16:creationId xmlns:a16="http://schemas.microsoft.com/office/drawing/2014/main" id="{905B6BE2-F912-127D-82FB-03C13273878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546" name="مجموعة 4545">
                              <a:extLst>
                                <a:ext uri="{FF2B5EF4-FFF2-40B4-BE49-F238E27FC236}">
                                  <a16:creationId xmlns:a16="http://schemas.microsoft.com/office/drawing/2014/main" id="{DBE2D8D9-2FC4-1EC4-6369-7F59BE1F09FE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47" name="مخطط انسيابي: رابط 4546">
                                <a:extLst>
                                  <a:ext uri="{FF2B5EF4-FFF2-40B4-BE49-F238E27FC236}">
                                    <a16:creationId xmlns:a16="http://schemas.microsoft.com/office/drawing/2014/main" id="{007C001A-46C8-646E-A837-3A86F755017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48" name="مخطط انسيابي: رابط 4547">
                                <a:extLst>
                                  <a:ext uri="{FF2B5EF4-FFF2-40B4-BE49-F238E27FC236}">
                                    <a16:creationId xmlns:a16="http://schemas.microsoft.com/office/drawing/2014/main" id="{5DFCE9AC-796D-54FA-3F4A-A6446E6BB73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49" name="مخطط انسيابي: رابط 4548">
                                <a:extLst>
                                  <a:ext uri="{FF2B5EF4-FFF2-40B4-BE49-F238E27FC236}">
                                    <a16:creationId xmlns:a16="http://schemas.microsoft.com/office/drawing/2014/main" id="{BBA51EDF-A966-36C8-882F-03A1F757AB5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50" name="مخطط انسيابي: رابط 4549">
                                <a:extLst>
                                  <a:ext uri="{FF2B5EF4-FFF2-40B4-BE49-F238E27FC236}">
                                    <a16:creationId xmlns:a16="http://schemas.microsoft.com/office/drawing/2014/main" id="{054A7610-D3AE-1212-C2EF-0DE4C10C870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</p:grpSp>
                  </p:grpSp>
                  <p:grpSp>
                    <p:nvGrpSpPr>
                      <p:cNvPr id="4447" name="مجموعة 4446">
                        <a:extLst>
                          <a:ext uri="{FF2B5EF4-FFF2-40B4-BE49-F238E27FC236}">
                            <a16:creationId xmlns:a16="http://schemas.microsoft.com/office/drawing/2014/main" id="{845F5373-C364-7460-ADE7-5DD31BEC754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20743" y="1458777"/>
                        <a:ext cx="11536968" cy="189446"/>
                        <a:chOff x="155356" y="3372990"/>
                        <a:chExt cx="12013311" cy="175575"/>
                      </a:xfrm>
                    </p:grpSpPr>
                    <p:sp>
                      <p:nvSpPr>
                        <p:cNvPr id="4449" name="مستطيل: زوايا مستديرة 4448">
                          <a:extLst>
                            <a:ext uri="{FF2B5EF4-FFF2-40B4-BE49-F238E27FC236}">
                              <a16:creationId xmlns:a16="http://schemas.microsoft.com/office/drawing/2014/main" id="{3450D719-E8F1-EABE-28E1-1BE173888E8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7967" y="3372990"/>
                          <a:ext cx="2290700" cy="175575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  <a:ln w="3175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lIns="0" tIns="0" rIns="0" bIns="0"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8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</a:p>
                      </p:txBody>
                    </p:sp>
                    <p:sp>
                      <p:nvSpPr>
                        <p:cNvPr id="4450" name="مخطط انسيابي: رابط 4449">
                          <a:extLst>
                            <a:ext uri="{FF2B5EF4-FFF2-40B4-BE49-F238E27FC236}">
                              <a16:creationId xmlns:a16="http://schemas.microsoft.com/office/drawing/2014/main" id="{8C959FFA-EAAC-814B-CA1C-73E33373408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1995169" y="3394426"/>
                          <a:ext cx="151677" cy="129480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6350">
                          <a:solidFill>
                            <a:srgbClr val="0070C0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105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1050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grpSp>
                      <p:nvGrpSpPr>
                        <p:cNvPr id="4451" name="مجموعة 4450">
                          <a:extLst>
                            <a:ext uri="{FF2B5EF4-FFF2-40B4-BE49-F238E27FC236}">
                              <a16:creationId xmlns:a16="http://schemas.microsoft.com/office/drawing/2014/main" id="{52C80BB4-E20C-76D9-0011-C25CA56EAC2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55356" y="3414497"/>
                          <a:ext cx="9624788" cy="89317"/>
                          <a:chOff x="1744219" y="3376049"/>
                          <a:chExt cx="8074376" cy="85971"/>
                        </a:xfrm>
                      </p:grpSpPr>
                      <p:grpSp>
                        <p:nvGrpSpPr>
                          <p:cNvPr id="4452" name="مجموعة 4451">
                            <a:extLst>
                              <a:ext uri="{FF2B5EF4-FFF2-40B4-BE49-F238E27FC236}">
                                <a16:creationId xmlns:a16="http://schemas.microsoft.com/office/drawing/2014/main" id="{58692A5B-7061-0432-D709-7E490D4FB4F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8014834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516" name="مجموعة 4515">
                              <a:extLst>
                                <a:ext uri="{FF2B5EF4-FFF2-40B4-BE49-F238E27FC236}">
                                  <a16:creationId xmlns:a16="http://schemas.microsoft.com/office/drawing/2014/main" id="{E1CE9169-E604-5969-37BF-3B814FB731D6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32" name="مخطط انسيابي: رابط 4531">
                                <a:extLst>
                                  <a:ext uri="{FF2B5EF4-FFF2-40B4-BE49-F238E27FC236}">
                                    <a16:creationId xmlns:a16="http://schemas.microsoft.com/office/drawing/2014/main" id="{9B6C2048-81AA-B232-2AB3-6168A3A51D4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33" name="مخطط انسيابي: رابط 4532">
                                <a:extLst>
                                  <a:ext uri="{FF2B5EF4-FFF2-40B4-BE49-F238E27FC236}">
                                    <a16:creationId xmlns:a16="http://schemas.microsoft.com/office/drawing/2014/main" id="{F0FECDB0-6156-99BE-AB92-009B3175C58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34" name="مخطط انسيابي: رابط 4533">
                                <a:extLst>
                                  <a:ext uri="{FF2B5EF4-FFF2-40B4-BE49-F238E27FC236}">
                                    <a16:creationId xmlns:a16="http://schemas.microsoft.com/office/drawing/2014/main" id="{53C7B503-3CE5-CE2E-ABF0-1B8F6337350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35" name="مخطط انسيابي: رابط 4534">
                                <a:extLst>
                                  <a:ext uri="{FF2B5EF4-FFF2-40B4-BE49-F238E27FC236}">
                                    <a16:creationId xmlns:a16="http://schemas.microsoft.com/office/drawing/2014/main" id="{E60B35C4-A616-0BA8-0949-C7390FC0453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517" name="مجموعة 4516">
                              <a:extLst>
                                <a:ext uri="{FF2B5EF4-FFF2-40B4-BE49-F238E27FC236}">
                                  <a16:creationId xmlns:a16="http://schemas.microsoft.com/office/drawing/2014/main" id="{6F9ECCF7-DE1D-FDC7-F7A9-FE20DF97D6FF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28" name="مخطط انسيابي: رابط 4527">
                                <a:extLst>
                                  <a:ext uri="{FF2B5EF4-FFF2-40B4-BE49-F238E27FC236}">
                                    <a16:creationId xmlns:a16="http://schemas.microsoft.com/office/drawing/2014/main" id="{23486029-BCAB-03CC-F2D1-ABC7FFCB224F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29" name="مخطط انسيابي: رابط 4528">
                                <a:extLst>
                                  <a:ext uri="{FF2B5EF4-FFF2-40B4-BE49-F238E27FC236}">
                                    <a16:creationId xmlns:a16="http://schemas.microsoft.com/office/drawing/2014/main" id="{C11F58E6-5D61-E5CD-D478-4B3FF86ABB7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30" name="مخطط انسيابي: رابط 4529">
                                <a:extLst>
                                  <a:ext uri="{FF2B5EF4-FFF2-40B4-BE49-F238E27FC236}">
                                    <a16:creationId xmlns:a16="http://schemas.microsoft.com/office/drawing/2014/main" id="{30DF130E-63D8-A3E2-07A9-1AAB52E8BA5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31" name="مخطط انسيابي: رابط 4530">
                                <a:extLst>
                                  <a:ext uri="{FF2B5EF4-FFF2-40B4-BE49-F238E27FC236}">
                                    <a16:creationId xmlns:a16="http://schemas.microsoft.com/office/drawing/2014/main" id="{2F7FD891-353D-EA1C-1DA8-BCC5F376086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518" name="مجموعة 4517">
                              <a:extLst>
                                <a:ext uri="{FF2B5EF4-FFF2-40B4-BE49-F238E27FC236}">
                                  <a16:creationId xmlns:a16="http://schemas.microsoft.com/office/drawing/2014/main" id="{DF5A4BE4-E166-227F-E50D-B1F7A6E6AAB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24" name="مخطط انسيابي: رابط 4523">
                                <a:extLst>
                                  <a:ext uri="{FF2B5EF4-FFF2-40B4-BE49-F238E27FC236}">
                                    <a16:creationId xmlns:a16="http://schemas.microsoft.com/office/drawing/2014/main" id="{EEF1495F-C2C8-2D48-BBF7-E3B176B1979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25" name="مخطط انسيابي: رابط 4524">
                                <a:extLst>
                                  <a:ext uri="{FF2B5EF4-FFF2-40B4-BE49-F238E27FC236}">
                                    <a16:creationId xmlns:a16="http://schemas.microsoft.com/office/drawing/2014/main" id="{FF489721-C0EC-5100-28A9-CFD4EEE91A0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26" name="مخطط انسيابي: رابط 4525">
                                <a:extLst>
                                  <a:ext uri="{FF2B5EF4-FFF2-40B4-BE49-F238E27FC236}">
                                    <a16:creationId xmlns:a16="http://schemas.microsoft.com/office/drawing/2014/main" id="{371DD7D0-B214-22A3-59F8-F6589CABCE0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27" name="مخطط انسيابي: رابط 4526">
                                <a:extLst>
                                  <a:ext uri="{FF2B5EF4-FFF2-40B4-BE49-F238E27FC236}">
                                    <a16:creationId xmlns:a16="http://schemas.microsoft.com/office/drawing/2014/main" id="{251FAEA3-67F8-F061-2EEA-3E80C5BDF97F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519" name="مجموعة 4518">
                              <a:extLst>
                                <a:ext uri="{FF2B5EF4-FFF2-40B4-BE49-F238E27FC236}">
                                  <a16:creationId xmlns:a16="http://schemas.microsoft.com/office/drawing/2014/main" id="{27AFC393-8503-B824-121C-D834485792C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20" name="مخطط انسيابي: رابط 4519">
                                <a:extLst>
                                  <a:ext uri="{FF2B5EF4-FFF2-40B4-BE49-F238E27FC236}">
                                    <a16:creationId xmlns:a16="http://schemas.microsoft.com/office/drawing/2014/main" id="{E5E2342C-ED86-FB27-0BF5-B763D03D248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21" name="مخطط انسيابي: رابط 4520">
                                <a:extLst>
                                  <a:ext uri="{FF2B5EF4-FFF2-40B4-BE49-F238E27FC236}">
                                    <a16:creationId xmlns:a16="http://schemas.microsoft.com/office/drawing/2014/main" id="{3326B1E3-AAEA-F751-EC48-1DDE337B260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22" name="مخطط انسيابي: رابط 4521">
                                <a:extLst>
                                  <a:ext uri="{FF2B5EF4-FFF2-40B4-BE49-F238E27FC236}">
                                    <a16:creationId xmlns:a16="http://schemas.microsoft.com/office/drawing/2014/main" id="{888C3532-A9BF-11C3-CF1E-D6DFE9D891F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23" name="مخطط انسيابي: رابط 4522">
                                <a:extLst>
                                  <a:ext uri="{FF2B5EF4-FFF2-40B4-BE49-F238E27FC236}">
                                    <a16:creationId xmlns:a16="http://schemas.microsoft.com/office/drawing/2014/main" id="{D921DC5A-069D-F79F-3465-EA87A1A0AA1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453" name="مجموعة 4452">
                            <a:extLst>
                              <a:ext uri="{FF2B5EF4-FFF2-40B4-BE49-F238E27FC236}">
                                <a16:creationId xmlns:a16="http://schemas.microsoft.com/office/drawing/2014/main" id="{B50DD8EC-BB19-CB11-B7D5-27C2EDACDCB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5924629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496" name="مجموعة 4495">
                              <a:extLst>
                                <a:ext uri="{FF2B5EF4-FFF2-40B4-BE49-F238E27FC236}">
                                  <a16:creationId xmlns:a16="http://schemas.microsoft.com/office/drawing/2014/main" id="{CB666DD2-FC12-9C54-E50A-2E90AD15D8D1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12" name="مخطط انسيابي: رابط 4511">
                                <a:extLst>
                                  <a:ext uri="{FF2B5EF4-FFF2-40B4-BE49-F238E27FC236}">
                                    <a16:creationId xmlns:a16="http://schemas.microsoft.com/office/drawing/2014/main" id="{5EE3F7D6-56C7-18AD-2E24-DBACAD3C8F0A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13" name="مخطط انسيابي: رابط 4512">
                                <a:extLst>
                                  <a:ext uri="{FF2B5EF4-FFF2-40B4-BE49-F238E27FC236}">
                                    <a16:creationId xmlns:a16="http://schemas.microsoft.com/office/drawing/2014/main" id="{5F9D9A8B-175D-948B-BE84-FFA3846FA30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14" name="مخطط انسيابي: رابط 4513">
                                <a:extLst>
                                  <a:ext uri="{FF2B5EF4-FFF2-40B4-BE49-F238E27FC236}">
                                    <a16:creationId xmlns:a16="http://schemas.microsoft.com/office/drawing/2014/main" id="{26B5C68C-29A3-4E57-5969-F2480ED2DAA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15" name="مخطط انسيابي: رابط 4514">
                                <a:extLst>
                                  <a:ext uri="{FF2B5EF4-FFF2-40B4-BE49-F238E27FC236}">
                                    <a16:creationId xmlns:a16="http://schemas.microsoft.com/office/drawing/2014/main" id="{C1D80824-6D53-9E94-1A7A-47C9F56733F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497" name="مجموعة 4496">
                              <a:extLst>
                                <a:ext uri="{FF2B5EF4-FFF2-40B4-BE49-F238E27FC236}">
                                  <a16:creationId xmlns:a16="http://schemas.microsoft.com/office/drawing/2014/main" id="{12E90800-CC7C-1C8F-0ADD-FDF9E98EB70D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08" name="مخطط انسيابي: رابط 4507">
                                <a:extLst>
                                  <a:ext uri="{FF2B5EF4-FFF2-40B4-BE49-F238E27FC236}">
                                    <a16:creationId xmlns:a16="http://schemas.microsoft.com/office/drawing/2014/main" id="{DBE5F22F-466D-91B5-7C42-B7121FCAB4A7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09" name="مخطط انسيابي: رابط 4508">
                                <a:extLst>
                                  <a:ext uri="{FF2B5EF4-FFF2-40B4-BE49-F238E27FC236}">
                                    <a16:creationId xmlns:a16="http://schemas.microsoft.com/office/drawing/2014/main" id="{6D036B60-A23F-E8E3-7BCD-F2D195FE2CA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10" name="مخطط انسيابي: رابط 4509">
                                <a:extLst>
                                  <a:ext uri="{FF2B5EF4-FFF2-40B4-BE49-F238E27FC236}">
                                    <a16:creationId xmlns:a16="http://schemas.microsoft.com/office/drawing/2014/main" id="{29CE37D5-502A-03BD-4947-101FEF53DE7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11" name="مخطط انسيابي: رابط 4510">
                                <a:extLst>
                                  <a:ext uri="{FF2B5EF4-FFF2-40B4-BE49-F238E27FC236}">
                                    <a16:creationId xmlns:a16="http://schemas.microsoft.com/office/drawing/2014/main" id="{7DAD62CD-BB30-B387-70B1-5682D38302F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498" name="مجموعة 4497">
                              <a:extLst>
                                <a:ext uri="{FF2B5EF4-FFF2-40B4-BE49-F238E27FC236}">
                                  <a16:creationId xmlns:a16="http://schemas.microsoft.com/office/drawing/2014/main" id="{9A3EA6DB-F555-3B0B-45F2-D52797EC4813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04" name="مخطط انسيابي: رابط 4503">
                                <a:extLst>
                                  <a:ext uri="{FF2B5EF4-FFF2-40B4-BE49-F238E27FC236}">
                                    <a16:creationId xmlns:a16="http://schemas.microsoft.com/office/drawing/2014/main" id="{DF211925-CFBC-B384-3679-C47B12C6EF8F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05" name="مخطط انسيابي: رابط 4504">
                                <a:extLst>
                                  <a:ext uri="{FF2B5EF4-FFF2-40B4-BE49-F238E27FC236}">
                                    <a16:creationId xmlns:a16="http://schemas.microsoft.com/office/drawing/2014/main" id="{FFA99448-66FE-AB2A-90B4-18421DDB1E8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06" name="مخطط انسيابي: رابط 4505">
                                <a:extLst>
                                  <a:ext uri="{FF2B5EF4-FFF2-40B4-BE49-F238E27FC236}">
                                    <a16:creationId xmlns:a16="http://schemas.microsoft.com/office/drawing/2014/main" id="{F47658BA-89EE-D950-937A-451F226027F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07" name="مخطط انسيابي: رابط 4506">
                                <a:extLst>
                                  <a:ext uri="{FF2B5EF4-FFF2-40B4-BE49-F238E27FC236}">
                                    <a16:creationId xmlns:a16="http://schemas.microsoft.com/office/drawing/2014/main" id="{D55AE2D0-3E39-AEC3-7365-8715B4A6E46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499" name="مجموعة 4498">
                              <a:extLst>
                                <a:ext uri="{FF2B5EF4-FFF2-40B4-BE49-F238E27FC236}">
                                  <a16:creationId xmlns:a16="http://schemas.microsoft.com/office/drawing/2014/main" id="{2FD17829-CE25-D97A-1B51-0F926C23A36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500" name="مخطط انسيابي: رابط 4499">
                                <a:extLst>
                                  <a:ext uri="{FF2B5EF4-FFF2-40B4-BE49-F238E27FC236}">
                                    <a16:creationId xmlns:a16="http://schemas.microsoft.com/office/drawing/2014/main" id="{37DD2481-4AE9-0A0B-6662-E73B1F81E83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01" name="مخطط انسيابي: رابط 4500">
                                <a:extLst>
                                  <a:ext uri="{FF2B5EF4-FFF2-40B4-BE49-F238E27FC236}">
                                    <a16:creationId xmlns:a16="http://schemas.microsoft.com/office/drawing/2014/main" id="{0BA7B065-1FEF-4658-4E32-0DB4EA713B4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02" name="مخطط انسيابي: رابط 4501">
                                <a:extLst>
                                  <a:ext uri="{FF2B5EF4-FFF2-40B4-BE49-F238E27FC236}">
                                    <a16:creationId xmlns:a16="http://schemas.microsoft.com/office/drawing/2014/main" id="{F94A9CE9-9CFC-8D20-4920-BC71E281619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503" name="مخطط انسيابي: رابط 4502">
                                <a:extLst>
                                  <a:ext uri="{FF2B5EF4-FFF2-40B4-BE49-F238E27FC236}">
                                    <a16:creationId xmlns:a16="http://schemas.microsoft.com/office/drawing/2014/main" id="{3EAF15DA-915F-95D3-6133-83DBFF92B75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454" name="مجموعة 4453">
                            <a:extLst>
                              <a:ext uri="{FF2B5EF4-FFF2-40B4-BE49-F238E27FC236}">
                                <a16:creationId xmlns:a16="http://schemas.microsoft.com/office/drawing/2014/main" id="{4B49A8BF-0D33-8647-71C7-FD181AF22E11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3834424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476" name="مجموعة 4475">
                              <a:extLst>
                                <a:ext uri="{FF2B5EF4-FFF2-40B4-BE49-F238E27FC236}">
                                  <a16:creationId xmlns:a16="http://schemas.microsoft.com/office/drawing/2014/main" id="{B7969BA6-CBD4-1038-774E-DDEEE9D2811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492" name="مخطط انسيابي: رابط 4491">
                                <a:extLst>
                                  <a:ext uri="{FF2B5EF4-FFF2-40B4-BE49-F238E27FC236}">
                                    <a16:creationId xmlns:a16="http://schemas.microsoft.com/office/drawing/2014/main" id="{CA9A2536-0BEF-7CCD-C9A2-601C3BA90BF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93" name="مخطط انسيابي: رابط 4492">
                                <a:extLst>
                                  <a:ext uri="{FF2B5EF4-FFF2-40B4-BE49-F238E27FC236}">
                                    <a16:creationId xmlns:a16="http://schemas.microsoft.com/office/drawing/2014/main" id="{F58E6B06-D7C1-9200-69B9-AFD9271963C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94" name="مخطط انسيابي: رابط 4493">
                                <a:extLst>
                                  <a:ext uri="{FF2B5EF4-FFF2-40B4-BE49-F238E27FC236}">
                                    <a16:creationId xmlns:a16="http://schemas.microsoft.com/office/drawing/2014/main" id="{5D0683D1-82E1-06DD-A7E6-34CA0E4E322B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95" name="مخطط انسيابي: رابط 4494">
                                <a:extLst>
                                  <a:ext uri="{FF2B5EF4-FFF2-40B4-BE49-F238E27FC236}">
                                    <a16:creationId xmlns:a16="http://schemas.microsoft.com/office/drawing/2014/main" id="{4B816E8B-8AD0-1C00-D34D-C7E554C1B74E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477" name="مجموعة 4476">
                              <a:extLst>
                                <a:ext uri="{FF2B5EF4-FFF2-40B4-BE49-F238E27FC236}">
                                  <a16:creationId xmlns:a16="http://schemas.microsoft.com/office/drawing/2014/main" id="{A3539302-6C53-1C0F-723F-E2278C6D4097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488" name="مخطط انسيابي: رابط 4487">
                                <a:extLst>
                                  <a:ext uri="{FF2B5EF4-FFF2-40B4-BE49-F238E27FC236}">
                                    <a16:creationId xmlns:a16="http://schemas.microsoft.com/office/drawing/2014/main" id="{FB96C990-4214-5ABB-5CFE-58B21B4B488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89" name="مخطط انسيابي: رابط 4488">
                                <a:extLst>
                                  <a:ext uri="{FF2B5EF4-FFF2-40B4-BE49-F238E27FC236}">
                                    <a16:creationId xmlns:a16="http://schemas.microsoft.com/office/drawing/2014/main" id="{D56ACABA-6B0F-4E12-8D1D-C719581F096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90" name="مخطط انسيابي: رابط 4489">
                                <a:extLst>
                                  <a:ext uri="{FF2B5EF4-FFF2-40B4-BE49-F238E27FC236}">
                                    <a16:creationId xmlns:a16="http://schemas.microsoft.com/office/drawing/2014/main" id="{FD9E5C93-0D85-1F96-40CC-F1437D8BB14A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91" name="مخطط انسيابي: رابط 4490">
                                <a:extLst>
                                  <a:ext uri="{FF2B5EF4-FFF2-40B4-BE49-F238E27FC236}">
                                    <a16:creationId xmlns:a16="http://schemas.microsoft.com/office/drawing/2014/main" id="{06B60E9A-1872-6F04-BAAB-3093636E492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478" name="مجموعة 4477">
                              <a:extLst>
                                <a:ext uri="{FF2B5EF4-FFF2-40B4-BE49-F238E27FC236}">
                                  <a16:creationId xmlns:a16="http://schemas.microsoft.com/office/drawing/2014/main" id="{813A408E-58BA-7E99-3F49-E4B39423699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484" name="مخطط انسيابي: رابط 4483">
                                <a:extLst>
                                  <a:ext uri="{FF2B5EF4-FFF2-40B4-BE49-F238E27FC236}">
                                    <a16:creationId xmlns:a16="http://schemas.microsoft.com/office/drawing/2014/main" id="{63FBC1DA-E107-39DD-A5CB-58864B0EA41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85" name="مخطط انسيابي: رابط 4484">
                                <a:extLst>
                                  <a:ext uri="{FF2B5EF4-FFF2-40B4-BE49-F238E27FC236}">
                                    <a16:creationId xmlns:a16="http://schemas.microsoft.com/office/drawing/2014/main" id="{06A44E8D-9CF3-2BBD-CE03-C4EF6E85401D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86" name="مخطط انسيابي: رابط 4485">
                                <a:extLst>
                                  <a:ext uri="{FF2B5EF4-FFF2-40B4-BE49-F238E27FC236}">
                                    <a16:creationId xmlns:a16="http://schemas.microsoft.com/office/drawing/2014/main" id="{955156BD-0706-2C91-CE05-1FD1A4998EF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87" name="مخطط انسيابي: رابط 4486">
                                <a:extLst>
                                  <a:ext uri="{FF2B5EF4-FFF2-40B4-BE49-F238E27FC236}">
                                    <a16:creationId xmlns:a16="http://schemas.microsoft.com/office/drawing/2014/main" id="{3944C191-7A8A-B4F7-2173-498AA70A508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479" name="مجموعة 4478">
                              <a:extLst>
                                <a:ext uri="{FF2B5EF4-FFF2-40B4-BE49-F238E27FC236}">
                                  <a16:creationId xmlns:a16="http://schemas.microsoft.com/office/drawing/2014/main" id="{ED7120D4-178A-4F0C-6F15-B062946879CC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480" name="مخطط انسيابي: رابط 4479">
                                <a:extLst>
                                  <a:ext uri="{FF2B5EF4-FFF2-40B4-BE49-F238E27FC236}">
                                    <a16:creationId xmlns:a16="http://schemas.microsoft.com/office/drawing/2014/main" id="{8F5AE873-05E3-05F6-8094-7C522274B45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81" name="مخطط انسيابي: رابط 4480">
                                <a:extLst>
                                  <a:ext uri="{FF2B5EF4-FFF2-40B4-BE49-F238E27FC236}">
                                    <a16:creationId xmlns:a16="http://schemas.microsoft.com/office/drawing/2014/main" id="{44B9B40B-2CAC-87FE-13C3-4C118095CEF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82" name="مخطط انسيابي: رابط 4481">
                                <a:extLst>
                                  <a:ext uri="{FF2B5EF4-FFF2-40B4-BE49-F238E27FC236}">
                                    <a16:creationId xmlns:a16="http://schemas.microsoft.com/office/drawing/2014/main" id="{9ED2699A-5587-5FEC-1A74-5374A75762E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83" name="مخطط انسيابي: رابط 4482">
                                <a:extLst>
                                  <a:ext uri="{FF2B5EF4-FFF2-40B4-BE49-F238E27FC236}">
                                    <a16:creationId xmlns:a16="http://schemas.microsoft.com/office/drawing/2014/main" id="{BF30DE22-E7AA-AAE3-10B0-DE6DDE00C9B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4455" name="مجموعة 4454">
                            <a:extLst>
                              <a:ext uri="{FF2B5EF4-FFF2-40B4-BE49-F238E27FC236}">
                                <a16:creationId xmlns:a16="http://schemas.microsoft.com/office/drawing/2014/main" id="{9CCFBE55-0D37-73D5-FFDB-F051DAC67897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744219" y="3376049"/>
                            <a:ext cx="1803761" cy="85971"/>
                            <a:chOff x="8388060" y="3376049"/>
                            <a:chExt cx="1803761" cy="85971"/>
                          </a:xfrm>
                        </p:grpSpPr>
                        <p:grpSp>
                          <p:nvGrpSpPr>
                            <p:cNvPr id="4456" name="مجموعة 4455">
                              <a:extLst>
                                <a:ext uri="{FF2B5EF4-FFF2-40B4-BE49-F238E27FC236}">
                                  <a16:creationId xmlns:a16="http://schemas.microsoft.com/office/drawing/2014/main" id="{C619C1F1-FBFC-6B96-E2AD-BE9C51FF64DD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795146" y="3376051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472" name="مخطط انسيابي: رابط 4471">
                                <a:extLst>
                                  <a:ext uri="{FF2B5EF4-FFF2-40B4-BE49-F238E27FC236}">
                                    <a16:creationId xmlns:a16="http://schemas.microsoft.com/office/drawing/2014/main" id="{CBF07CC7-4BB0-814A-CC0E-79DAA19E756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73" name="مخطط انسيابي: رابط 4472">
                                <a:extLst>
                                  <a:ext uri="{FF2B5EF4-FFF2-40B4-BE49-F238E27FC236}">
                                    <a16:creationId xmlns:a16="http://schemas.microsoft.com/office/drawing/2014/main" id="{59EEA1C5-7947-EC64-C119-D498FBFB64B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74" name="مخطط انسيابي: رابط 4473">
                                <a:extLst>
                                  <a:ext uri="{FF2B5EF4-FFF2-40B4-BE49-F238E27FC236}">
                                    <a16:creationId xmlns:a16="http://schemas.microsoft.com/office/drawing/2014/main" id="{0C902F6A-D0D3-FD54-35E4-801F2C7EF009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75" name="مخطط انسيابي: رابط 4474">
                                <a:extLst>
                                  <a:ext uri="{FF2B5EF4-FFF2-40B4-BE49-F238E27FC236}">
                                    <a16:creationId xmlns:a16="http://schemas.microsoft.com/office/drawing/2014/main" id="{1DFB1B97-B8B7-DEE8-81C5-237B38511725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3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457" name="مجموعة 4456">
                              <a:extLst>
                                <a:ext uri="{FF2B5EF4-FFF2-40B4-BE49-F238E27FC236}">
                                  <a16:creationId xmlns:a16="http://schemas.microsoft.com/office/drawing/2014/main" id="{E061E263-6411-11D7-2D78-41C9086974C3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329749" y="3376050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468" name="مخطط انسيابي: رابط 4467">
                                <a:extLst>
                                  <a:ext uri="{FF2B5EF4-FFF2-40B4-BE49-F238E27FC236}">
                                    <a16:creationId xmlns:a16="http://schemas.microsoft.com/office/drawing/2014/main" id="{E0E9955C-6039-A80F-E085-219441A33A76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69" name="مخطط انسيابي: رابط 4468">
                                <a:extLst>
                                  <a:ext uri="{FF2B5EF4-FFF2-40B4-BE49-F238E27FC236}">
                                    <a16:creationId xmlns:a16="http://schemas.microsoft.com/office/drawing/2014/main" id="{19614BF2-D498-1B8E-45C8-96866FE2C7D4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70" name="مخطط انسيابي: رابط 4469">
                                <a:extLst>
                                  <a:ext uri="{FF2B5EF4-FFF2-40B4-BE49-F238E27FC236}">
                                    <a16:creationId xmlns:a16="http://schemas.microsoft.com/office/drawing/2014/main" id="{7F690E77-029C-449D-E9AF-71201BD81201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71" name="مخطط انسيابي: رابط 4470">
                                <a:extLst>
                                  <a:ext uri="{FF2B5EF4-FFF2-40B4-BE49-F238E27FC236}">
                                    <a16:creationId xmlns:a16="http://schemas.microsoft.com/office/drawing/2014/main" id="{76F03814-418C-94E1-3A5D-5FB8A88518F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4">
                                    <a:lumMod val="60000"/>
                                    <a:lumOff val="4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458" name="مجموعة 4457">
                              <a:extLst>
                                <a:ext uri="{FF2B5EF4-FFF2-40B4-BE49-F238E27FC236}">
                                  <a16:creationId xmlns:a16="http://schemas.microsoft.com/office/drawing/2014/main" id="{48E54EA0-0FE1-23EE-208B-FE663180ECB3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858447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464" name="مخطط انسيابي: رابط 4463">
                                <a:extLst>
                                  <a:ext uri="{FF2B5EF4-FFF2-40B4-BE49-F238E27FC236}">
                                    <a16:creationId xmlns:a16="http://schemas.microsoft.com/office/drawing/2014/main" id="{D14D5B3B-9F28-E9D9-59FC-AD1FDFD6A2FF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65" name="مخطط انسيابي: رابط 4464">
                                <a:extLst>
                                  <a:ext uri="{FF2B5EF4-FFF2-40B4-BE49-F238E27FC236}">
                                    <a16:creationId xmlns:a16="http://schemas.microsoft.com/office/drawing/2014/main" id="{15573148-DC62-58C1-7458-F0AD1E6E840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66" name="مخطط انسيابي: رابط 4465">
                                <a:extLst>
                                  <a:ext uri="{FF2B5EF4-FFF2-40B4-BE49-F238E27FC236}">
                                    <a16:creationId xmlns:a16="http://schemas.microsoft.com/office/drawing/2014/main" id="{28C9705E-180A-2E30-9F1D-FA533C8257AC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67" name="مخطط انسيابي: رابط 4466">
                                <a:extLst>
                                  <a:ext uri="{FF2B5EF4-FFF2-40B4-BE49-F238E27FC236}">
                                    <a16:creationId xmlns:a16="http://schemas.microsoft.com/office/drawing/2014/main" id="{1228AA7F-39B8-209B-1A93-2AA0597A751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chemeClr val="accent5">
                                    <a:lumMod val="40000"/>
                                    <a:lumOff val="60000"/>
                                  </a:schemeClr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4459" name="مجموعة 4458">
                              <a:extLst>
                                <a:ext uri="{FF2B5EF4-FFF2-40B4-BE49-F238E27FC236}">
                                  <a16:creationId xmlns:a16="http://schemas.microsoft.com/office/drawing/2014/main" id="{6654E22C-099A-5724-3D9F-5771AC02276D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8388060" y="3376049"/>
                              <a:ext cx="396675" cy="85969"/>
                              <a:chOff x="9736002" y="3369694"/>
                              <a:chExt cx="513961" cy="113584"/>
                            </a:xfrm>
                          </p:grpSpPr>
                          <p:sp>
                            <p:nvSpPr>
                              <p:cNvPr id="4460" name="مخطط انسيابي: رابط 4459">
                                <a:extLst>
                                  <a:ext uri="{FF2B5EF4-FFF2-40B4-BE49-F238E27FC236}">
                                    <a16:creationId xmlns:a16="http://schemas.microsoft.com/office/drawing/2014/main" id="{CB65FD0E-74F7-DB66-0958-45916FE914D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142913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61" name="مخطط انسيابي: رابط 4460">
                                <a:extLst>
                                  <a:ext uri="{FF2B5EF4-FFF2-40B4-BE49-F238E27FC236}">
                                    <a16:creationId xmlns:a16="http://schemas.microsoft.com/office/drawing/2014/main" id="{5FECCD98-9C2B-038B-AFF5-F480CC555EB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007276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62" name="مخطط انسيابي: رابط 4461">
                                <a:extLst>
                                  <a:ext uri="{FF2B5EF4-FFF2-40B4-BE49-F238E27FC236}">
                                    <a16:creationId xmlns:a16="http://schemas.microsoft.com/office/drawing/2014/main" id="{282A1EE0-C20E-F0D4-DC4F-393EC8043798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871639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  <p:sp>
                            <p:nvSpPr>
                              <p:cNvPr id="4463" name="مخطط انسيابي: رابط 4462">
                                <a:extLst>
                                  <a:ext uri="{FF2B5EF4-FFF2-40B4-BE49-F238E27FC236}">
                                    <a16:creationId xmlns:a16="http://schemas.microsoft.com/office/drawing/2014/main" id="{BB4C7C68-B01C-41C3-2EFE-ED3814459420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736002" y="3369694"/>
                                <a:ext cx="107050" cy="113584"/>
                              </a:xfrm>
                              <a:prstGeom prst="flowChartConnector">
                                <a:avLst/>
                              </a:prstGeom>
                              <a:solidFill>
                                <a:schemeClr val="bg1"/>
                              </a:solidFill>
                              <a:ln w="9525">
                                <a:solidFill>
                                  <a:srgbClr val="99CCFF"/>
                                </a:solidFill>
                              </a:ln>
                              <a:effectLst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1" anchor="ctr"/>
                              <a:lstStyle/>
                              <a:p>
                                <a:pPr marL="0" marR="0" lvl="0" indent="0" algn="ctr" defTabSz="914400" rtl="1" eaLnBrk="1" fontAlgn="auto" latinLnBrk="0" hangingPunct="1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  <a:defRPr/>
                                </a:pPr>
                                <a:r>
                                  <a:rPr kumimoji="0" lang="ar-SA" sz="601" b="1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Sakkal Majalla" panose="02000000000000000000" pitchFamily="2" charset="-78"/>
                                    <a:ea typeface="GE SS Two Bold" panose="020A0503020102020204" pitchFamily="18" charset="-78"/>
                                    <a:cs typeface="Sakkal Majalla" panose="02000000000000000000" pitchFamily="2" charset="-78"/>
                                  </a:rPr>
                                  <a:t> </a:t>
                                </a:r>
                                <a:endParaRPr kumimoji="0" lang="ar-SA" sz="601" b="1" i="0" u="none" strike="noStrike" kern="1200" cap="none" spc="0" normalizeH="0" baseline="0" noProof="0" dirty="0">
                                  <a:ln w="22225">
                                    <a:solidFill>
                                      <a:srgbClr val="9F2936"/>
                                    </a:solidFill>
                                    <a:prstDash val="solid"/>
                                  </a:ln>
                                  <a:solidFill>
                                    <a:srgbClr val="0070C0"/>
                                  </a:solidFill>
                                  <a:effectLst/>
                                  <a:uLnTx/>
                                  <a:uFillTx/>
                                  <a:latin typeface="Calibri" panose="020F0502020204030204"/>
                                  <a:ea typeface="+mn-ea"/>
                                  <a:cs typeface="Arial" panose="020B0604020202020204" pitchFamily="34" charset="0"/>
                                </a:endParaRPr>
                              </a:p>
                            </p:txBody>
                          </p:sp>
                        </p:grpSp>
                      </p:grpSp>
                    </p:grpSp>
                  </p:grpSp>
                </p:grpSp>
              </p:grpSp>
              <p:sp>
                <p:nvSpPr>
                  <p:cNvPr id="4808" name="مربع نص 4807">
                    <a:extLst>
                      <a:ext uri="{FF2B5EF4-FFF2-40B4-BE49-F238E27FC236}">
                        <a16:creationId xmlns:a16="http://schemas.microsoft.com/office/drawing/2014/main" id="{07B31847-F538-AC08-BA90-C720E541D3C0}"/>
                      </a:ext>
                    </a:extLst>
                  </p:cNvPr>
                  <p:cNvSpPr txBox="1"/>
                  <p:nvPr/>
                </p:nvSpPr>
                <p:spPr>
                  <a:xfrm>
                    <a:off x="11884198" y="4678762"/>
                    <a:ext cx="296355" cy="25499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ar-SA" sz="1050" b="1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rPr>
                      <a:t>13</a:t>
                    </a:r>
                    <a:endParaRPr kumimoji="0" lang="ar-SA" sz="1050" b="0" i="0" u="none" strike="noStrike" kern="1200" cap="none" spc="-15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809" name="مربع نص 4808">
                    <a:extLst>
                      <a:ext uri="{FF2B5EF4-FFF2-40B4-BE49-F238E27FC236}">
                        <a16:creationId xmlns:a16="http://schemas.microsoft.com/office/drawing/2014/main" id="{68E91B70-75CE-81FD-AEB0-031F72519EE1}"/>
                      </a:ext>
                    </a:extLst>
                  </p:cNvPr>
                  <p:cNvSpPr txBox="1"/>
                  <p:nvPr/>
                </p:nvSpPr>
                <p:spPr>
                  <a:xfrm>
                    <a:off x="11884198" y="4981300"/>
                    <a:ext cx="296355" cy="25499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ar-SA" sz="1050" b="1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rPr>
                      <a:t>14</a:t>
                    </a:r>
                    <a:endParaRPr kumimoji="0" lang="ar-SA" sz="1050" b="0" i="0" u="none" strike="noStrike" kern="1200" cap="none" spc="-15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810" name="مربع نص 4809">
                    <a:extLst>
                      <a:ext uri="{FF2B5EF4-FFF2-40B4-BE49-F238E27FC236}">
                        <a16:creationId xmlns:a16="http://schemas.microsoft.com/office/drawing/2014/main" id="{9468F997-FC9C-86E1-B205-39C15B3E2C4F}"/>
                      </a:ext>
                    </a:extLst>
                  </p:cNvPr>
                  <p:cNvSpPr txBox="1"/>
                  <p:nvPr/>
                </p:nvSpPr>
                <p:spPr>
                  <a:xfrm>
                    <a:off x="11871721" y="5289457"/>
                    <a:ext cx="296355" cy="25499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ar-SA" sz="1050" b="1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rPr>
                      <a:t>15</a:t>
                    </a:r>
                    <a:endParaRPr kumimoji="0" lang="ar-SA" sz="1050" b="0" i="0" u="none" strike="noStrike" kern="1200" cap="none" spc="-15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4817" name="مجموعة 4816">
                  <a:extLst>
                    <a:ext uri="{FF2B5EF4-FFF2-40B4-BE49-F238E27FC236}">
                      <a16:creationId xmlns:a16="http://schemas.microsoft.com/office/drawing/2014/main" id="{ADE87F86-12A9-470F-7C31-CFF533D90374}"/>
                    </a:ext>
                  </a:extLst>
                </p:cNvPr>
                <p:cNvGrpSpPr/>
                <p:nvPr/>
              </p:nvGrpSpPr>
              <p:grpSpPr>
                <a:xfrm>
                  <a:off x="611421" y="5909698"/>
                  <a:ext cx="11536968" cy="491573"/>
                  <a:chOff x="620743" y="1156650"/>
                  <a:chExt cx="11536968" cy="491573"/>
                </a:xfrm>
              </p:grpSpPr>
              <p:grpSp>
                <p:nvGrpSpPr>
                  <p:cNvPr id="4997" name="مجموعة 4996">
                    <a:extLst>
                      <a:ext uri="{FF2B5EF4-FFF2-40B4-BE49-F238E27FC236}">
                        <a16:creationId xmlns:a16="http://schemas.microsoft.com/office/drawing/2014/main" id="{4C5C891B-0FA0-C2D8-9A2A-4E2C51B8AF15}"/>
                      </a:ext>
                    </a:extLst>
                  </p:cNvPr>
                  <p:cNvGrpSpPr/>
                  <p:nvPr/>
                </p:nvGrpSpPr>
                <p:grpSpPr>
                  <a:xfrm>
                    <a:off x="620743" y="1156650"/>
                    <a:ext cx="11536968" cy="189446"/>
                    <a:chOff x="155356" y="3372990"/>
                    <a:chExt cx="12013311" cy="175575"/>
                  </a:xfrm>
                </p:grpSpPr>
                <p:sp>
                  <p:nvSpPr>
                    <p:cNvPr id="5088" name="مستطيل: زوايا مستديرة 5087">
                      <a:extLst>
                        <a:ext uri="{FF2B5EF4-FFF2-40B4-BE49-F238E27FC236}">
                          <a16:creationId xmlns:a16="http://schemas.microsoft.com/office/drawing/2014/main" id="{D76365E6-284B-C5B4-5302-423CA649DD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77967" y="3372990"/>
                      <a:ext cx="2290700" cy="175575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bg1"/>
                    </a:solidFill>
                    <a:ln w="317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lIns="0" tIns="0" rIns="0" bIns="0" rtlCol="1" anchor="ctr"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 </a:t>
                      </a:r>
                    </a:p>
                  </p:txBody>
                </p:sp>
                <p:sp>
                  <p:nvSpPr>
                    <p:cNvPr id="5089" name="مخطط انسيابي: رابط 5088">
                      <a:extLst>
                        <a:ext uri="{FF2B5EF4-FFF2-40B4-BE49-F238E27FC236}">
                          <a16:creationId xmlns:a16="http://schemas.microsoft.com/office/drawing/2014/main" id="{1CAFDE47-B8A8-C52C-56AD-9C622A1476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995169" y="3394426"/>
                      <a:ext cx="151677" cy="129480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6350">
                      <a:solidFill>
                        <a:srgbClr val="0070C0"/>
                      </a:solidFill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1" anchor="ctr"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 </a:t>
                      </a:r>
                      <a:endParaRPr kumimoji="0" lang="ar-SA" sz="1050" b="1" i="0" u="none" strike="noStrike" kern="1200" cap="none" spc="0" normalizeH="0" baseline="0" noProof="0" dirty="0">
                        <a:ln w="22225">
                          <a:solidFill>
                            <a:srgbClr val="9F2936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p:txBody>
                </p:sp>
                <p:grpSp>
                  <p:nvGrpSpPr>
                    <p:cNvPr id="5090" name="مجموعة 5089">
                      <a:extLst>
                        <a:ext uri="{FF2B5EF4-FFF2-40B4-BE49-F238E27FC236}">
                          <a16:creationId xmlns:a16="http://schemas.microsoft.com/office/drawing/2014/main" id="{185FC85F-E02F-BEAE-77A4-18A2CC862B5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5356" y="3414497"/>
                      <a:ext cx="9624788" cy="89317"/>
                      <a:chOff x="1744219" y="3376049"/>
                      <a:chExt cx="8074376" cy="85971"/>
                    </a:xfrm>
                  </p:grpSpPr>
                  <p:grpSp>
                    <p:nvGrpSpPr>
                      <p:cNvPr id="5091" name="مجموعة 5090">
                        <a:extLst>
                          <a:ext uri="{FF2B5EF4-FFF2-40B4-BE49-F238E27FC236}">
                            <a16:creationId xmlns:a16="http://schemas.microsoft.com/office/drawing/2014/main" id="{7BC10D66-D674-C556-3015-4B60AEAE574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014834" y="3376049"/>
                        <a:ext cx="1803761" cy="85971"/>
                        <a:chOff x="8388060" y="3376049"/>
                        <a:chExt cx="1803761" cy="85971"/>
                      </a:xfrm>
                    </p:grpSpPr>
                    <p:grpSp>
                      <p:nvGrpSpPr>
                        <p:cNvPr id="5155" name="مجموعة 5154">
                          <a:extLst>
                            <a:ext uri="{FF2B5EF4-FFF2-40B4-BE49-F238E27FC236}">
                              <a16:creationId xmlns:a16="http://schemas.microsoft.com/office/drawing/2014/main" id="{8EF557DB-61DC-5687-4B9B-8865E43E2F9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795146" y="3376051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71" name="مخطط انسيابي: رابط 5170">
                            <a:extLst>
                              <a:ext uri="{FF2B5EF4-FFF2-40B4-BE49-F238E27FC236}">
                                <a16:creationId xmlns:a16="http://schemas.microsoft.com/office/drawing/2014/main" id="{4139A896-2315-1A6E-648B-9977CA8B0425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72" name="مخطط انسيابي: رابط 5171">
                            <a:extLst>
                              <a:ext uri="{FF2B5EF4-FFF2-40B4-BE49-F238E27FC236}">
                                <a16:creationId xmlns:a16="http://schemas.microsoft.com/office/drawing/2014/main" id="{7F637FDE-8F61-9A17-BB6D-BBA573735B5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73" name="مخطط انسيابي: رابط 5172">
                            <a:extLst>
                              <a:ext uri="{FF2B5EF4-FFF2-40B4-BE49-F238E27FC236}">
                                <a16:creationId xmlns:a16="http://schemas.microsoft.com/office/drawing/2014/main" id="{38595DB0-DFCA-B3E4-2F24-12CC47E5F21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74" name="مخطط انسيابي: رابط 5173">
                            <a:extLst>
                              <a:ext uri="{FF2B5EF4-FFF2-40B4-BE49-F238E27FC236}">
                                <a16:creationId xmlns:a16="http://schemas.microsoft.com/office/drawing/2014/main" id="{C2F3FAFF-BF6A-0EBA-0FE8-C9418848F6BF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156" name="مجموعة 5155">
                          <a:extLst>
                            <a:ext uri="{FF2B5EF4-FFF2-40B4-BE49-F238E27FC236}">
                              <a16:creationId xmlns:a16="http://schemas.microsoft.com/office/drawing/2014/main" id="{288ADF2D-71C2-918E-9375-71C764E25EB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329749" y="3376050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67" name="مخطط انسيابي: رابط 5166">
                            <a:extLst>
                              <a:ext uri="{FF2B5EF4-FFF2-40B4-BE49-F238E27FC236}">
                                <a16:creationId xmlns:a16="http://schemas.microsoft.com/office/drawing/2014/main" id="{AF566D9A-7486-9509-6B3F-6744636A7A7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68" name="مخطط انسيابي: رابط 5167">
                            <a:extLst>
                              <a:ext uri="{FF2B5EF4-FFF2-40B4-BE49-F238E27FC236}">
                                <a16:creationId xmlns:a16="http://schemas.microsoft.com/office/drawing/2014/main" id="{1805A0AC-D0D4-C74E-75F9-7CD8A648575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69" name="مخطط انسيابي: رابط 5168">
                            <a:extLst>
                              <a:ext uri="{FF2B5EF4-FFF2-40B4-BE49-F238E27FC236}">
                                <a16:creationId xmlns:a16="http://schemas.microsoft.com/office/drawing/2014/main" id="{8A382F7F-9CEF-F6A3-DBA9-465CA798C89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70" name="مخطط انسيابي: رابط 5169">
                            <a:extLst>
                              <a:ext uri="{FF2B5EF4-FFF2-40B4-BE49-F238E27FC236}">
                                <a16:creationId xmlns:a16="http://schemas.microsoft.com/office/drawing/2014/main" id="{AA336970-992D-22AC-5A97-0F43BF78AF4F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157" name="مجموعة 5156">
                          <a:extLst>
                            <a:ext uri="{FF2B5EF4-FFF2-40B4-BE49-F238E27FC236}">
                              <a16:creationId xmlns:a16="http://schemas.microsoft.com/office/drawing/2014/main" id="{E7467701-87C7-2643-AABD-49829C9F5FF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858447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63" name="مخطط انسيابي: رابط 5162">
                            <a:extLst>
                              <a:ext uri="{FF2B5EF4-FFF2-40B4-BE49-F238E27FC236}">
                                <a16:creationId xmlns:a16="http://schemas.microsoft.com/office/drawing/2014/main" id="{E8D189C4-58F7-8CEC-EF4A-B7BEE621472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64" name="مخطط انسيابي: رابط 5163">
                            <a:extLst>
                              <a:ext uri="{FF2B5EF4-FFF2-40B4-BE49-F238E27FC236}">
                                <a16:creationId xmlns:a16="http://schemas.microsoft.com/office/drawing/2014/main" id="{61D0FDE1-C8DA-7B75-0D46-016A4A7D354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65" name="مخطط انسيابي: رابط 5164">
                            <a:extLst>
                              <a:ext uri="{FF2B5EF4-FFF2-40B4-BE49-F238E27FC236}">
                                <a16:creationId xmlns:a16="http://schemas.microsoft.com/office/drawing/2014/main" id="{13B9FFF5-3C1C-B8F6-F4BE-C294E32140E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66" name="مخطط انسيابي: رابط 5165">
                            <a:extLst>
                              <a:ext uri="{FF2B5EF4-FFF2-40B4-BE49-F238E27FC236}">
                                <a16:creationId xmlns:a16="http://schemas.microsoft.com/office/drawing/2014/main" id="{241C4CAF-3801-3109-4FD6-D085890D876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158" name="مجموعة 5157">
                          <a:extLst>
                            <a:ext uri="{FF2B5EF4-FFF2-40B4-BE49-F238E27FC236}">
                              <a16:creationId xmlns:a16="http://schemas.microsoft.com/office/drawing/2014/main" id="{C5E1D5C8-7D75-5941-B31A-2FBE374E5C0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388060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59" name="مخطط انسيابي: رابط 5158">
                            <a:extLst>
                              <a:ext uri="{FF2B5EF4-FFF2-40B4-BE49-F238E27FC236}">
                                <a16:creationId xmlns:a16="http://schemas.microsoft.com/office/drawing/2014/main" id="{F125B7B9-5325-3B4A-D2E3-29DE033066F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60" name="مخطط انسيابي: رابط 5159">
                            <a:extLst>
                              <a:ext uri="{FF2B5EF4-FFF2-40B4-BE49-F238E27FC236}">
                                <a16:creationId xmlns:a16="http://schemas.microsoft.com/office/drawing/2014/main" id="{55607391-E736-9927-A118-B4A6643E208F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61" name="مخطط انسيابي: رابط 5160">
                            <a:extLst>
                              <a:ext uri="{FF2B5EF4-FFF2-40B4-BE49-F238E27FC236}">
                                <a16:creationId xmlns:a16="http://schemas.microsoft.com/office/drawing/2014/main" id="{C9BB6DB9-F33F-45C4-FED5-603FBC114A2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62" name="مخطط انسيابي: رابط 5161">
                            <a:extLst>
                              <a:ext uri="{FF2B5EF4-FFF2-40B4-BE49-F238E27FC236}">
                                <a16:creationId xmlns:a16="http://schemas.microsoft.com/office/drawing/2014/main" id="{CF97AE79-E797-7D21-DFD1-0B9DA6337BF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</p:grpSp>
                  <p:grpSp>
                    <p:nvGrpSpPr>
                      <p:cNvPr id="5092" name="مجموعة 5091">
                        <a:extLst>
                          <a:ext uri="{FF2B5EF4-FFF2-40B4-BE49-F238E27FC236}">
                            <a16:creationId xmlns:a16="http://schemas.microsoft.com/office/drawing/2014/main" id="{9B05CE47-FB75-9AA5-DC17-F7AEDF3ADA2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924629" y="3376049"/>
                        <a:ext cx="1803761" cy="85971"/>
                        <a:chOff x="8388060" y="3376049"/>
                        <a:chExt cx="1803761" cy="85971"/>
                      </a:xfrm>
                    </p:grpSpPr>
                    <p:grpSp>
                      <p:nvGrpSpPr>
                        <p:cNvPr id="5135" name="مجموعة 5134">
                          <a:extLst>
                            <a:ext uri="{FF2B5EF4-FFF2-40B4-BE49-F238E27FC236}">
                              <a16:creationId xmlns:a16="http://schemas.microsoft.com/office/drawing/2014/main" id="{743905E7-2764-2EE5-2F08-763EEFC66AF5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795146" y="3376051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51" name="مخطط انسيابي: رابط 5150">
                            <a:extLst>
                              <a:ext uri="{FF2B5EF4-FFF2-40B4-BE49-F238E27FC236}">
                                <a16:creationId xmlns:a16="http://schemas.microsoft.com/office/drawing/2014/main" id="{40D1427D-DD0C-327C-F127-02050D48FFE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52" name="مخطط انسيابي: رابط 5151">
                            <a:extLst>
                              <a:ext uri="{FF2B5EF4-FFF2-40B4-BE49-F238E27FC236}">
                                <a16:creationId xmlns:a16="http://schemas.microsoft.com/office/drawing/2014/main" id="{D23E7160-0BF4-0FBF-DEBD-C6E42781B95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53" name="مخطط انسيابي: رابط 5152">
                            <a:extLst>
                              <a:ext uri="{FF2B5EF4-FFF2-40B4-BE49-F238E27FC236}">
                                <a16:creationId xmlns:a16="http://schemas.microsoft.com/office/drawing/2014/main" id="{79A8ACA9-5B6C-FA9B-B995-D8F9FA27E0B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54" name="مخطط انسيابي: رابط 5153">
                            <a:extLst>
                              <a:ext uri="{FF2B5EF4-FFF2-40B4-BE49-F238E27FC236}">
                                <a16:creationId xmlns:a16="http://schemas.microsoft.com/office/drawing/2014/main" id="{81199F59-BC74-7974-1A2E-F55944AAEE1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136" name="مجموعة 5135">
                          <a:extLst>
                            <a:ext uri="{FF2B5EF4-FFF2-40B4-BE49-F238E27FC236}">
                              <a16:creationId xmlns:a16="http://schemas.microsoft.com/office/drawing/2014/main" id="{55CD5F0F-DDE4-E829-7B82-07F8F4D73A4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329749" y="3376050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47" name="مخطط انسيابي: رابط 5146">
                            <a:extLst>
                              <a:ext uri="{FF2B5EF4-FFF2-40B4-BE49-F238E27FC236}">
                                <a16:creationId xmlns:a16="http://schemas.microsoft.com/office/drawing/2014/main" id="{D4B5DFAE-D6C1-215D-4086-ED30ECB4308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48" name="مخطط انسيابي: رابط 5147">
                            <a:extLst>
                              <a:ext uri="{FF2B5EF4-FFF2-40B4-BE49-F238E27FC236}">
                                <a16:creationId xmlns:a16="http://schemas.microsoft.com/office/drawing/2014/main" id="{B6743011-ED79-BF25-57EB-7B914C3DDF9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49" name="مخطط انسيابي: رابط 5148">
                            <a:extLst>
                              <a:ext uri="{FF2B5EF4-FFF2-40B4-BE49-F238E27FC236}">
                                <a16:creationId xmlns:a16="http://schemas.microsoft.com/office/drawing/2014/main" id="{0F890D9B-4BB4-031B-F4E6-49AFDBC3DDB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50" name="مخطط انسيابي: رابط 5149">
                            <a:extLst>
                              <a:ext uri="{FF2B5EF4-FFF2-40B4-BE49-F238E27FC236}">
                                <a16:creationId xmlns:a16="http://schemas.microsoft.com/office/drawing/2014/main" id="{DBA0CA12-D913-4A28-A08A-177C649518BF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137" name="مجموعة 5136">
                          <a:extLst>
                            <a:ext uri="{FF2B5EF4-FFF2-40B4-BE49-F238E27FC236}">
                              <a16:creationId xmlns:a16="http://schemas.microsoft.com/office/drawing/2014/main" id="{134296E0-85CF-50D8-5A65-98A683B1B66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858447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43" name="مخطط انسيابي: رابط 5142">
                            <a:extLst>
                              <a:ext uri="{FF2B5EF4-FFF2-40B4-BE49-F238E27FC236}">
                                <a16:creationId xmlns:a16="http://schemas.microsoft.com/office/drawing/2014/main" id="{158F24A2-D9C5-4305-98DE-70FEA6E02A35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44" name="مخطط انسيابي: رابط 5143">
                            <a:extLst>
                              <a:ext uri="{FF2B5EF4-FFF2-40B4-BE49-F238E27FC236}">
                                <a16:creationId xmlns:a16="http://schemas.microsoft.com/office/drawing/2014/main" id="{E652FE8B-B787-E8EA-E118-C626E4A8FF6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45" name="مخطط انسيابي: رابط 5144">
                            <a:extLst>
                              <a:ext uri="{FF2B5EF4-FFF2-40B4-BE49-F238E27FC236}">
                                <a16:creationId xmlns:a16="http://schemas.microsoft.com/office/drawing/2014/main" id="{68202B49-D6DD-EFFC-527E-FB1BB9990332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46" name="مخطط انسيابي: رابط 5145">
                            <a:extLst>
                              <a:ext uri="{FF2B5EF4-FFF2-40B4-BE49-F238E27FC236}">
                                <a16:creationId xmlns:a16="http://schemas.microsoft.com/office/drawing/2014/main" id="{EFBACC33-3553-4A73-E69B-FA1FB597A8A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138" name="مجموعة 5137">
                          <a:extLst>
                            <a:ext uri="{FF2B5EF4-FFF2-40B4-BE49-F238E27FC236}">
                              <a16:creationId xmlns:a16="http://schemas.microsoft.com/office/drawing/2014/main" id="{5E731B84-023E-F118-E8AC-2BB5B9B4A04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388060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39" name="مخطط انسيابي: رابط 5138">
                            <a:extLst>
                              <a:ext uri="{FF2B5EF4-FFF2-40B4-BE49-F238E27FC236}">
                                <a16:creationId xmlns:a16="http://schemas.microsoft.com/office/drawing/2014/main" id="{B914CAD2-0F64-E83B-6DBD-89B0B4177BB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40" name="مخطط انسيابي: رابط 5139">
                            <a:extLst>
                              <a:ext uri="{FF2B5EF4-FFF2-40B4-BE49-F238E27FC236}">
                                <a16:creationId xmlns:a16="http://schemas.microsoft.com/office/drawing/2014/main" id="{D1B5C1C2-B828-00C4-DFDA-5B5D09BA68F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41" name="مخطط انسيابي: رابط 5140">
                            <a:extLst>
                              <a:ext uri="{FF2B5EF4-FFF2-40B4-BE49-F238E27FC236}">
                                <a16:creationId xmlns:a16="http://schemas.microsoft.com/office/drawing/2014/main" id="{D66A0369-8BA1-B716-80F2-51F55EB1FC53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42" name="مخطط انسيابي: رابط 5141">
                            <a:extLst>
                              <a:ext uri="{FF2B5EF4-FFF2-40B4-BE49-F238E27FC236}">
                                <a16:creationId xmlns:a16="http://schemas.microsoft.com/office/drawing/2014/main" id="{78D3FFAE-FEF0-D504-2E5C-96851A3B106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</p:grpSp>
                  <p:grpSp>
                    <p:nvGrpSpPr>
                      <p:cNvPr id="5093" name="مجموعة 5092">
                        <a:extLst>
                          <a:ext uri="{FF2B5EF4-FFF2-40B4-BE49-F238E27FC236}">
                            <a16:creationId xmlns:a16="http://schemas.microsoft.com/office/drawing/2014/main" id="{5C6B3C4E-CD09-33F0-7D7F-68A72339895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834424" y="3376049"/>
                        <a:ext cx="1803761" cy="85971"/>
                        <a:chOff x="8388060" y="3376049"/>
                        <a:chExt cx="1803761" cy="85971"/>
                      </a:xfrm>
                    </p:grpSpPr>
                    <p:grpSp>
                      <p:nvGrpSpPr>
                        <p:cNvPr id="5115" name="مجموعة 5114">
                          <a:extLst>
                            <a:ext uri="{FF2B5EF4-FFF2-40B4-BE49-F238E27FC236}">
                              <a16:creationId xmlns:a16="http://schemas.microsoft.com/office/drawing/2014/main" id="{0ED01C2A-8064-0E81-D3EE-6DD66CF0B34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795146" y="3376051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31" name="مخطط انسيابي: رابط 5130">
                            <a:extLst>
                              <a:ext uri="{FF2B5EF4-FFF2-40B4-BE49-F238E27FC236}">
                                <a16:creationId xmlns:a16="http://schemas.microsoft.com/office/drawing/2014/main" id="{038575B9-6E0F-5CFB-5ECC-EB952D412AC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32" name="مخطط انسيابي: رابط 5131">
                            <a:extLst>
                              <a:ext uri="{FF2B5EF4-FFF2-40B4-BE49-F238E27FC236}">
                                <a16:creationId xmlns:a16="http://schemas.microsoft.com/office/drawing/2014/main" id="{AE34B586-5E5B-2178-A71D-EBE85CA2BC6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33" name="مخطط انسيابي: رابط 5132">
                            <a:extLst>
                              <a:ext uri="{FF2B5EF4-FFF2-40B4-BE49-F238E27FC236}">
                                <a16:creationId xmlns:a16="http://schemas.microsoft.com/office/drawing/2014/main" id="{EB361ED0-53BB-6918-2134-54051BDCEF63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34" name="مخطط انسيابي: رابط 5133">
                            <a:extLst>
                              <a:ext uri="{FF2B5EF4-FFF2-40B4-BE49-F238E27FC236}">
                                <a16:creationId xmlns:a16="http://schemas.microsoft.com/office/drawing/2014/main" id="{18B0D0C6-8D38-4F4D-5759-A6E0B10BE7A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116" name="مجموعة 5115">
                          <a:extLst>
                            <a:ext uri="{FF2B5EF4-FFF2-40B4-BE49-F238E27FC236}">
                              <a16:creationId xmlns:a16="http://schemas.microsoft.com/office/drawing/2014/main" id="{4C369D3B-92EA-B531-B3E4-1D5FFB6E142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329749" y="3376050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27" name="مخطط انسيابي: رابط 5126">
                            <a:extLst>
                              <a:ext uri="{FF2B5EF4-FFF2-40B4-BE49-F238E27FC236}">
                                <a16:creationId xmlns:a16="http://schemas.microsoft.com/office/drawing/2014/main" id="{379463D2-741B-0230-3E36-74C8551989C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28" name="مخطط انسيابي: رابط 5127">
                            <a:extLst>
                              <a:ext uri="{FF2B5EF4-FFF2-40B4-BE49-F238E27FC236}">
                                <a16:creationId xmlns:a16="http://schemas.microsoft.com/office/drawing/2014/main" id="{0C4EF755-D10C-5833-3487-540D290CD0A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29" name="مخطط انسيابي: رابط 5128">
                            <a:extLst>
                              <a:ext uri="{FF2B5EF4-FFF2-40B4-BE49-F238E27FC236}">
                                <a16:creationId xmlns:a16="http://schemas.microsoft.com/office/drawing/2014/main" id="{C150C6C8-CBAF-F435-E2D0-51498299F2B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30" name="مخطط انسيابي: رابط 5129">
                            <a:extLst>
                              <a:ext uri="{FF2B5EF4-FFF2-40B4-BE49-F238E27FC236}">
                                <a16:creationId xmlns:a16="http://schemas.microsoft.com/office/drawing/2014/main" id="{5575C013-9C9A-DA67-B4C0-86FD8CB3201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117" name="مجموعة 5116">
                          <a:extLst>
                            <a:ext uri="{FF2B5EF4-FFF2-40B4-BE49-F238E27FC236}">
                              <a16:creationId xmlns:a16="http://schemas.microsoft.com/office/drawing/2014/main" id="{AD01ADFC-A239-5B90-DFF4-3020AEEE16F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858447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23" name="مخطط انسيابي: رابط 5122">
                            <a:extLst>
                              <a:ext uri="{FF2B5EF4-FFF2-40B4-BE49-F238E27FC236}">
                                <a16:creationId xmlns:a16="http://schemas.microsoft.com/office/drawing/2014/main" id="{4C5D1F31-DAE3-0792-D55D-D8B3E0B6011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24" name="مخطط انسيابي: رابط 5123">
                            <a:extLst>
                              <a:ext uri="{FF2B5EF4-FFF2-40B4-BE49-F238E27FC236}">
                                <a16:creationId xmlns:a16="http://schemas.microsoft.com/office/drawing/2014/main" id="{1B7577D0-1C7B-374C-C75F-9C386F41596F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25" name="مخطط انسيابي: رابط 5124">
                            <a:extLst>
                              <a:ext uri="{FF2B5EF4-FFF2-40B4-BE49-F238E27FC236}">
                                <a16:creationId xmlns:a16="http://schemas.microsoft.com/office/drawing/2014/main" id="{7FCA1D91-8F25-C9C1-EC60-C99868C49455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26" name="مخطط انسيابي: رابط 5125">
                            <a:extLst>
                              <a:ext uri="{FF2B5EF4-FFF2-40B4-BE49-F238E27FC236}">
                                <a16:creationId xmlns:a16="http://schemas.microsoft.com/office/drawing/2014/main" id="{D6A63F6A-85A6-7D6A-8EBF-7BB3136C886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118" name="مجموعة 5117">
                          <a:extLst>
                            <a:ext uri="{FF2B5EF4-FFF2-40B4-BE49-F238E27FC236}">
                              <a16:creationId xmlns:a16="http://schemas.microsoft.com/office/drawing/2014/main" id="{24DD4934-65A9-C0F1-F4F0-B5FD9FA4448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388060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19" name="مخطط انسيابي: رابط 5118">
                            <a:extLst>
                              <a:ext uri="{FF2B5EF4-FFF2-40B4-BE49-F238E27FC236}">
                                <a16:creationId xmlns:a16="http://schemas.microsoft.com/office/drawing/2014/main" id="{4D12185F-EE1B-1022-4859-9AEF93A3A5C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20" name="مخطط انسيابي: رابط 5119">
                            <a:extLst>
                              <a:ext uri="{FF2B5EF4-FFF2-40B4-BE49-F238E27FC236}">
                                <a16:creationId xmlns:a16="http://schemas.microsoft.com/office/drawing/2014/main" id="{1B0D56D4-8C5B-A3F4-95FB-F7999602ADD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21" name="مخطط انسيابي: رابط 5120">
                            <a:extLst>
                              <a:ext uri="{FF2B5EF4-FFF2-40B4-BE49-F238E27FC236}">
                                <a16:creationId xmlns:a16="http://schemas.microsoft.com/office/drawing/2014/main" id="{E8140D9D-5AAB-1168-A82A-4EF056A4AE56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22" name="مخطط انسيابي: رابط 5121">
                            <a:extLst>
                              <a:ext uri="{FF2B5EF4-FFF2-40B4-BE49-F238E27FC236}">
                                <a16:creationId xmlns:a16="http://schemas.microsoft.com/office/drawing/2014/main" id="{A63B009B-4128-C242-0368-B614746A635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</p:grpSp>
                  <p:grpSp>
                    <p:nvGrpSpPr>
                      <p:cNvPr id="5094" name="مجموعة 5093">
                        <a:extLst>
                          <a:ext uri="{FF2B5EF4-FFF2-40B4-BE49-F238E27FC236}">
                            <a16:creationId xmlns:a16="http://schemas.microsoft.com/office/drawing/2014/main" id="{315E0018-FC66-DB7D-4167-3E0C971F0EA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4219" y="3376049"/>
                        <a:ext cx="1803761" cy="85971"/>
                        <a:chOff x="8388060" y="3376049"/>
                        <a:chExt cx="1803761" cy="85971"/>
                      </a:xfrm>
                    </p:grpSpPr>
                    <p:grpSp>
                      <p:nvGrpSpPr>
                        <p:cNvPr id="5095" name="مجموعة 5094">
                          <a:extLst>
                            <a:ext uri="{FF2B5EF4-FFF2-40B4-BE49-F238E27FC236}">
                              <a16:creationId xmlns:a16="http://schemas.microsoft.com/office/drawing/2014/main" id="{B448DFAB-50FC-9AEE-DE45-144940CB6F6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795146" y="3376051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11" name="مخطط انسيابي: رابط 5110">
                            <a:extLst>
                              <a:ext uri="{FF2B5EF4-FFF2-40B4-BE49-F238E27FC236}">
                                <a16:creationId xmlns:a16="http://schemas.microsoft.com/office/drawing/2014/main" id="{2F1CE5A3-D42C-2FA4-7859-33CEAAF4AAD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12" name="مخطط انسيابي: رابط 5111">
                            <a:extLst>
                              <a:ext uri="{FF2B5EF4-FFF2-40B4-BE49-F238E27FC236}">
                                <a16:creationId xmlns:a16="http://schemas.microsoft.com/office/drawing/2014/main" id="{3B0535A8-286E-490B-EF03-79B7456A1CB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13" name="مخطط انسيابي: رابط 5112">
                            <a:extLst>
                              <a:ext uri="{FF2B5EF4-FFF2-40B4-BE49-F238E27FC236}">
                                <a16:creationId xmlns:a16="http://schemas.microsoft.com/office/drawing/2014/main" id="{C737A9C1-0D72-F1F4-A16F-0B85CD75BFA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14" name="مخطط انسيابي: رابط 5113">
                            <a:extLst>
                              <a:ext uri="{FF2B5EF4-FFF2-40B4-BE49-F238E27FC236}">
                                <a16:creationId xmlns:a16="http://schemas.microsoft.com/office/drawing/2014/main" id="{A8188DEC-8B5D-639C-7C6B-D5A5F7AE72B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96" name="مجموعة 5095">
                          <a:extLst>
                            <a:ext uri="{FF2B5EF4-FFF2-40B4-BE49-F238E27FC236}">
                              <a16:creationId xmlns:a16="http://schemas.microsoft.com/office/drawing/2014/main" id="{386287FF-3E8D-1606-0AF6-112713FEBA2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329749" y="3376050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07" name="مخطط انسيابي: رابط 5106">
                            <a:extLst>
                              <a:ext uri="{FF2B5EF4-FFF2-40B4-BE49-F238E27FC236}">
                                <a16:creationId xmlns:a16="http://schemas.microsoft.com/office/drawing/2014/main" id="{60372103-1CA9-4E8F-B259-CCE32E0906D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08" name="مخطط انسيابي: رابط 5107">
                            <a:extLst>
                              <a:ext uri="{FF2B5EF4-FFF2-40B4-BE49-F238E27FC236}">
                                <a16:creationId xmlns:a16="http://schemas.microsoft.com/office/drawing/2014/main" id="{C8B532B6-A952-4AA4-D200-6C2CB4656EB2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09" name="مخطط انسيابي: رابط 5108">
                            <a:extLst>
                              <a:ext uri="{FF2B5EF4-FFF2-40B4-BE49-F238E27FC236}">
                                <a16:creationId xmlns:a16="http://schemas.microsoft.com/office/drawing/2014/main" id="{F1F87647-BDD4-487E-7520-887BC6F337B3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10" name="مخطط انسيابي: رابط 5109">
                            <a:extLst>
                              <a:ext uri="{FF2B5EF4-FFF2-40B4-BE49-F238E27FC236}">
                                <a16:creationId xmlns:a16="http://schemas.microsoft.com/office/drawing/2014/main" id="{BC16BDC0-AAC3-16C5-5610-651FFF221282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97" name="مجموعة 5096">
                          <a:extLst>
                            <a:ext uri="{FF2B5EF4-FFF2-40B4-BE49-F238E27FC236}">
                              <a16:creationId xmlns:a16="http://schemas.microsoft.com/office/drawing/2014/main" id="{4987F319-1749-10E7-2073-2208A568330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858447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103" name="مخطط انسيابي: رابط 5102">
                            <a:extLst>
                              <a:ext uri="{FF2B5EF4-FFF2-40B4-BE49-F238E27FC236}">
                                <a16:creationId xmlns:a16="http://schemas.microsoft.com/office/drawing/2014/main" id="{BD30D0BD-B444-200C-A5FD-37D4FA6861C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04" name="مخطط انسيابي: رابط 5103">
                            <a:extLst>
                              <a:ext uri="{FF2B5EF4-FFF2-40B4-BE49-F238E27FC236}">
                                <a16:creationId xmlns:a16="http://schemas.microsoft.com/office/drawing/2014/main" id="{CA560027-C84B-5325-8B3C-9A59B447C0C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05" name="مخطط انسيابي: رابط 5104">
                            <a:extLst>
                              <a:ext uri="{FF2B5EF4-FFF2-40B4-BE49-F238E27FC236}">
                                <a16:creationId xmlns:a16="http://schemas.microsoft.com/office/drawing/2014/main" id="{7FEC86E4-9739-89B1-80B0-E0BD3D2718F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06" name="مخطط انسيابي: رابط 5105">
                            <a:extLst>
                              <a:ext uri="{FF2B5EF4-FFF2-40B4-BE49-F238E27FC236}">
                                <a16:creationId xmlns:a16="http://schemas.microsoft.com/office/drawing/2014/main" id="{9C1F06EE-9A90-E076-2417-DE7820174EF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98" name="مجموعة 5097">
                          <a:extLst>
                            <a:ext uri="{FF2B5EF4-FFF2-40B4-BE49-F238E27FC236}">
                              <a16:creationId xmlns:a16="http://schemas.microsoft.com/office/drawing/2014/main" id="{0675C7B4-55F3-2DA2-CB98-2EBD1E27843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388060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99" name="مخطط انسيابي: رابط 5098">
                            <a:extLst>
                              <a:ext uri="{FF2B5EF4-FFF2-40B4-BE49-F238E27FC236}">
                                <a16:creationId xmlns:a16="http://schemas.microsoft.com/office/drawing/2014/main" id="{CEEB0F5B-2573-040F-1DF7-B2A87CE805D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00" name="مخطط انسيابي: رابط 5099">
                            <a:extLst>
                              <a:ext uri="{FF2B5EF4-FFF2-40B4-BE49-F238E27FC236}">
                                <a16:creationId xmlns:a16="http://schemas.microsoft.com/office/drawing/2014/main" id="{9AA22905-12BF-C3C6-6B32-5954E26B8CF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01" name="مخطط انسيابي: رابط 5100">
                            <a:extLst>
                              <a:ext uri="{FF2B5EF4-FFF2-40B4-BE49-F238E27FC236}">
                                <a16:creationId xmlns:a16="http://schemas.microsoft.com/office/drawing/2014/main" id="{6AD0E600-E531-1D7C-4072-9CAE7CA821A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02" name="مخطط انسيابي: رابط 5101">
                            <a:extLst>
                              <a:ext uri="{FF2B5EF4-FFF2-40B4-BE49-F238E27FC236}">
                                <a16:creationId xmlns:a16="http://schemas.microsoft.com/office/drawing/2014/main" id="{3D2D5D53-1BB8-5622-C53D-8619F258ECA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</p:grpSp>
                </p:grpSp>
              </p:grpSp>
              <p:grpSp>
                <p:nvGrpSpPr>
                  <p:cNvPr id="4999" name="مجموعة 4998">
                    <a:extLst>
                      <a:ext uri="{FF2B5EF4-FFF2-40B4-BE49-F238E27FC236}">
                        <a16:creationId xmlns:a16="http://schemas.microsoft.com/office/drawing/2014/main" id="{F8B0E99D-C3C0-0B2A-0F22-0BF6451EBF47}"/>
                      </a:ext>
                    </a:extLst>
                  </p:cNvPr>
                  <p:cNvGrpSpPr/>
                  <p:nvPr/>
                </p:nvGrpSpPr>
                <p:grpSpPr>
                  <a:xfrm>
                    <a:off x="620743" y="1458777"/>
                    <a:ext cx="11536968" cy="189446"/>
                    <a:chOff x="155356" y="3372990"/>
                    <a:chExt cx="12013311" cy="175575"/>
                  </a:xfrm>
                </p:grpSpPr>
                <p:sp>
                  <p:nvSpPr>
                    <p:cNvPr id="5001" name="مستطيل: زوايا مستديرة 5000">
                      <a:extLst>
                        <a:ext uri="{FF2B5EF4-FFF2-40B4-BE49-F238E27FC236}">
                          <a16:creationId xmlns:a16="http://schemas.microsoft.com/office/drawing/2014/main" id="{CB87BE47-D784-09CB-D366-A2847D3F7C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77967" y="3372990"/>
                      <a:ext cx="2290700" cy="175575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accent3">
                        <a:lumMod val="20000"/>
                        <a:lumOff val="80000"/>
                      </a:schemeClr>
                    </a:solidFill>
                    <a:ln w="3175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</a:ln>
                    <a:effectLst/>
                  </p:spPr>
                  <p:style>
                    <a:lnRef idx="2">
                      <a:schemeClr val="accent1"/>
                    </a:lnRef>
                    <a:fillRef idx="1">
                      <a:schemeClr val="lt1"/>
                    </a:fillRef>
                    <a:effectRef idx="0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lIns="0" tIns="0" rIns="0" bIns="0" rtlCol="1" anchor="ctr"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 </a:t>
                      </a:r>
                    </a:p>
                  </p:txBody>
                </p:sp>
                <p:sp>
                  <p:nvSpPr>
                    <p:cNvPr id="5002" name="مخطط انسيابي: رابط 5001">
                      <a:extLst>
                        <a:ext uri="{FF2B5EF4-FFF2-40B4-BE49-F238E27FC236}">
                          <a16:creationId xmlns:a16="http://schemas.microsoft.com/office/drawing/2014/main" id="{B00D419C-A61B-362E-AB73-7E9EFBD0B9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995169" y="3394426"/>
                      <a:ext cx="151677" cy="129480"/>
                    </a:xfrm>
                    <a:prstGeom prst="flowChartConnector">
                      <a:avLst/>
                    </a:prstGeom>
                    <a:solidFill>
                      <a:schemeClr val="bg1"/>
                    </a:solidFill>
                    <a:ln w="6350">
                      <a:solidFill>
                        <a:srgbClr val="0070C0"/>
                      </a:solidFill>
                    </a:ln>
                    <a:effectLst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1" anchor="ctr"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 </a:t>
                      </a:r>
                      <a:endParaRPr kumimoji="0" lang="ar-SA" sz="1050" b="1" i="0" u="none" strike="noStrike" kern="1200" cap="none" spc="0" normalizeH="0" baseline="0" noProof="0" dirty="0">
                        <a:ln w="22225">
                          <a:solidFill>
                            <a:srgbClr val="9F2936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p:txBody>
                </p:sp>
                <p:grpSp>
                  <p:nvGrpSpPr>
                    <p:cNvPr id="5003" name="مجموعة 5002">
                      <a:extLst>
                        <a:ext uri="{FF2B5EF4-FFF2-40B4-BE49-F238E27FC236}">
                          <a16:creationId xmlns:a16="http://schemas.microsoft.com/office/drawing/2014/main" id="{5E9FC2BA-3EC3-42D2-6F91-1020FE81349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5356" y="3414497"/>
                      <a:ext cx="9624788" cy="89317"/>
                      <a:chOff x="1744219" y="3376049"/>
                      <a:chExt cx="8074376" cy="85971"/>
                    </a:xfrm>
                  </p:grpSpPr>
                  <p:grpSp>
                    <p:nvGrpSpPr>
                      <p:cNvPr id="5004" name="مجموعة 5003">
                        <a:extLst>
                          <a:ext uri="{FF2B5EF4-FFF2-40B4-BE49-F238E27FC236}">
                            <a16:creationId xmlns:a16="http://schemas.microsoft.com/office/drawing/2014/main" id="{F6D5D144-6CF6-358D-7AA9-9CDA1394BAE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014834" y="3376049"/>
                        <a:ext cx="1803761" cy="85971"/>
                        <a:chOff x="8388060" y="3376049"/>
                        <a:chExt cx="1803761" cy="85971"/>
                      </a:xfrm>
                    </p:grpSpPr>
                    <p:grpSp>
                      <p:nvGrpSpPr>
                        <p:cNvPr id="5068" name="مجموعة 5067">
                          <a:extLst>
                            <a:ext uri="{FF2B5EF4-FFF2-40B4-BE49-F238E27FC236}">
                              <a16:creationId xmlns:a16="http://schemas.microsoft.com/office/drawing/2014/main" id="{5CACAE27-F23C-E41C-A952-F346FA4C4BD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795146" y="3376051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84" name="مخطط انسيابي: رابط 5083">
                            <a:extLst>
                              <a:ext uri="{FF2B5EF4-FFF2-40B4-BE49-F238E27FC236}">
                                <a16:creationId xmlns:a16="http://schemas.microsoft.com/office/drawing/2014/main" id="{220C0307-B880-1EAE-6179-392010B8AD9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85" name="مخطط انسيابي: رابط 5084">
                            <a:extLst>
                              <a:ext uri="{FF2B5EF4-FFF2-40B4-BE49-F238E27FC236}">
                                <a16:creationId xmlns:a16="http://schemas.microsoft.com/office/drawing/2014/main" id="{847B5AEB-36E4-67BF-F0E4-7C47B2F6ECB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86" name="مخطط انسيابي: رابط 5085">
                            <a:extLst>
                              <a:ext uri="{FF2B5EF4-FFF2-40B4-BE49-F238E27FC236}">
                                <a16:creationId xmlns:a16="http://schemas.microsoft.com/office/drawing/2014/main" id="{B7F4B43A-7236-E13A-4AB7-E4AFD25C266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87" name="مخطط انسيابي: رابط 5086">
                            <a:extLst>
                              <a:ext uri="{FF2B5EF4-FFF2-40B4-BE49-F238E27FC236}">
                                <a16:creationId xmlns:a16="http://schemas.microsoft.com/office/drawing/2014/main" id="{3CDC3500-9894-F665-EF0F-29EC948EA8D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69" name="مجموعة 5068">
                          <a:extLst>
                            <a:ext uri="{FF2B5EF4-FFF2-40B4-BE49-F238E27FC236}">
                              <a16:creationId xmlns:a16="http://schemas.microsoft.com/office/drawing/2014/main" id="{EA6F444F-B079-4ABB-0BFB-96658F19D47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329749" y="3376050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80" name="مخطط انسيابي: رابط 5079">
                            <a:extLst>
                              <a:ext uri="{FF2B5EF4-FFF2-40B4-BE49-F238E27FC236}">
                                <a16:creationId xmlns:a16="http://schemas.microsoft.com/office/drawing/2014/main" id="{5F03647B-030F-A21E-81D3-6CC61CB7127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81" name="مخطط انسيابي: رابط 5080">
                            <a:extLst>
                              <a:ext uri="{FF2B5EF4-FFF2-40B4-BE49-F238E27FC236}">
                                <a16:creationId xmlns:a16="http://schemas.microsoft.com/office/drawing/2014/main" id="{944BCF66-8016-FE4D-BEC1-129C0C50F53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82" name="مخطط انسيابي: رابط 5081">
                            <a:extLst>
                              <a:ext uri="{FF2B5EF4-FFF2-40B4-BE49-F238E27FC236}">
                                <a16:creationId xmlns:a16="http://schemas.microsoft.com/office/drawing/2014/main" id="{E1268438-32AD-16EC-D2AE-D307512F861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83" name="مخطط انسيابي: رابط 5082">
                            <a:extLst>
                              <a:ext uri="{FF2B5EF4-FFF2-40B4-BE49-F238E27FC236}">
                                <a16:creationId xmlns:a16="http://schemas.microsoft.com/office/drawing/2014/main" id="{65765F44-2E00-5169-98E9-7EBDD3ADB61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70" name="مجموعة 5069">
                          <a:extLst>
                            <a:ext uri="{FF2B5EF4-FFF2-40B4-BE49-F238E27FC236}">
                              <a16:creationId xmlns:a16="http://schemas.microsoft.com/office/drawing/2014/main" id="{DF00EE01-DC7A-4794-34BB-C4187704234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858447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76" name="مخطط انسيابي: رابط 5075">
                            <a:extLst>
                              <a:ext uri="{FF2B5EF4-FFF2-40B4-BE49-F238E27FC236}">
                                <a16:creationId xmlns:a16="http://schemas.microsoft.com/office/drawing/2014/main" id="{43867FEC-CA5D-A11A-7F6C-7D73FA38B75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77" name="مخطط انسيابي: رابط 5076">
                            <a:extLst>
                              <a:ext uri="{FF2B5EF4-FFF2-40B4-BE49-F238E27FC236}">
                                <a16:creationId xmlns:a16="http://schemas.microsoft.com/office/drawing/2014/main" id="{B59986DE-F1EF-CAFC-BA23-62C81F7ACA2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78" name="مخطط انسيابي: رابط 5077">
                            <a:extLst>
                              <a:ext uri="{FF2B5EF4-FFF2-40B4-BE49-F238E27FC236}">
                                <a16:creationId xmlns:a16="http://schemas.microsoft.com/office/drawing/2014/main" id="{12871189-AE95-7548-B9C3-1A8EC765FDC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79" name="مخطط انسيابي: رابط 5078">
                            <a:extLst>
                              <a:ext uri="{FF2B5EF4-FFF2-40B4-BE49-F238E27FC236}">
                                <a16:creationId xmlns:a16="http://schemas.microsoft.com/office/drawing/2014/main" id="{EE60487C-BD5A-C260-6B4A-D2BAD4CBE8A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71" name="مجموعة 5070">
                          <a:extLst>
                            <a:ext uri="{FF2B5EF4-FFF2-40B4-BE49-F238E27FC236}">
                              <a16:creationId xmlns:a16="http://schemas.microsoft.com/office/drawing/2014/main" id="{B83A97EC-E4FE-9D42-43D9-702B672888A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388060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72" name="مخطط انسيابي: رابط 5071">
                            <a:extLst>
                              <a:ext uri="{FF2B5EF4-FFF2-40B4-BE49-F238E27FC236}">
                                <a16:creationId xmlns:a16="http://schemas.microsoft.com/office/drawing/2014/main" id="{4BD65824-4295-B9E2-53C4-FA5110D7219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73" name="مخطط انسيابي: رابط 5072">
                            <a:extLst>
                              <a:ext uri="{FF2B5EF4-FFF2-40B4-BE49-F238E27FC236}">
                                <a16:creationId xmlns:a16="http://schemas.microsoft.com/office/drawing/2014/main" id="{131B88B0-D2FD-DE28-7546-591E16467C0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74" name="مخطط انسيابي: رابط 5073">
                            <a:extLst>
                              <a:ext uri="{FF2B5EF4-FFF2-40B4-BE49-F238E27FC236}">
                                <a16:creationId xmlns:a16="http://schemas.microsoft.com/office/drawing/2014/main" id="{91FE6110-65AE-039E-8C76-4A11CDBB46A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75" name="مخطط انسيابي: رابط 5074">
                            <a:extLst>
                              <a:ext uri="{FF2B5EF4-FFF2-40B4-BE49-F238E27FC236}">
                                <a16:creationId xmlns:a16="http://schemas.microsoft.com/office/drawing/2014/main" id="{28702F34-69E4-354D-09AB-EACC59FD431F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</p:grpSp>
                  <p:grpSp>
                    <p:nvGrpSpPr>
                      <p:cNvPr id="5005" name="مجموعة 5004">
                        <a:extLst>
                          <a:ext uri="{FF2B5EF4-FFF2-40B4-BE49-F238E27FC236}">
                            <a16:creationId xmlns:a16="http://schemas.microsoft.com/office/drawing/2014/main" id="{AB3CBC53-3374-9426-3759-53915D85154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924629" y="3376049"/>
                        <a:ext cx="1803761" cy="85971"/>
                        <a:chOff x="8388060" y="3376049"/>
                        <a:chExt cx="1803761" cy="85971"/>
                      </a:xfrm>
                    </p:grpSpPr>
                    <p:grpSp>
                      <p:nvGrpSpPr>
                        <p:cNvPr id="5048" name="مجموعة 5047">
                          <a:extLst>
                            <a:ext uri="{FF2B5EF4-FFF2-40B4-BE49-F238E27FC236}">
                              <a16:creationId xmlns:a16="http://schemas.microsoft.com/office/drawing/2014/main" id="{63C8C11A-41E5-2427-B391-87E7EE92BAC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795146" y="3376051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64" name="مخطط انسيابي: رابط 5063">
                            <a:extLst>
                              <a:ext uri="{FF2B5EF4-FFF2-40B4-BE49-F238E27FC236}">
                                <a16:creationId xmlns:a16="http://schemas.microsoft.com/office/drawing/2014/main" id="{1779B157-6434-906D-5B8E-623440AB8A4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65" name="مخطط انسيابي: رابط 5064">
                            <a:extLst>
                              <a:ext uri="{FF2B5EF4-FFF2-40B4-BE49-F238E27FC236}">
                                <a16:creationId xmlns:a16="http://schemas.microsoft.com/office/drawing/2014/main" id="{F7CFD2BB-2373-6955-CEB4-12B61D93CBA3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66" name="مخطط انسيابي: رابط 5065">
                            <a:extLst>
                              <a:ext uri="{FF2B5EF4-FFF2-40B4-BE49-F238E27FC236}">
                                <a16:creationId xmlns:a16="http://schemas.microsoft.com/office/drawing/2014/main" id="{6E847595-FA76-DA74-0756-CC3984AA338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67" name="مخطط انسيابي: رابط 5066">
                            <a:extLst>
                              <a:ext uri="{FF2B5EF4-FFF2-40B4-BE49-F238E27FC236}">
                                <a16:creationId xmlns:a16="http://schemas.microsoft.com/office/drawing/2014/main" id="{076684FE-E2C9-99A7-3A74-9CD1D4D5553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49" name="مجموعة 5048">
                          <a:extLst>
                            <a:ext uri="{FF2B5EF4-FFF2-40B4-BE49-F238E27FC236}">
                              <a16:creationId xmlns:a16="http://schemas.microsoft.com/office/drawing/2014/main" id="{DBA441E0-33B3-D44C-5A41-B3805AB351E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329749" y="3376050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60" name="مخطط انسيابي: رابط 5059">
                            <a:extLst>
                              <a:ext uri="{FF2B5EF4-FFF2-40B4-BE49-F238E27FC236}">
                                <a16:creationId xmlns:a16="http://schemas.microsoft.com/office/drawing/2014/main" id="{7B482493-5CA7-A36C-A279-8BF22FEABDA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61" name="مخطط انسيابي: رابط 5060">
                            <a:extLst>
                              <a:ext uri="{FF2B5EF4-FFF2-40B4-BE49-F238E27FC236}">
                                <a16:creationId xmlns:a16="http://schemas.microsoft.com/office/drawing/2014/main" id="{A3762EF3-38D8-FB16-E5B8-2D6ADDD7847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62" name="مخطط انسيابي: رابط 5061">
                            <a:extLst>
                              <a:ext uri="{FF2B5EF4-FFF2-40B4-BE49-F238E27FC236}">
                                <a16:creationId xmlns:a16="http://schemas.microsoft.com/office/drawing/2014/main" id="{A71BE84F-C450-EAC9-7B33-53B5BEB86E7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63" name="مخطط انسيابي: رابط 5062">
                            <a:extLst>
                              <a:ext uri="{FF2B5EF4-FFF2-40B4-BE49-F238E27FC236}">
                                <a16:creationId xmlns:a16="http://schemas.microsoft.com/office/drawing/2014/main" id="{7185D027-B7B4-8D31-DB98-2DF67E315B3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50" name="مجموعة 5049">
                          <a:extLst>
                            <a:ext uri="{FF2B5EF4-FFF2-40B4-BE49-F238E27FC236}">
                              <a16:creationId xmlns:a16="http://schemas.microsoft.com/office/drawing/2014/main" id="{C24E4170-9674-1508-4A74-C77F067ADA0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858447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56" name="مخطط انسيابي: رابط 5055">
                            <a:extLst>
                              <a:ext uri="{FF2B5EF4-FFF2-40B4-BE49-F238E27FC236}">
                                <a16:creationId xmlns:a16="http://schemas.microsoft.com/office/drawing/2014/main" id="{1481336E-6F08-7BFD-F6C4-391BA6F0FA55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57" name="مخطط انسيابي: رابط 5056">
                            <a:extLst>
                              <a:ext uri="{FF2B5EF4-FFF2-40B4-BE49-F238E27FC236}">
                                <a16:creationId xmlns:a16="http://schemas.microsoft.com/office/drawing/2014/main" id="{F7020AA2-DBFD-16BA-E24D-37575CCDBB4D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58" name="مخطط انسيابي: رابط 5057">
                            <a:extLst>
                              <a:ext uri="{FF2B5EF4-FFF2-40B4-BE49-F238E27FC236}">
                                <a16:creationId xmlns:a16="http://schemas.microsoft.com/office/drawing/2014/main" id="{E94384B4-6499-EDAE-A686-9187C2694B1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59" name="مخطط انسيابي: رابط 5058">
                            <a:extLst>
                              <a:ext uri="{FF2B5EF4-FFF2-40B4-BE49-F238E27FC236}">
                                <a16:creationId xmlns:a16="http://schemas.microsoft.com/office/drawing/2014/main" id="{58133B87-A8EF-5A7D-B77B-912F0815071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51" name="مجموعة 5050">
                          <a:extLst>
                            <a:ext uri="{FF2B5EF4-FFF2-40B4-BE49-F238E27FC236}">
                              <a16:creationId xmlns:a16="http://schemas.microsoft.com/office/drawing/2014/main" id="{D09FDE31-0B5B-C006-F5FB-9193DF0B91A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388060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52" name="مخطط انسيابي: رابط 5051">
                            <a:extLst>
                              <a:ext uri="{FF2B5EF4-FFF2-40B4-BE49-F238E27FC236}">
                                <a16:creationId xmlns:a16="http://schemas.microsoft.com/office/drawing/2014/main" id="{4F9EF5F7-47E0-D1B0-BDDF-33ACE090DE72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53" name="مخطط انسيابي: رابط 5052">
                            <a:extLst>
                              <a:ext uri="{FF2B5EF4-FFF2-40B4-BE49-F238E27FC236}">
                                <a16:creationId xmlns:a16="http://schemas.microsoft.com/office/drawing/2014/main" id="{CA46FE01-B9E7-1C34-15CA-260E6FC46D4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54" name="مخطط انسيابي: رابط 5053">
                            <a:extLst>
                              <a:ext uri="{FF2B5EF4-FFF2-40B4-BE49-F238E27FC236}">
                                <a16:creationId xmlns:a16="http://schemas.microsoft.com/office/drawing/2014/main" id="{51D27835-FBD9-C5C0-D7E5-CE09254F122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55" name="مخطط انسيابي: رابط 5054">
                            <a:extLst>
                              <a:ext uri="{FF2B5EF4-FFF2-40B4-BE49-F238E27FC236}">
                                <a16:creationId xmlns:a16="http://schemas.microsoft.com/office/drawing/2014/main" id="{D614DB5F-8146-C802-650D-3CCE6A747A9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</p:grpSp>
                  <p:grpSp>
                    <p:nvGrpSpPr>
                      <p:cNvPr id="5006" name="مجموعة 5005">
                        <a:extLst>
                          <a:ext uri="{FF2B5EF4-FFF2-40B4-BE49-F238E27FC236}">
                            <a16:creationId xmlns:a16="http://schemas.microsoft.com/office/drawing/2014/main" id="{3526B9DE-048E-847C-314A-35FB2905B93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834424" y="3376049"/>
                        <a:ext cx="1803761" cy="85971"/>
                        <a:chOff x="8388060" y="3376049"/>
                        <a:chExt cx="1803761" cy="85971"/>
                      </a:xfrm>
                    </p:grpSpPr>
                    <p:grpSp>
                      <p:nvGrpSpPr>
                        <p:cNvPr id="5028" name="مجموعة 5027">
                          <a:extLst>
                            <a:ext uri="{FF2B5EF4-FFF2-40B4-BE49-F238E27FC236}">
                              <a16:creationId xmlns:a16="http://schemas.microsoft.com/office/drawing/2014/main" id="{FF23AAF0-1062-7D58-CEAB-0C0DEC1B477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795146" y="3376051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44" name="مخطط انسيابي: رابط 5043">
                            <a:extLst>
                              <a:ext uri="{FF2B5EF4-FFF2-40B4-BE49-F238E27FC236}">
                                <a16:creationId xmlns:a16="http://schemas.microsoft.com/office/drawing/2014/main" id="{2B0FD490-2941-D416-AA7F-930228C6B07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45" name="مخطط انسيابي: رابط 5044">
                            <a:extLst>
                              <a:ext uri="{FF2B5EF4-FFF2-40B4-BE49-F238E27FC236}">
                                <a16:creationId xmlns:a16="http://schemas.microsoft.com/office/drawing/2014/main" id="{AB179C74-6479-2837-0D13-87A41BED643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46" name="مخطط انسيابي: رابط 5045">
                            <a:extLst>
                              <a:ext uri="{FF2B5EF4-FFF2-40B4-BE49-F238E27FC236}">
                                <a16:creationId xmlns:a16="http://schemas.microsoft.com/office/drawing/2014/main" id="{20C3382A-9513-3959-6D69-2691A38AE1A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47" name="مخطط انسيابي: رابط 5046">
                            <a:extLst>
                              <a:ext uri="{FF2B5EF4-FFF2-40B4-BE49-F238E27FC236}">
                                <a16:creationId xmlns:a16="http://schemas.microsoft.com/office/drawing/2014/main" id="{80EC398E-8418-DC72-3528-E80D6E2EE78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29" name="مجموعة 5028">
                          <a:extLst>
                            <a:ext uri="{FF2B5EF4-FFF2-40B4-BE49-F238E27FC236}">
                              <a16:creationId xmlns:a16="http://schemas.microsoft.com/office/drawing/2014/main" id="{BAE59330-E065-75F2-2944-21E6D3410DF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329749" y="3376050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40" name="مخطط انسيابي: رابط 5039">
                            <a:extLst>
                              <a:ext uri="{FF2B5EF4-FFF2-40B4-BE49-F238E27FC236}">
                                <a16:creationId xmlns:a16="http://schemas.microsoft.com/office/drawing/2014/main" id="{8BAF8F3F-2C9A-8363-7492-CBD95611381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41" name="مخطط انسيابي: رابط 5040">
                            <a:extLst>
                              <a:ext uri="{FF2B5EF4-FFF2-40B4-BE49-F238E27FC236}">
                                <a16:creationId xmlns:a16="http://schemas.microsoft.com/office/drawing/2014/main" id="{286242AE-1AAC-9EDD-A833-8BFC4F7E1CF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42" name="مخطط انسيابي: رابط 5041">
                            <a:extLst>
                              <a:ext uri="{FF2B5EF4-FFF2-40B4-BE49-F238E27FC236}">
                                <a16:creationId xmlns:a16="http://schemas.microsoft.com/office/drawing/2014/main" id="{99A85FE6-2000-E665-CAB2-7E1A8F98700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43" name="مخطط انسيابي: رابط 5042">
                            <a:extLst>
                              <a:ext uri="{FF2B5EF4-FFF2-40B4-BE49-F238E27FC236}">
                                <a16:creationId xmlns:a16="http://schemas.microsoft.com/office/drawing/2014/main" id="{EC9D276F-B045-2CDF-E76C-C08FD0754F9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30" name="مجموعة 5029">
                          <a:extLst>
                            <a:ext uri="{FF2B5EF4-FFF2-40B4-BE49-F238E27FC236}">
                              <a16:creationId xmlns:a16="http://schemas.microsoft.com/office/drawing/2014/main" id="{E15B477C-547C-7B7C-94E2-6881D4B83FF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858447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36" name="مخطط انسيابي: رابط 5035">
                            <a:extLst>
                              <a:ext uri="{FF2B5EF4-FFF2-40B4-BE49-F238E27FC236}">
                                <a16:creationId xmlns:a16="http://schemas.microsoft.com/office/drawing/2014/main" id="{BEEEFE58-430D-054E-1C76-3B508CCDD825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37" name="مخطط انسيابي: رابط 5036">
                            <a:extLst>
                              <a:ext uri="{FF2B5EF4-FFF2-40B4-BE49-F238E27FC236}">
                                <a16:creationId xmlns:a16="http://schemas.microsoft.com/office/drawing/2014/main" id="{A10D4F11-7EBD-4E9B-3FEF-BD82CB23A01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38" name="مخطط انسيابي: رابط 5037">
                            <a:extLst>
                              <a:ext uri="{FF2B5EF4-FFF2-40B4-BE49-F238E27FC236}">
                                <a16:creationId xmlns:a16="http://schemas.microsoft.com/office/drawing/2014/main" id="{EF162C33-5B97-A472-2694-F9635B5F16E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39" name="مخطط انسيابي: رابط 5038">
                            <a:extLst>
                              <a:ext uri="{FF2B5EF4-FFF2-40B4-BE49-F238E27FC236}">
                                <a16:creationId xmlns:a16="http://schemas.microsoft.com/office/drawing/2014/main" id="{B5348D15-4A05-A071-D2D0-6C2137E1FD2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31" name="مجموعة 5030">
                          <a:extLst>
                            <a:ext uri="{FF2B5EF4-FFF2-40B4-BE49-F238E27FC236}">
                              <a16:creationId xmlns:a16="http://schemas.microsoft.com/office/drawing/2014/main" id="{09522C3D-2CE6-7053-52D4-CBE402DF501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388060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32" name="مخطط انسيابي: رابط 5031">
                            <a:extLst>
                              <a:ext uri="{FF2B5EF4-FFF2-40B4-BE49-F238E27FC236}">
                                <a16:creationId xmlns:a16="http://schemas.microsoft.com/office/drawing/2014/main" id="{AD61C274-528C-7AAB-7EE7-A4C2285E959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33" name="مخطط انسيابي: رابط 5032">
                            <a:extLst>
                              <a:ext uri="{FF2B5EF4-FFF2-40B4-BE49-F238E27FC236}">
                                <a16:creationId xmlns:a16="http://schemas.microsoft.com/office/drawing/2014/main" id="{2708FABC-D4AD-BD8F-1DE5-981E5002188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34" name="مخطط انسيابي: رابط 5033">
                            <a:extLst>
                              <a:ext uri="{FF2B5EF4-FFF2-40B4-BE49-F238E27FC236}">
                                <a16:creationId xmlns:a16="http://schemas.microsoft.com/office/drawing/2014/main" id="{5B755A5F-DAD2-1223-17C8-6A5E232B363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35" name="مخطط انسيابي: رابط 5034">
                            <a:extLst>
                              <a:ext uri="{FF2B5EF4-FFF2-40B4-BE49-F238E27FC236}">
                                <a16:creationId xmlns:a16="http://schemas.microsoft.com/office/drawing/2014/main" id="{45F347D7-7475-84ED-2A98-2A590FCEC64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</p:grpSp>
                  <p:grpSp>
                    <p:nvGrpSpPr>
                      <p:cNvPr id="5007" name="مجموعة 5006">
                        <a:extLst>
                          <a:ext uri="{FF2B5EF4-FFF2-40B4-BE49-F238E27FC236}">
                            <a16:creationId xmlns:a16="http://schemas.microsoft.com/office/drawing/2014/main" id="{78E9B403-90A1-D061-97D4-D8956216304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744219" y="3376049"/>
                        <a:ext cx="1803761" cy="85971"/>
                        <a:chOff x="8388060" y="3376049"/>
                        <a:chExt cx="1803761" cy="85971"/>
                      </a:xfrm>
                    </p:grpSpPr>
                    <p:grpSp>
                      <p:nvGrpSpPr>
                        <p:cNvPr id="5008" name="مجموعة 5007">
                          <a:extLst>
                            <a:ext uri="{FF2B5EF4-FFF2-40B4-BE49-F238E27FC236}">
                              <a16:creationId xmlns:a16="http://schemas.microsoft.com/office/drawing/2014/main" id="{8C5BA072-E9FC-685D-4F94-C71147A55C0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795146" y="3376051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24" name="مخطط انسيابي: رابط 5023">
                            <a:extLst>
                              <a:ext uri="{FF2B5EF4-FFF2-40B4-BE49-F238E27FC236}">
                                <a16:creationId xmlns:a16="http://schemas.microsoft.com/office/drawing/2014/main" id="{3FDF7414-59E9-C483-06FF-D2E09D8CC42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25" name="مخطط انسيابي: رابط 5024">
                            <a:extLst>
                              <a:ext uri="{FF2B5EF4-FFF2-40B4-BE49-F238E27FC236}">
                                <a16:creationId xmlns:a16="http://schemas.microsoft.com/office/drawing/2014/main" id="{B3D84BF7-4194-1230-B155-654A098D48C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26" name="مخطط انسيابي: رابط 5025">
                            <a:extLst>
                              <a:ext uri="{FF2B5EF4-FFF2-40B4-BE49-F238E27FC236}">
                                <a16:creationId xmlns:a16="http://schemas.microsoft.com/office/drawing/2014/main" id="{C7B86344-A071-6F4E-C410-D52A757BEF0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27" name="مخطط انسيابي: رابط 5026">
                            <a:extLst>
                              <a:ext uri="{FF2B5EF4-FFF2-40B4-BE49-F238E27FC236}">
                                <a16:creationId xmlns:a16="http://schemas.microsoft.com/office/drawing/2014/main" id="{8DC0468A-3DEF-BA90-99F8-FDF47DEFC44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3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09" name="مجموعة 5008">
                          <a:extLst>
                            <a:ext uri="{FF2B5EF4-FFF2-40B4-BE49-F238E27FC236}">
                              <a16:creationId xmlns:a16="http://schemas.microsoft.com/office/drawing/2014/main" id="{95A1257D-5FEB-740B-060F-08A26C04D71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9329749" y="3376050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20" name="مخطط انسيابي: رابط 5019">
                            <a:extLst>
                              <a:ext uri="{FF2B5EF4-FFF2-40B4-BE49-F238E27FC236}">
                                <a16:creationId xmlns:a16="http://schemas.microsoft.com/office/drawing/2014/main" id="{7F406D1D-1A34-403C-A8A7-4E8D1525006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21" name="مخطط انسيابي: رابط 5020">
                            <a:extLst>
                              <a:ext uri="{FF2B5EF4-FFF2-40B4-BE49-F238E27FC236}">
                                <a16:creationId xmlns:a16="http://schemas.microsoft.com/office/drawing/2014/main" id="{08FABA55-2E5F-27BB-0210-34DB8275045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22" name="مخطط انسيابي: رابط 5021">
                            <a:extLst>
                              <a:ext uri="{FF2B5EF4-FFF2-40B4-BE49-F238E27FC236}">
                                <a16:creationId xmlns:a16="http://schemas.microsoft.com/office/drawing/2014/main" id="{B168C902-1C34-FCAF-8014-DD41B6A5CB3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23" name="مخطط انسيابي: رابط 5022">
                            <a:extLst>
                              <a:ext uri="{FF2B5EF4-FFF2-40B4-BE49-F238E27FC236}">
                                <a16:creationId xmlns:a16="http://schemas.microsoft.com/office/drawing/2014/main" id="{8717F1C7-630E-3A3E-F3D6-852401ACC6D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10" name="مجموعة 5009">
                          <a:extLst>
                            <a:ext uri="{FF2B5EF4-FFF2-40B4-BE49-F238E27FC236}">
                              <a16:creationId xmlns:a16="http://schemas.microsoft.com/office/drawing/2014/main" id="{9DEA2C9B-EABF-AEF8-A328-8BF6A2EA076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858447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16" name="مخطط انسيابي: رابط 5015">
                            <a:extLst>
                              <a:ext uri="{FF2B5EF4-FFF2-40B4-BE49-F238E27FC236}">
                                <a16:creationId xmlns:a16="http://schemas.microsoft.com/office/drawing/2014/main" id="{36777ECC-B980-0556-4A1F-110461F21163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17" name="مخطط انسيابي: رابط 5016">
                            <a:extLst>
                              <a:ext uri="{FF2B5EF4-FFF2-40B4-BE49-F238E27FC236}">
                                <a16:creationId xmlns:a16="http://schemas.microsoft.com/office/drawing/2014/main" id="{D5CE5074-8C01-29FC-20E7-227A9A9D7F3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18" name="مخطط انسيابي: رابط 5017">
                            <a:extLst>
                              <a:ext uri="{FF2B5EF4-FFF2-40B4-BE49-F238E27FC236}">
                                <a16:creationId xmlns:a16="http://schemas.microsoft.com/office/drawing/2014/main" id="{C3AC91B8-352B-5519-BA56-B70FABAE2D3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19" name="مخطط انسيابي: رابط 5018">
                            <a:extLst>
                              <a:ext uri="{FF2B5EF4-FFF2-40B4-BE49-F238E27FC236}">
                                <a16:creationId xmlns:a16="http://schemas.microsoft.com/office/drawing/2014/main" id="{78D6A4BD-3D81-D4AD-3DF8-88C975B3E05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chemeClr val="accent5">
                                <a:lumMod val="40000"/>
                                <a:lumOff val="60000"/>
                              </a:schemeClr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5011" name="مجموعة 5010">
                          <a:extLst>
                            <a:ext uri="{FF2B5EF4-FFF2-40B4-BE49-F238E27FC236}">
                              <a16:creationId xmlns:a16="http://schemas.microsoft.com/office/drawing/2014/main" id="{E5B3734A-B77D-0E55-2234-0DBCE47EF38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8388060" y="3376049"/>
                          <a:ext cx="396675" cy="85969"/>
                          <a:chOff x="9736002" y="3369694"/>
                          <a:chExt cx="513961" cy="113584"/>
                        </a:xfrm>
                      </p:grpSpPr>
                      <p:sp>
                        <p:nvSpPr>
                          <p:cNvPr id="5012" name="مخطط انسيابي: رابط 5011">
                            <a:extLst>
                              <a:ext uri="{FF2B5EF4-FFF2-40B4-BE49-F238E27FC236}">
                                <a16:creationId xmlns:a16="http://schemas.microsoft.com/office/drawing/2014/main" id="{4CDA1237-11A5-2FFA-264B-EEC88E600729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142913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13" name="مخطط انسيابي: رابط 5012">
                            <a:extLst>
                              <a:ext uri="{FF2B5EF4-FFF2-40B4-BE49-F238E27FC236}">
                                <a16:creationId xmlns:a16="http://schemas.microsoft.com/office/drawing/2014/main" id="{A4AEF263-8729-4DD3-07D0-BBE1EE7F08E6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007276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14" name="مخطط انسيابي: رابط 5013">
                            <a:extLst>
                              <a:ext uri="{FF2B5EF4-FFF2-40B4-BE49-F238E27FC236}">
                                <a16:creationId xmlns:a16="http://schemas.microsoft.com/office/drawing/2014/main" id="{A27753A2-0F75-69EA-B66C-FC7AC53FB2D6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871639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015" name="مخطط انسيابي: رابط 5014">
                            <a:extLst>
                              <a:ext uri="{FF2B5EF4-FFF2-40B4-BE49-F238E27FC236}">
                                <a16:creationId xmlns:a16="http://schemas.microsoft.com/office/drawing/2014/main" id="{1E4FD04F-6058-05F2-CED6-A7A6B78523EF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9736002" y="3369694"/>
                            <a:ext cx="107050" cy="113584"/>
                          </a:xfrm>
                          <a:prstGeom prst="flowChartConnector">
                            <a:avLst/>
                          </a:prstGeom>
                          <a:solidFill>
                            <a:schemeClr val="bg1"/>
                          </a:solidFill>
                          <a:ln w="9525">
                            <a:solidFill>
                              <a:srgbClr val="99CCFF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1" anchor="ctr"/>
                          <a:lstStyle/>
                          <a:p>
                            <a:pPr marL="0" marR="0" lvl="0" indent="0" algn="ctr" defTabSz="914400" rtl="1" eaLnBrk="1" fontAlgn="auto" latinLnBrk="0" hangingPunct="1">
                              <a:lnSpc>
                                <a:spcPct val="100000"/>
                              </a:lnSpc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  <a:defRPr/>
                            </a:pPr>
                            <a:r>
                              <a:rPr kumimoji="0" lang="ar-SA" sz="601" b="1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Sakkal Majalla" panose="02000000000000000000" pitchFamily="2" charset="-78"/>
                                <a:ea typeface="GE SS Two Bold" panose="020A0503020102020204" pitchFamily="18" charset="-78"/>
                                <a:cs typeface="Sakkal Majalla" panose="02000000000000000000" pitchFamily="2" charset="-78"/>
                              </a:rPr>
                              <a:t> </a:t>
                            </a:r>
                            <a:endParaRPr kumimoji="0" lang="ar-SA" sz="601" b="1" i="0" u="none" strike="noStrike" kern="1200" cap="none" spc="0" normalizeH="0" baseline="0" noProof="0" dirty="0">
                              <a:ln w="22225">
                                <a:solidFill>
                                  <a:srgbClr val="9F2936"/>
                                </a:solidFill>
                                <a:prstDash val="solid"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</p:grpSp>
                  </p:grpSp>
                </p:grpSp>
              </p:grpSp>
            </p:grpSp>
            <p:sp>
              <p:nvSpPr>
                <p:cNvPr id="4815" name="مربع نص 4814">
                  <a:extLst>
                    <a:ext uri="{FF2B5EF4-FFF2-40B4-BE49-F238E27FC236}">
                      <a16:creationId xmlns:a16="http://schemas.microsoft.com/office/drawing/2014/main" id="{B19A175C-3F5C-9C34-9E66-28B48A26B7D6}"/>
                    </a:ext>
                  </a:extLst>
                </p:cNvPr>
                <p:cNvSpPr txBox="1"/>
                <p:nvPr/>
              </p:nvSpPr>
              <p:spPr>
                <a:xfrm>
                  <a:off x="11872914" y="6177804"/>
                  <a:ext cx="296355" cy="25499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1050" b="1" i="0" u="none" strike="noStrike" kern="1200" cap="none" spc="-15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18</a:t>
                  </a:r>
                  <a:endParaRPr kumimoji="0" lang="ar-SA" sz="1050" b="0" i="0" u="none" strike="noStrike" kern="1200" cap="none" spc="-15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75" name="مربع نص 5174">
                  <a:extLst>
                    <a:ext uri="{FF2B5EF4-FFF2-40B4-BE49-F238E27FC236}">
                      <a16:creationId xmlns:a16="http://schemas.microsoft.com/office/drawing/2014/main" id="{F2DA129F-C5C1-456D-F371-1AE8CFBD924A}"/>
                    </a:ext>
                  </a:extLst>
                </p:cNvPr>
                <p:cNvSpPr txBox="1"/>
                <p:nvPr/>
              </p:nvSpPr>
              <p:spPr>
                <a:xfrm>
                  <a:off x="11877820" y="5594743"/>
                  <a:ext cx="296355" cy="25499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1050" b="1" i="0" u="none" strike="noStrike" kern="1200" cap="none" spc="-15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16</a:t>
                  </a:r>
                  <a:endParaRPr kumimoji="0" lang="ar-SA" sz="1050" b="0" i="0" u="none" strike="noStrike" kern="1200" cap="none" spc="-15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" name="مربع نص 3">
                  <a:extLst>
                    <a:ext uri="{FF2B5EF4-FFF2-40B4-BE49-F238E27FC236}">
                      <a16:creationId xmlns:a16="http://schemas.microsoft.com/office/drawing/2014/main" id="{2724159E-E589-FD51-C76B-B8472D6D4CDE}"/>
                    </a:ext>
                  </a:extLst>
                </p:cNvPr>
                <p:cNvSpPr txBox="1"/>
                <p:nvPr/>
              </p:nvSpPr>
              <p:spPr>
                <a:xfrm>
                  <a:off x="11881485" y="5881034"/>
                  <a:ext cx="296355" cy="25499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1050" b="1" i="0" u="none" strike="noStrike" kern="1200" cap="none" spc="-15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17</a:t>
                  </a:r>
                  <a:endParaRPr kumimoji="0" lang="ar-SA" sz="1050" b="0" i="0" u="none" strike="noStrike" kern="1200" cap="none" spc="-15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5985" name="مجموعة 5984">
                <a:extLst>
                  <a:ext uri="{FF2B5EF4-FFF2-40B4-BE49-F238E27FC236}">
                    <a16:creationId xmlns:a16="http://schemas.microsoft.com/office/drawing/2014/main" id="{9FC59D00-7084-CB81-31FD-D4AD605B514D}"/>
                  </a:ext>
                </a:extLst>
              </p:cNvPr>
              <p:cNvGrpSpPr/>
              <p:nvPr/>
            </p:nvGrpSpPr>
            <p:grpSpPr>
              <a:xfrm>
                <a:off x="613221" y="6241268"/>
                <a:ext cx="11536968" cy="491573"/>
                <a:chOff x="620743" y="1156650"/>
                <a:chExt cx="11536968" cy="491573"/>
              </a:xfrm>
            </p:grpSpPr>
            <p:grpSp>
              <p:nvGrpSpPr>
                <p:cNvPr id="6165" name="مجموعة 6164">
                  <a:extLst>
                    <a:ext uri="{FF2B5EF4-FFF2-40B4-BE49-F238E27FC236}">
                      <a16:creationId xmlns:a16="http://schemas.microsoft.com/office/drawing/2014/main" id="{79B09FB9-76CD-7B01-638C-4443FE0FC2CF}"/>
                    </a:ext>
                  </a:extLst>
                </p:cNvPr>
                <p:cNvGrpSpPr/>
                <p:nvPr/>
              </p:nvGrpSpPr>
              <p:grpSpPr>
                <a:xfrm>
                  <a:off x="620743" y="1156650"/>
                  <a:ext cx="11536968" cy="189446"/>
                  <a:chOff x="155356" y="3372990"/>
                  <a:chExt cx="12013311" cy="175575"/>
                </a:xfrm>
              </p:grpSpPr>
              <p:sp>
                <p:nvSpPr>
                  <p:cNvPr id="6256" name="مستطيل: زوايا مستديرة 6255">
                    <a:extLst>
                      <a:ext uri="{FF2B5EF4-FFF2-40B4-BE49-F238E27FC236}">
                        <a16:creationId xmlns:a16="http://schemas.microsoft.com/office/drawing/2014/main" id="{39365F2D-90A9-C86D-541F-21AE59B193F5}"/>
                      </a:ext>
                    </a:extLst>
                  </p:cNvPr>
                  <p:cNvSpPr/>
                  <p:nvPr/>
                </p:nvSpPr>
                <p:spPr>
                  <a:xfrm>
                    <a:off x="9877967" y="3372990"/>
                    <a:ext cx="2290700" cy="175575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bg1"/>
                  </a:solidFill>
                  <a:ln w="3175">
                    <a:solidFill>
                      <a:schemeClr val="accent3">
                        <a:lumMod val="60000"/>
                        <a:lumOff val="40000"/>
                      </a:schemeClr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lIns="0" tIns="0" rIns="0" bIns="0" rtlCol="1" anchor="ctr"/>
                  <a:lstStyle/>
                  <a:p>
                    <a:pPr marL="0" marR="0" lvl="0" indent="0" algn="ct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ar-SA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rPr>
                      <a:t> </a:t>
                    </a:r>
                  </a:p>
                </p:txBody>
              </p:sp>
              <p:sp>
                <p:nvSpPr>
                  <p:cNvPr id="6257" name="مخطط انسيابي: رابط 6256">
                    <a:extLst>
                      <a:ext uri="{FF2B5EF4-FFF2-40B4-BE49-F238E27FC236}">
                        <a16:creationId xmlns:a16="http://schemas.microsoft.com/office/drawing/2014/main" id="{4E5FD2C5-87DC-4DDF-5E3C-9CF56BF278AD}"/>
                      </a:ext>
                    </a:extLst>
                  </p:cNvPr>
                  <p:cNvSpPr/>
                  <p:nvPr/>
                </p:nvSpPr>
                <p:spPr>
                  <a:xfrm>
                    <a:off x="11995169" y="3394426"/>
                    <a:ext cx="151677" cy="129480"/>
                  </a:xfrm>
                  <a:prstGeom prst="flowChartConnector">
                    <a:avLst/>
                  </a:prstGeom>
                  <a:solidFill>
                    <a:schemeClr val="bg1"/>
                  </a:solidFill>
                  <a:ln w="6350">
                    <a:solidFill>
                      <a:srgbClr val="0070C0"/>
                    </a:solidFill>
                  </a:ln>
                  <a:effectLst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marL="0" marR="0" lvl="0" indent="0" algn="ct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050" b="1" i="0" u="none" strike="noStrike" kern="1200" cap="none" spc="0" normalizeH="0" baseline="0" noProof="0" dirty="0">
                      <a:ln w="22225">
                        <a:solidFill>
                          <a:srgbClr val="9F2936"/>
                        </a:solidFill>
                        <a:prstDash val="solid"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  <p:grpSp>
                <p:nvGrpSpPr>
                  <p:cNvPr id="6258" name="مجموعة 6257">
                    <a:extLst>
                      <a:ext uri="{FF2B5EF4-FFF2-40B4-BE49-F238E27FC236}">
                        <a16:creationId xmlns:a16="http://schemas.microsoft.com/office/drawing/2014/main" id="{28BDD8DF-45E8-DEAB-E7DF-D318A09132B0}"/>
                      </a:ext>
                    </a:extLst>
                  </p:cNvPr>
                  <p:cNvGrpSpPr/>
                  <p:nvPr/>
                </p:nvGrpSpPr>
                <p:grpSpPr>
                  <a:xfrm>
                    <a:off x="155356" y="3414497"/>
                    <a:ext cx="9624788" cy="89317"/>
                    <a:chOff x="1744219" y="3376049"/>
                    <a:chExt cx="8074376" cy="85971"/>
                  </a:xfrm>
                </p:grpSpPr>
                <p:grpSp>
                  <p:nvGrpSpPr>
                    <p:cNvPr id="6259" name="مجموعة 6258">
                      <a:extLst>
                        <a:ext uri="{FF2B5EF4-FFF2-40B4-BE49-F238E27FC236}">
                          <a16:creationId xmlns:a16="http://schemas.microsoft.com/office/drawing/2014/main" id="{920B0910-E2C3-F62E-54D6-755A7330E84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014834" y="3376049"/>
                      <a:ext cx="1803761" cy="85971"/>
                      <a:chOff x="8388060" y="3376049"/>
                      <a:chExt cx="1803761" cy="85971"/>
                    </a:xfrm>
                  </p:grpSpPr>
                  <p:grpSp>
                    <p:nvGrpSpPr>
                      <p:cNvPr id="6323" name="مجموعة 6322">
                        <a:extLst>
                          <a:ext uri="{FF2B5EF4-FFF2-40B4-BE49-F238E27FC236}">
                            <a16:creationId xmlns:a16="http://schemas.microsoft.com/office/drawing/2014/main" id="{AB260919-6B09-E215-2A84-EDF9514A066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795146" y="3376051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339" name="مخطط انسيابي: رابط 6338">
                          <a:extLst>
                            <a:ext uri="{FF2B5EF4-FFF2-40B4-BE49-F238E27FC236}">
                              <a16:creationId xmlns:a16="http://schemas.microsoft.com/office/drawing/2014/main" id="{068CC776-5FDC-CCF1-DB44-6F26AC4406E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40" name="مخطط انسيابي: رابط 6339">
                          <a:extLst>
                            <a:ext uri="{FF2B5EF4-FFF2-40B4-BE49-F238E27FC236}">
                              <a16:creationId xmlns:a16="http://schemas.microsoft.com/office/drawing/2014/main" id="{66CE079D-559B-60B8-4083-A4DE413B238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41" name="مخطط انسيابي: رابط 6340">
                          <a:extLst>
                            <a:ext uri="{FF2B5EF4-FFF2-40B4-BE49-F238E27FC236}">
                              <a16:creationId xmlns:a16="http://schemas.microsoft.com/office/drawing/2014/main" id="{060D8739-FC3E-4845-01C5-44A98DAEEE0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42" name="مخطط انسيابي: رابط 6341">
                          <a:extLst>
                            <a:ext uri="{FF2B5EF4-FFF2-40B4-BE49-F238E27FC236}">
                              <a16:creationId xmlns:a16="http://schemas.microsoft.com/office/drawing/2014/main" id="{0076428E-2310-D606-E6FC-72165D900C0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324" name="مجموعة 6323">
                        <a:extLst>
                          <a:ext uri="{FF2B5EF4-FFF2-40B4-BE49-F238E27FC236}">
                            <a16:creationId xmlns:a16="http://schemas.microsoft.com/office/drawing/2014/main" id="{D0C36EFA-D6B4-D4AC-1643-1A8D8AD04DB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329749" y="3376050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335" name="مخطط انسيابي: رابط 6334">
                          <a:extLst>
                            <a:ext uri="{FF2B5EF4-FFF2-40B4-BE49-F238E27FC236}">
                              <a16:creationId xmlns:a16="http://schemas.microsoft.com/office/drawing/2014/main" id="{CB17CD8E-73BE-10AF-CEF9-8A4A41E531F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36" name="مخطط انسيابي: رابط 6335">
                          <a:extLst>
                            <a:ext uri="{FF2B5EF4-FFF2-40B4-BE49-F238E27FC236}">
                              <a16:creationId xmlns:a16="http://schemas.microsoft.com/office/drawing/2014/main" id="{DC534961-ADD7-61F8-B081-ED5D1E1D6D1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37" name="مخطط انسيابي: رابط 6336">
                          <a:extLst>
                            <a:ext uri="{FF2B5EF4-FFF2-40B4-BE49-F238E27FC236}">
                              <a16:creationId xmlns:a16="http://schemas.microsoft.com/office/drawing/2014/main" id="{F6EF43BC-87C8-0236-DB8D-A06240B7AD2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38" name="مخطط انسيابي: رابط 6337">
                          <a:extLst>
                            <a:ext uri="{FF2B5EF4-FFF2-40B4-BE49-F238E27FC236}">
                              <a16:creationId xmlns:a16="http://schemas.microsoft.com/office/drawing/2014/main" id="{FC20467A-7CA1-0961-E491-0242E1EBCFA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325" name="مجموعة 6324">
                        <a:extLst>
                          <a:ext uri="{FF2B5EF4-FFF2-40B4-BE49-F238E27FC236}">
                            <a16:creationId xmlns:a16="http://schemas.microsoft.com/office/drawing/2014/main" id="{C550F06E-5CA4-7532-69AD-B0DD27998B0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858447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331" name="مخطط انسيابي: رابط 6330">
                          <a:extLst>
                            <a:ext uri="{FF2B5EF4-FFF2-40B4-BE49-F238E27FC236}">
                              <a16:creationId xmlns:a16="http://schemas.microsoft.com/office/drawing/2014/main" id="{168CAE17-4FC5-0C70-B8C8-5D5ACE5DF6F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32" name="مخطط انسيابي: رابط 6331">
                          <a:extLst>
                            <a:ext uri="{FF2B5EF4-FFF2-40B4-BE49-F238E27FC236}">
                              <a16:creationId xmlns:a16="http://schemas.microsoft.com/office/drawing/2014/main" id="{D437DEFA-B72B-EC0B-4D0A-4ACF80C3BFE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33" name="مخطط انسيابي: رابط 6332">
                          <a:extLst>
                            <a:ext uri="{FF2B5EF4-FFF2-40B4-BE49-F238E27FC236}">
                              <a16:creationId xmlns:a16="http://schemas.microsoft.com/office/drawing/2014/main" id="{8648563B-B71B-9F81-F4F1-5961D74DBEE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34" name="مخطط انسيابي: رابط 6333">
                          <a:extLst>
                            <a:ext uri="{FF2B5EF4-FFF2-40B4-BE49-F238E27FC236}">
                              <a16:creationId xmlns:a16="http://schemas.microsoft.com/office/drawing/2014/main" id="{C9F1CCB2-02B3-2481-B7AF-EB9BF088D76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326" name="مجموعة 6325">
                        <a:extLst>
                          <a:ext uri="{FF2B5EF4-FFF2-40B4-BE49-F238E27FC236}">
                            <a16:creationId xmlns:a16="http://schemas.microsoft.com/office/drawing/2014/main" id="{446D8A2A-C453-4BDA-71FD-91151CE7570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88060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327" name="مخطط انسيابي: رابط 6326">
                          <a:extLst>
                            <a:ext uri="{FF2B5EF4-FFF2-40B4-BE49-F238E27FC236}">
                              <a16:creationId xmlns:a16="http://schemas.microsoft.com/office/drawing/2014/main" id="{101E3B96-A4B6-6D7E-44BC-EACC0E48974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28" name="مخطط انسيابي: رابط 6327">
                          <a:extLst>
                            <a:ext uri="{FF2B5EF4-FFF2-40B4-BE49-F238E27FC236}">
                              <a16:creationId xmlns:a16="http://schemas.microsoft.com/office/drawing/2014/main" id="{1AA82F8C-44A6-9D42-57B9-E84C9868B56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29" name="مخطط انسيابي: رابط 6328">
                          <a:extLst>
                            <a:ext uri="{FF2B5EF4-FFF2-40B4-BE49-F238E27FC236}">
                              <a16:creationId xmlns:a16="http://schemas.microsoft.com/office/drawing/2014/main" id="{71232EF9-042E-4B7A-8D7A-86216511FF2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30" name="مخطط انسيابي: رابط 6329">
                          <a:extLst>
                            <a:ext uri="{FF2B5EF4-FFF2-40B4-BE49-F238E27FC236}">
                              <a16:creationId xmlns:a16="http://schemas.microsoft.com/office/drawing/2014/main" id="{2C979280-3ACD-5234-3CE8-2CD5E36F7CC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6260" name="مجموعة 6259">
                      <a:extLst>
                        <a:ext uri="{FF2B5EF4-FFF2-40B4-BE49-F238E27FC236}">
                          <a16:creationId xmlns:a16="http://schemas.microsoft.com/office/drawing/2014/main" id="{AB6E864C-E132-13C0-857B-C7E74FA8CEB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924629" y="3376049"/>
                      <a:ext cx="1803761" cy="85971"/>
                      <a:chOff x="8388060" y="3376049"/>
                      <a:chExt cx="1803761" cy="85971"/>
                    </a:xfrm>
                  </p:grpSpPr>
                  <p:grpSp>
                    <p:nvGrpSpPr>
                      <p:cNvPr id="6303" name="مجموعة 6302">
                        <a:extLst>
                          <a:ext uri="{FF2B5EF4-FFF2-40B4-BE49-F238E27FC236}">
                            <a16:creationId xmlns:a16="http://schemas.microsoft.com/office/drawing/2014/main" id="{E5A5B187-4A7E-E479-6485-D70EB06CFEE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795146" y="3376051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319" name="مخطط انسيابي: رابط 6318">
                          <a:extLst>
                            <a:ext uri="{FF2B5EF4-FFF2-40B4-BE49-F238E27FC236}">
                              <a16:creationId xmlns:a16="http://schemas.microsoft.com/office/drawing/2014/main" id="{27E4CC01-F37B-E678-4B2F-D8F22FC5AD0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20" name="مخطط انسيابي: رابط 6319">
                          <a:extLst>
                            <a:ext uri="{FF2B5EF4-FFF2-40B4-BE49-F238E27FC236}">
                              <a16:creationId xmlns:a16="http://schemas.microsoft.com/office/drawing/2014/main" id="{61285C1D-F45F-982F-D60E-C4B746758BC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21" name="مخطط انسيابي: رابط 6320">
                          <a:extLst>
                            <a:ext uri="{FF2B5EF4-FFF2-40B4-BE49-F238E27FC236}">
                              <a16:creationId xmlns:a16="http://schemas.microsoft.com/office/drawing/2014/main" id="{ED5EF910-6F91-5844-E62E-6BC9175910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22" name="مخطط انسيابي: رابط 6321">
                          <a:extLst>
                            <a:ext uri="{FF2B5EF4-FFF2-40B4-BE49-F238E27FC236}">
                              <a16:creationId xmlns:a16="http://schemas.microsoft.com/office/drawing/2014/main" id="{EA6F6FF9-A9D3-0AFA-7854-C3CE8B01F2E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304" name="مجموعة 6303">
                        <a:extLst>
                          <a:ext uri="{FF2B5EF4-FFF2-40B4-BE49-F238E27FC236}">
                            <a16:creationId xmlns:a16="http://schemas.microsoft.com/office/drawing/2014/main" id="{304ED874-00AE-1362-F716-4854E8D4FD6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329749" y="3376050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315" name="مخطط انسيابي: رابط 6314">
                          <a:extLst>
                            <a:ext uri="{FF2B5EF4-FFF2-40B4-BE49-F238E27FC236}">
                              <a16:creationId xmlns:a16="http://schemas.microsoft.com/office/drawing/2014/main" id="{C740ECEA-F7BA-9EB7-1D7D-4BB67440EE2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16" name="مخطط انسيابي: رابط 6315">
                          <a:extLst>
                            <a:ext uri="{FF2B5EF4-FFF2-40B4-BE49-F238E27FC236}">
                              <a16:creationId xmlns:a16="http://schemas.microsoft.com/office/drawing/2014/main" id="{76A822E8-BF6C-AEC6-5D30-C3350AD30A2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17" name="مخطط انسيابي: رابط 6316">
                          <a:extLst>
                            <a:ext uri="{FF2B5EF4-FFF2-40B4-BE49-F238E27FC236}">
                              <a16:creationId xmlns:a16="http://schemas.microsoft.com/office/drawing/2014/main" id="{81766CC8-B7E5-FAE4-1EF3-EFF6F3D1629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18" name="مخطط انسيابي: رابط 6317">
                          <a:extLst>
                            <a:ext uri="{FF2B5EF4-FFF2-40B4-BE49-F238E27FC236}">
                              <a16:creationId xmlns:a16="http://schemas.microsoft.com/office/drawing/2014/main" id="{AABD0A5E-C1DA-2080-FF1F-3361592918E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305" name="مجموعة 6304">
                        <a:extLst>
                          <a:ext uri="{FF2B5EF4-FFF2-40B4-BE49-F238E27FC236}">
                            <a16:creationId xmlns:a16="http://schemas.microsoft.com/office/drawing/2014/main" id="{8EE01456-157C-8B0F-0B53-9869B17515D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858447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311" name="مخطط انسيابي: رابط 6310">
                          <a:extLst>
                            <a:ext uri="{FF2B5EF4-FFF2-40B4-BE49-F238E27FC236}">
                              <a16:creationId xmlns:a16="http://schemas.microsoft.com/office/drawing/2014/main" id="{3A88F3F9-150B-1FEE-AB93-D9660531199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12" name="مخطط انسيابي: رابط 6311">
                          <a:extLst>
                            <a:ext uri="{FF2B5EF4-FFF2-40B4-BE49-F238E27FC236}">
                              <a16:creationId xmlns:a16="http://schemas.microsoft.com/office/drawing/2014/main" id="{C0D20756-7CF0-227B-96F5-C221A282B5C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13" name="مخطط انسيابي: رابط 6312">
                          <a:extLst>
                            <a:ext uri="{FF2B5EF4-FFF2-40B4-BE49-F238E27FC236}">
                              <a16:creationId xmlns:a16="http://schemas.microsoft.com/office/drawing/2014/main" id="{536547A7-760D-CDB6-0E8A-5AD298566D9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14" name="مخطط انسيابي: رابط 6313">
                          <a:extLst>
                            <a:ext uri="{FF2B5EF4-FFF2-40B4-BE49-F238E27FC236}">
                              <a16:creationId xmlns:a16="http://schemas.microsoft.com/office/drawing/2014/main" id="{E268E88C-D3CE-08B4-036B-5044FA3B755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306" name="مجموعة 6305">
                        <a:extLst>
                          <a:ext uri="{FF2B5EF4-FFF2-40B4-BE49-F238E27FC236}">
                            <a16:creationId xmlns:a16="http://schemas.microsoft.com/office/drawing/2014/main" id="{4AD4A5D5-F2D3-00D0-6CB8-2432F476941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88060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307" name="مخطط انسيابي: رابط 6306">
                          <a:extLst>
                            <a:ext uri="{FF2B5EF4-FFF2-40B4-BE49-F238E27FC236}">
                              <a16:creationId xmlns:a16="http://schemas.microsoft.com/office/drawing/2014/main" id="{42C0FB98-A3E5-9BBE-D36F-34F44628C30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08" name="مخطط انسيابي: رابط 6307">
                          <a:extLst>
                            <a:ext uri="{FF2B5EF4-FFF2-40B4-BE49-F238E27FC236}">
                              <a16:creationId xmlns:a16="http://schemas.microsoft.com/office/drawing/2014/main" id="{E31236EB-BF5A-E3C4-9B78-B617250A752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09" name="مخطط انسيابي: رابط 6308">
                          <a:extLst>
                            <a:ext uri="{FF2B5EF4-FFF2-40B4-BE49-F238E27FC236}">
                              <a16:creationId xmlns:a16="http://schemas.microsoft.com/office/drawing/2014/main" id="{F4C4B1F8-F5D6-591C-EE84-17324BFE7E9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10" name="مخطط انسيابي: رابط 6309">
                          <a:extLst>
                            <a:ext uri="{FF2B5EF4-FFF2-40B4-BE49-F238E27FC236}">
                              <a16:creationId xmlns:a16="http://schemas.microsoft.com/office/drawing/2014/main" id="{68D67EFA-A09C-6986-89C1-1ED6DFEADF2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6261" name="مجموعة 6260">
                      <a:extLst>
                        <a:ext uri="{FF2B5EF4-FFF2-40B4-BE49-F238E27FC236}">
                          <a16:creationId xmlns:a16="http://schemas.microsoft.com/office/drawing/2014/main" id="{BE61C772-B343-DFB8-63E2-C81E25ECEA9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834424" y="3376049"/>
                      <a:ext cx="1803761" cy="85971"/>
                      <a:chOff x="8388060" y="3376049"/>
                      <a:chExt cx="1803761" cy="85971"/>
                    </a:xfrm>
                  </p:grpSpPr>
                  <p:grpSp>
                    <p:nvGrpSpPr>
                      <p:cNvPr id="6283" name="مجموعة 6282">
                        <a:extLst>
                          <a:ext uri="{FF2B5EF4-FFF2-40B4-BE49-F238E27FC236}">
                            <a16:creationId xmlns:a16="http://schemas.microsoft.com/office/drawing/2014/main" id="{87CA9324-5E8A-9F8F-714E-CC95E14F2BA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795146" y="3376051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99" name="مخطط انسيابي: رابط 6298">
                          <a:extLst>
                            <a:ext uri="{FF2B5EF4-FFF2-40B4-BE49-F238E27FC236}">
                              <a16:creationId xmlns:a16="http://schemas.microsoft.com/office/drawing/2014/main" id="{263AC7FD-2A6E-79A6-39E3-DDB38F336FC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00" name="مخطط انسيابي: رابط 6299">
                          <a:extLst>
                            <a:ext uri="{FF2B5EF4-FFF2-40B4-BE49-F238E27FC236}">
                              <a16:creationId xmlns:a16="http://schemas.microsoft.com/office/drawing/2014/main" id="{EBF28024-1B23-50BA-1B16-6ED149B7E06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01" name="مخطط انسيابي: رابط 6300">
                          <a:extLst>
                            <a:ext uri="{FF2B5EF4-FFF2-40B4-BE49-F238E27FC236}">
                              <a16:creationId xmlns:a16="http://schemas.microsoft.com/office/drawing/2014/main" id="{DF69EC91-691B-3909-004B-EB9C032AB0C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302" name="مخطط انسيابي: رابط 6301">
                          <a:extLst>
                            <a:ext uri="{FF2B5EF4-FFF2-40B4-BE49-F238E27FC236}">
                              <a16:creationId xmlns:a16="http://schemas.microsoft.com/office/drawing/2014/main" id="{EA1B412A-3797-EA97-6540-B77EC47F88A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284" name="مجموعة 6283">
                        <a:extLst>
                          <a:ext uri="{FF2B5EF4-FFF2-40B4-BE49-F238E27FC236}">
                            <a16:creationId xmlns:a16="http://schemas.microsoft.com/office/drawing/2014/main" id="{D016984C-0A93-1315-6F58-6CF22345559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329749" y="3376050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95" name="مخطط انسيابي: رابط 6294">
                          <a:extLst>
                            <a:ext uri="{FF2B5EF4-FFF2-40B4-BE49-F238E27FC236}">
                              <a16:creationId xmlns:a16="http://schemas.microsoft.com/office/drawing/2014/main" id="{968BB2E9-7672-DCE2-9517-C339F061734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96" name="مخطط انسيابي: رابط 6295">
                          <a:extLst>
                            <a:ext uri="{FF2B5EF4-FFF2-40B4-BE49-F238E27FC236}">
                              <a16:creationId xmlns:a16="http://schemas.microsoft.com/office/drawing/2014/main" id="{D40229E2-7D27-DD1C-DE3C-55A1EE9B2DF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97" name="مخطط انسيابي: رابط 6296">
                          <a:extLst>
                            <a:ext uri="{FF2B5EF4-FFF2-40B4-BE49-F238E27FC236}">
                              <a16:creationId xmlns:a16="http://schemas.microsoft.com/office/drawing/2014/main" id="{B8EF985C-9933-7D58-35C9-8CC14B742F4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98" name="مخطط انسيابي: رابط 6297">
                          <a:extLst>
                            <a:ext uri="{FF2B5EF4-FFF2-40B4-BE49-F238E27FC236}">
                              <a16:creationId xmlns:a16="http://schemas.microsoft.com/office/drawing/2014/main" id="{63B63F1A-3260-B96E-1D94-56E1AEA068F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285" name="مجموعة 6284">
                        <a:extLst>
                          <a:ext uri="{FF2B5EF4-FFF2-40B4-BE49-F238E27FC236}">
                            <a16:creationId xmlns:a16="http://schemas.microsoft.com/office/drawing/2014/main" id="{6B883663-5FB1-CCB4-759F-71524BD35F1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858447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91" name="مخطط انسيابي: رابط 6290">
                          <a:extLst>
                            <a:ext uri="{FF2B5EF4-FFF2-40B4-BE49-F238E27FC236}">
                              <a16:creationId xmlns:a16="http://schemas.microsoft.com/office/drawing/2014/main" id="{BBDFD7B7-B982-ECAE-9CA3-50520B37EAC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92" name="مخطط انسيابي: رابط 6291">
                          <a:extLst>
                            <a:ext uri="{FF2B5EF4-FFF2-40B4-BE49-F238E27FC236}">
                              <a16:creationId xmlns:a16="http://schemas.microsoft.com/office/drawing/2014/main" id="{58E141F8-DD94-08D1-72C3-846F3334834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93" name="مخطط انسيابي: رابط 6292">
                          <a:extLst>
                            <a:ext uri="{FF2B5EF4-FFF2-40B4-BE49-F238E27FC236}">
                              <a16:creationId xmlns:a16="http://schemas.microsoft.com/office/drawing/2014/main" id="{1D0FF37E-1FDC-AAE2-AD5C-BA4F0359378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94" name="مخطط انسيابي: رابط 6293">
                          <a:extLst>
                            <a:ext uri="{FF2B5EF4-FFF2-40B4-BE49-F238E27FC236}">
                              <a16:creationId xmlns:a16="http://schemas.microsoft.com/office/drawing/2014/main" id="{1C3121FE-4D45-98A3-7A73-DB1870DC8D4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286" name="مجموعة 6285">
                        <a:extLst>
                          <a:ext uri="{FF2B5EF4-FFF2-40B4-BE49-F238E27FC236}">
                            <a16:creationId xmlns:a16="http://schemas.microsoft.com/office/drawing/2014/main" id="{8B565AB5-2520-A171-4A42-C3602727EAB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88060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87" name="مخطط انسيابي: رابط 6286">
                          <a:extLst>
                            <a:ext uri="{FF2B5EF4-FFF2-40B4-BE49-F238E27FC236}">
                              <a16:creationId xmlns:a16="http://schemas.microsoft.com/office/drawing/2014/main" id="{73867489-E5E5-549E-6557-F03B986E89D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88" name="مخطط انسيابي: رابط 6287">
                          <a:extLst>
                            <a:ext uri="{FF2B5EF4-FFF2-40B4-BE49-F238E27FC236}">
                              <a16:creationId xmlns:a16="http://schemas.microsoft.com/office/drawing/2014/main" id="{A62ED071-09C2-8173-9B73-B64F2B551DF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89" name="مخطط انسيابي: رابط 6288">
                          <a:extLst>
                            <a:ext uri="{FF2B5EF4-FFF2-40B4-BE49-F238E27FC236}">
                              <a16:creationId xmlns:a16="http://schemas.microsoft.com/office/drawing/2014/main" id="{1E604398-022A-5157-2BCB-0F83766B7B8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90" name="مخطط انسيابي: رابط 6289">
                          <a:extLst>
                            <a:ext uri="{FF2B5EF4-FFF2-40B4-BE49-F238E27FC236}">
                              <a16:creationId xmlns:a16="http://schemas.microsoft.com/office/drawing/2014/main" id="{39C0642A-5161-FA64-7388-7518ECD760E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6262" name="مجموعة 6261">
                      <a:extLst>
                        <a:ext uri="{FF2B5EF4-FFF2-40B4-BE49-F238E27FC236}">
                          <a16:creationId xmlns:a16="http://schemas.microsoft.com/office/drawing/2014/main" id="{B2409A72-07A6-7702-1D8A-BC36AFAFCB0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744219" y="3376049"/>
                      <a:ext cx="1803761" cy="85971"/>
                      <a:chOff x="8388060" y="3376049"/>
                      <a:chExt cx="1803761" cy="85971"/>
                    </a:xfrm>
                  </p:grpSpPr>
                  <p:grpSp>
                    <p:nvGrpSpPr>
                      <p:cNvPr id="6263" name="مجموعة 6262">
                        <a:extLst>
                          <a:ext uri="{FF2B5EF4-FFF2-40B4-BE49-F238E27FC236}">
                            <a16:creationId xmlns:a16="http://schemas.microsoft.com/office/drawing/2014/main" id="{29E17AD3-ABED-1610-A18B-D7D4EE4A070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795146" y="3376051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79" name="مخطط انسيابي: رابط 6278">
                          <a:extLst>
                            <a:ext uri="{FF2B5EF4-FFF2-40B4-BE49-F238E27FC236}">
                              <a16:creationId xmlns:a16="http://schemas.microsoft.com/office/drawing/2014/main" id="{87107F4C-1292-1E06-4FE8-2BF898B1751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80" name="مخطط انسيابي: رابط 6279">
                          <a:extLst>
                            <a:ext uri="{FF2B5EF4-FFF2-40B4-BE49-F238E27FC236}">
                              <a16:creationId xmlns:a16="http://schemas.microsoft.com/office/drawing/2014/main" id="{88A6BA21-8FC2-8D41-2765-E53D4A03CC7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81" name="مخطط انسيابي: رابط 6280">
                          <a:extLst>
                            <a:ext uri="{FF2B5EF4-FFF2-40B4-BE49-F238E27FC236}">
                              <a16:creationId xmlns:a16="http://schemas.microsoft.com/office/drawing/2014/main" id="{B8C61C52-996A-F40E-B7EC-8C81AB21E58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82" name="مخطط انسيابي: رابط 6281">
                          <a:extLst>
                            <a:ext uri="{FF2B5EF4-FFF2-40B4-BE49-F238E27FC236}">
                              <a16:creationId xmlns:a16="http://schemas.microsoft.com/office/drawing/2014/main" id="{E90F51CB-2453-FBE3-1ECF-EAFB1861C2E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264" name="مجموعة 6263">
                        <a:extLst>
                          <a:ext uri="{FF2B5EF4-FFF2-40B4-BE49-F238E27FC236}">
                            <a16:creationId xmlns:a16="http://schemas.microsoft.com/office/drawing/2014/main" id="{A45AB211-2B04-468D-59A6-DF6B1FA4F68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329749" y="3376050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75" name="مخطط انسيابي: رابط 6274">
                          <a:extLst>
                            <a:ext uri="{FF2B5EF4-FFF2-40B4-BE49-F238E27FC236}">
                              <a16:creationId xmlns:a16="http://schemas.microsoft.com/office/drawing/2014/main" id="{3341BDEA-7098-E962-4E8F-54B9EA53F52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76" name="مخطط انسيابي: رابط 6275">
                          <a:extLst>
                            <a:ext uri="{FF2B5EF4-FFF2-40B4-BE49-F238E27FC236}">
                              <a16:creationId xmlns:a16="http://schemas.microsoft.com/office/drawing/2014/main" id="{DC0DF463-172F-296E-5068-ACEBCFD7A02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77" name="مخطط انسيابي: رابط 6276">
                          <a:extLst>
                            <a:ext uri="{FF2B5EF4-FFF2-40B4-BE49-F238E27FC236}">
                              <a16:creationId xmlns:a16="http://schemas.microsoft.com/office/drawing/2014/main" id="{1E842296-C4FE-BAB6-762C-99223650E78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78" name="مخطط انسيابي: رابط 6277">
                          <a:extLst>
                            <a:ext uri="{FF2B5EF4-FFF2-40B4-BE49-F238E27FC236}">
                              <a16:creationId xmlns:a16="http://schemas.microsoft.com/office/drawing/2014/main" id="{21AE9B8D-219A-96B9-99D4-0C3D56D8DBD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265" name="مجموعة 6264">
                        <a:extLst>
                          <a:ext uri="{FF2B5EF4-FFF2-40B4-BE49-F238E27FC236}">
                            <a16:creationId xmlns:a16="http://schemas.microsoft.com/office/drawing/2014/main" id="{E015FA12-4198-6B90-1C75-BA805887686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858447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71" name="مخطط انسيابي: رابط 6270">
                          <a:extLst>
                            <a:ext uri="{FF2B5EF4-FFF2-40B4-BE49-F238E27FC236}">
                              <a16:creationId xmlns:a16="http://schemas.microsoft.com/office/drawing/2014/main" id="{21C47199-143D-918E-E335-FCCA138AF70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72" name="مخطط انسيابي: رابط 6271">
                          <a:extLst>
                            <a:ext uri="{FF2B5EF4-FFF2-40B4-BE49-F238E27FC236}">
                              <a16:creationId xmlns:a16="http://schemas.microsoft.com/office/drawing/2014/main" id="{B0A3196F-CFE3-2C69-26CB-55752032189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73" name="مخطط انسيابي: رابط 6272">
                          <a:extLst>
                            <a:ext uri="{FF2B5EF4-FFF2-40B4-BE49-F238E27FC236}">
                              <a16:creationId xmlns:a16="http://schemas.microsoft.com/office/drawing/2014/main" id="{FAC2B02B-1D41-F693-522C-F2E2ABDF2E7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74" name="مخطط انسيابي: رابط 6273">
                          <a:extLst>
                            <a:ext uri="{FF2B5EF4-FFF2-40B4-BE49-F238E27FC236}">
                              <a16:creationId xmlns:a16="http://schemas.microsoft.com/office/drawing/2014/main" id="{2F4B95DB-2678-75B3-7178-3CC78DF68B8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266" name="مجموعة 6265">
                        <a:extLst>
                          <a:ext uri="{FF2B5EF4-FFF2-40B4-BE49-F238E27FC236}">
                            <a16:creationId xmlns:a16="http://schemas.microsoft.com/office/drawing/2014/main" id="{D1FC9531-189B-542B-BB61-C5FF0E3E7EA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88060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67" name="مخطط انسيابي: رابط 6266">
                          <a:extLst>
                            <a:ext uri="{FF2B5EF4-FFF2-40B4-BE49-F238E27FC236}">
                              <a16:creationId xmlns:a16="http://schemas.microsoft.com/office/drawing/2014/main" id="{59C88DBF-31AD-8B24-B7C0-DC63DB50946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68" name="مخطط انسيابي: رابط 6267">
                          <a:extLst>
                            <a:ext uri="{FF2B5EF4-FFF2-40B4-BE49-F238E27FC236}">
                              <a16:creationId xmlns:a16="http://schemas.microsoft.com/office/drawing/2014/main" id="{853FD9F0-0F1E-6027-12FA-AEB0CB1F868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69" name="مخطط انسيابي: رابط 6268">
                          <a:extLst>
                            <a:ext uri="{FF2B5EF4-FFF2-40B4-BE49-F238E27FC236}">
                              <a16:creationId xmlns:a16="http://schemas.microsoft.com/office/drawing/2014/main" id="{4C782BD9-A17F-0C4D-8199-C22DDC8049D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70" name="مخطط انسيابي: رابط 6269">
                          <a:extLst>
                            <a:ext uri="{FF2B5EF4-FFF2-40B4-BE49-F238E27FC236}">
                              <a16:creationId xmlns:a16="http://schemas.microsoft.com/office/drawing/2014/main" id="{8DFEDB75-DFD7-1404-1F8E-D0F799844C2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</p:grpSp>
            </p:grpSp>
            <p:grpSp>
              <p:nvGrpSpPr>
                <p:cNvPr id="6167" name="مجموعة 6166">
                  <a:extLst>
                    <a:ext uri="{FF2B5EF4-FFF2-40B4-BE49-F238E27FC236}">
                      <a16:creationId xmlns:a16="http://schemas.microsoft.com/office/drawing/2014/main" id="{EAF22838-1A03-4020-6558-89191AA76133}"/>
                    </a:ext>
                  </a:extLst>
                </p:cNvPr>
                <p:cNvGrpSpPr/>
                <p:nvPr/>
              </p:nvGrpSpPr>
              <p:grpSpPr>
                <a:xfrm>
                  <a:off x="620743" y="1458777"/>
                  <a:ext cx="11536968" cy="189446"/>
                  <a:chOff x="155356" y="3372990"/>
                  <a:chExt cx="12013311" cy="175575"/>
                </a:xfrm>
              </p:grpSpPr>
              <p:sp>
                <p:nvSpPr>
                  <p:cNvPr id="6169" name="مستطيل: زوايا مستديرة 6168">
                    <a:extLst>
                      <a:ext uri="{FF2B5EF4-FFF2-40B4-BE49-F238E27FC236}">
                        <a16:creationId xmlns:a16="http://schemas.microsoft.com/office/drawing/2014/main" id="{D1D70D86-89C0-8696-A9C2-66BC648589FF}"/>
                      </a:ext>
                    </a:extLst>
                  </p:cNvPr>
                  <p:cNvSpPr/>
                  <p:nvPr/>
                </p:nvSpPr>
                <p:spPr>
                  <a:xfrm>
                    <a:off x="9877967" y="3372990"/>
                    <a:ext cx="2290700" cy="175575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3">
                      <a:lumMod val="20000"/>
                      <a:lumOff val="80000"/>
                    </a:schemeClr>
                  </a:solidFill>
                  <a:ln w="3175">
                    <a:solidFill>
                      <a:schemeClr val="accent3">
                        <a:lumMod val="60000"/>
                        <a:lumOff val="40000"/>
                      </a:schemeClr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lIns="0" tIns="0" rIns="0" bIns="0" rtlCol="1" anchor="ctr"/>
                  <a:lstStyle/>
                  <a:p>
                    <a:pPr marL="0" marR="0" lvl="0" indent="0" algn="ct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ar-SA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rPr>
                      <a:t> </a:t>
                    </a:r>
                  </a:p>
                </p:txBody>
              </p:sp>
              <p:sp>
                <p:nvSpPr>
                  <p:cNvPr id="6170" name="مخطط انسيابي: رابط 6169">
                    <a:extLst>
                      <a:ext uri="{FF2B5EF4-FFF2-40B4-BE49-F238E27FC236}">
                        <a16:creationId xmlns:a16="http://schemas.microsoft.com/office/drawing/2014/main" id="{E827408E-DC91-9209-6D35-3C17C14DCC08}"/>
                      </a:ext>
                    </a:extLst>
                  </p:cNvPr>
                  <p:cNvSpPr/>
                  <p:nvPr/>
                </p:nvSpPr>
                <p:spPr>
                  <a:xfrm>
                    <a:off x="11995169" y="3394426"/>
                    <a:ext cx="151677" cy="129480"/>
                  </a:xfrm>
                  <a:prstGeom prst="flowChartConnector">
                    <a:avLst/>
                  </a:prstGeom>
                  <a:solidFill>
                    <a:schemeClr val="bg1"/>
                  </a:solidFill>
                  <a:ln w="6350">
                    <a:solidFill>
                      <a:srgbClr val="0070C0"/>
                    </a:solidFill>
                  </a:ln>
                  <a:effectLst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marL="0" marR="0" lvl="0" indent="0" algn="ct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ar-SA" sz="1050" b="1" i="0" u="none" strike="noStrike" kern="1200" cap="none" spc="-300" normalizeH="0" baseline="0" noProof="0" dirty="0">
                      <a:ln w="22225">
                        <a:solidFill>
                          <a:srgbClr val="9F2936"/>
                        </a:solidFill>
                        <a:prstDash val="solid"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  <p:grpSp>
                <p:nvGrpSpPr>
                  <p:cNvPr id="6171" name="مجموعة 6170">
                    <a:extLst>
                      <a:ext uri="{FF2B5EF4-FFF2-40B4-BE49-F238E27FC236}">
                        <a16:creationId xmlns:a16="http://schemas.microsoft.com/office/drawing/2014/main" id="{7DFC2AAA-1280-BE6B-4116-5CC8F76F4670}"/>
                      </a:ext>
                    </a:extLst>
                  </p:cNvPr>
                  <p:cNvGrpSpPr/>
                  <p:nvPr/>
                </p:nvGrpSpPr>
                <p:grpSpPr>
                  <a:xfrm>
                    <a:off x="155356" y="3414497"/>
                    <a:ext cx="9624788" cy="89317"/>
                    <a:chOff x="1744219" y="3376049"/>
                    <a:chExt cx="8074376" cy="85971"/>
                  </a:xfrm>
                </p:grpSpPr>
                <p:grpSp>
                  <p:nvGrpSpPr>
                    <p:cNvPr id="6172" name="مجموعة 6171">
                      <a:extLst>
                        <a:ext uri="{FF2B5EF4-FFF2-40B4-BE49-F238E27FC236}">
                          <a16:creationId xmlns:a16="http://schemas.microsoft.com/office/drawing/2014/main" id="{539232D7-AF8E-2126-4E82-05D0B250BA6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014834" y="3376049"/>
                      <a:ext cx="1803761" cy="85971"/>
                      <a:chOff x="8388060" y="3376049"/>
                      <a:chExt cx="1803761" cy="85971"/>
                    </a:xfrm>
                  </p:grpSpPr>
                  <p:grpSp>
                    <p:nvGrpSpPr>
                      <p:cNvPr id="6236" name="مجموعة 6235">
                        <a:extLst>
                          <a:ext uri="{FF2B5EF4-FFF2-40B4-BE49-F238E27FC236}">
                            <a16:creationId xmlns:a16="http://schemas.microsoft.com/office/drawing/2014/main" id="{F3D8D00F-95A5-2979-03D6-3806A44169E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795146" y="3376051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52" name="مخطط انسيابي: رابط 6251">
                          <a:extLst>
                            <a:ext uri="{FF2B5EF4-FFF2-40B4-BE49-F238E27FC236}">
                              <a16:creationId xmlns:a16="http://schemas.microsoft.com/office/drawing/2014/main" id="{A6D22311-6112-09BE-5396-3DA13B9BC52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53" name="مخطط انسيابي: رابط 6252">
                          <a:extLst>
                            <a:ext uri="{FF2B5EF4-FFF2-40B4-BE49-F238E27FC236}">
                              <a16:creationId xmlns:a16="http://schemas.microsoft.com/office/drawing/2014/main" id="{FEDA9ACC-862A-2761-D8E5-6AD808A9080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54" name="مخطط انسيابي: رابط 6253">
                          <a:extLst>
                            <a:ext uri="{FF2B5EF4-FFF2-40B4-BE49-F238E27FC236}">
                              <a16:creationId xmlns:a16="http://schemas.microsoft.com/office/drawing/2014/main" id="{C2A3C03B-13A8-248F-F640-3ACD0E33ECF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55" name="مخطط انسيابي: رابط 6254">
                          <a:extLst>
                            <a:ext uri="{FF2B5EF4-FFF2-40B4-BE49-F238E27FC236}">
                              <a16:creationId xmlns:a16="http://schemas.microsoft.com/office/drawing/2014/main" id="{3C8A7E28-919C-B8C1-44C8-A88C0D592E4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237" name="مجموعة 6236">
                        <a:extLst>
                          <a:ext uri="{FF2B5EF4-FFF2-40B4-BE49-F238E27FC236}">
                            <a16:creationId xmlns:a16="http://schemas.microsoft.com/office/drawing/2014/main" id="{01EEE67D-6402-BA00-43FC-9057B860689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329749" y="3376050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48" name="مخطط انسيابي: رابط 6247">
                          <a:extLst>
                            <a:ext uri="{FF2B5EF4-FFF2-40B4-BE49-F238E27FC236}">
                              <a16:creationId xmlns:a16="http://schemas.microsoft.com/office/drawing/2014/main" id="{3CD1D63A-812F-EBE4-AFC6-4085A94046F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49" name="مخطط انسيابي: رابط 6248">
                          <a:extLst>
                            <a:ext uri="{FF2B5EF4-FFF2-40B4-BE49-F238E27FC236}">
                              <a16:creationId xmlns:a16="http://schemas.microsoft.com/office/drawing/2014/main" id="{87AC486B-EB68-6FC8-35ED-500765933E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50" name="مخطط انسيابي: رابط 6249">
                          <a:extLst>
                            <a:ext uri="{FF2B5EF4-FFF2-40B4-BE49-F238E27FC236}">
                              <a16:creationId xmlns:a16="http://schemas.microsoft.com/office/drawing/2014/main" id="{F3CBFB0C-AE2C-11B5-2499-A26FE3C56F0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51" name="مخطط انسيابي: رابط 6250">
                          <a:extLst>
                            <a:ext uri="{FF2B5EF4-FFF2-40B4-BE49-F238E27FC236}">
                              <a16:creationId xmlns:a16="http://schemas.microsoft.com/office/drawing/2014/main" id="{22ECDCD3-D295-2BA9-7B6B-85906147AF2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238" name="مجموعة 6237">
                        <a:extLst>
                          <a:ext uri="{FF2B5EF4-FFF2-40B4-BE49-F238E27FC236}">
                            <a16:creationId xmlns:a16="http://schemas.microsoft.com/office/drawing/2014/main" id="{F4E4D96B-E3CF-DE04-73A5-8A95421C884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858447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44" name="مخطط انسيابي: رابط 6243">
                          <a:extLst>
                            <a:ext uri="{FF2B5EF4-FFF2-40B4-BE49-F238E27FC236}">
                              <a16:creationId xmlns:a16="http://schemas.microsoft.com/office/drawing/2014/main" id="{8EC72150-62BA-8BCD-4C4B-577B08B47A4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45" name="مخطط انسيابي: رابط 6244">
                          <a:extLst>
                            <a:ext uri="{FF2B5EF4-FFF2-40B4-BE49-F238E27FC236}">
                              <a16:creationId xmlns:a16="http://schemas.microsoft.com/office/drawing/2014/main" id="{A63D62F5-781A-6BE0-51F0-F2D3635FA51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46" name="مخطط انسيابي: رابط 6245">
                          <a:extLst>
                            <a:ext uri="{FF2B5EF4-FFF2-40B4-BE49-F238E27FC236}">
                              <a16:creationId xmlns:a16="http://schemas.microsoft.com/office/drawing/2014/main" id="{E19A6FDE-C391-A921-9C65-9D87089D110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47" name="مخطط انسيابي: رابط 6246">
                          <a:extLst>
                            <a:ext uri="{FF2B5EF4-FFF2-40B4-BE49-F238E27FC236}">
                              <a16:creationId xmlns:a16="http://schemas.microsoft.com/office/drawing/2014/main" id="{32EC45B8-2801-721A-5AA6-DC4ABF91EEB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239" name="مجموعة 6238">
                        <a:extLst>
                          <a:ext uri="{FF2B5EF4-FFF2-40B4-BE49-F238E27FC236}">
                            <a16:creationId xmlns:a16="http://schemas.microsoft.com/office/drawing/2014/main" id="{B04A748E-F370-76FA-E291-2F1B9DA70CD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88060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40" name="مخطط انسيابي: رابط 6239">
                          <a:extLst>
                            <a:ext uri="{FF2B5EF4-FFF2-40B4-BE49-F238E27FC236}">
                              <a16:creationId xmlns:a16="http://schemas.microsoft.com/office/drawing/2014/main" id="{798113A9-8452-FB99-134C-19FE41575D3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41" name="مخطط انسيابي: رابط 6240">
                          <a:extLst>
                            <a:ext uri="{FF2B5EF4-FFF2-40B4-BE49-F238E27FC236}">
                              <a16:creationId xmlns:a16="http://schemas.microsoft.com/office/drawing/2014/main" id="{2257E440-BE87-F234-F2E2-FB4401CFE91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42" name="مخطط انسيابي: رابط 6241">
                          <a:extLst>
                            <a:ext uri="{FF2B5EF4-FFF2-40B4-BE49-F238E27FC236}">
                              <a16:creationId xmlns:a16="http://schemas.microsoft.com/office/drawing/2014/main" id="{5EE6985F-4887-46A3-96C6-9F423606F7B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43" name="مخطط انسيابي: رابط 6242">
                          <a:extLst>
                            <a:ext uri="{FF2B5EF4-FFF2-40B4-BE49-F238E27FC236}">
                              <a16:creationId xmlns:a16="http://schemas.microsoft.com/office/drawing/2014/main" id="{FD2CC0C4-0AC9-E7A6-9883-73D0850EE78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6173" name="مجموعة 6172">
                      <a:extLst>
                        <a:ext uri="{FF2B5EF4-FFF2-40B4-BE49-F238E27FC236}">
                          <a16:creationId xmlns:a16="http://schemas.microsoft.com/office/drawing/2014/main" id="{9EBF063E-51FE-A3CA-7161-90CAC967B7C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924629" y="3376049"/>
                      <a:ext cx="1803761" cy="85971"/>
                      <a:chOff x="8388060" y="3376049"/>
                      <a:chExt cx="1803761" cy="85971"/>
                    </a:xfrm>
                  </p:grpSpPr>
                  <p:grpSp>
                    <p:nvGrpSpPr>
                      <p:cNvPr id="6216" name="مجموعة 6215">
                        <a:extLst>
                          <a:ext uri="{FF2B5EF4-FFF2-40B4-BE49-F238E27FC236}">
                            <a16:creationId xmlns:a16="http://schemas.microsoft.com/office/drawing/2014/main" id="{39038015-2382-7DB2-8667-41AA64A6EFE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795146" y="3376051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32" name="مخطط انسيابي: رابط 6231">
                          <a:extLst>
                            <a:ext uri="{FF2B5EF4-FFF2-40B4-BE49-F238E27FC236}">
                              <a16:creationId xmlns:a16="http://schemas.microsoft.com/office/drawing/2014/main" id="{F03BF36E-F033-3355-C886-49E98C367AB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33" name="مخطط انسيابي: رابط 6232">
                          <a:extLst>
                            <a:ext uri="{FF2B5EF4-FFF2-40B4-BE49-F238E27FC236}">
                              <a16:creationId xmlns:a16="http://schemas.microsoft.com/office/drawing/2014/main" id="{607371EF-ABB7-9442-EE56-D2F11703403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34" name="مخطط انسيابي: رابط 6233">
                          <a:extLst>
                            <a:ext uri="{FF2B5EF4-FFF2-40B4-BE49-F238E27FC236}">
                              <a16:creationId xmlns:a16="http://schemas.microsoft.com/office/drawing/2014/main" id="{5434F27B-620D-8B43-1EB2-766CA8EE5B5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35" name="مخطط انسيابي: رابط 6234">
                          <a:extLst>
                            <a:ext uri="{FF2B5EF4-FFF2-40B4-BE49-F238E27FC236}">
                              <a16:creationId xmlns:a16="http://schemas.microsoft.com/office/drawing/2014/main" id="{AD1637A5-6C2F-B702-AAB2-5758447A3C2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217" name="مجموعة 6216">
                        <a:extLst>
                          <a:ext uri="{FF2B5EF4-FFF2-40B4-BE49-F238E27FC236}">
                            <a16:creationId xmlns:a16="http://schemas.microsoft.com/office/drawing/2014/main" id="{4DB901B7-D32C-5750-FB49-9051E72CA0C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329749" y="3376050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28" name="مخطط انسيابي: رابط 6227">
                          <a:extLst>
                            <a:ext uri="{FF2B5EF4-FFF2-40B4-BE49-F238E27FC236}">
                              <a16:creationId xmlns:a16="http://schemas.microsoft.com/office/drawing/2014/main" id="{8FE99A6C-5BC8-5A94-3771-08C819F4F5A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29" name="مخطط انسيابي: رابط 6228">
                          <a:extLst>
                            <a:ext uri="{FF2B5EF4-FFF2-40B4-BE49-F238E27FC236}">
                              <a16:creationId xmlns:a16="http://schemas.microsoft.com/office/drawing/2014/main" id="{2465116D-9D45-AE77-50CA-44C127999B8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30" name="مخطط انسيابي: رابط 6229">
                          <a:extLst>
                            <a:ext uri="{FF2B5EF4-FFF2-40B4-BE49-F238E27FC236}">
                              <a16:creationId xmlns:a16="http://schemas.microsoft.com/office/drawing/2014/main" id="{B74E10C3-7269-4616-E1BF-2DB6DD4B4D8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31" name="مخطط انسيابي: رابط 6230">
                          <a:extLst>
                            <a:ext uri="{FF2B5EF4-FFF2-40B4-BE49-F238E27FC236}">
                              <a16:creationId xmlns:a16="http://schemas.microsoft.com/office/drawing/2014/main" id="{DFFFF780-E1E0-9D5C-A880-FB769AFDFFA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218" name="مجموعة 6217">
                        <a:extLst>
                          <a:ext uri="{FF2B5EF4-FFF2-40B4-BE49-F238E27FC236}">
                            <a16:creationId xmlns:a16="http://schemas.microsoft.com/office/drawing/2014/main" id="{B9DD7B6D-08EC-7E81-6565-F58E0902203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858447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24" name="مخطط انسيابي: رابط 6223">
                          <a:extLst>
                            <a:ext uri="{FF2B5EF4-FFF2-40B4-BE49-F238E27FC236}">
                              <a16:creationId xmlns:a16="http://schemas.microsoft.com/office/drawing/2014/main" id="{F248F5C0-D4BA-C250-C041-48A91D1367F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25" name="مخطط انسيابي: رابط 6224">
                          <a:extLst>
                            <a:ext uri="{FF2B5EF4-FFF2-40B4-BE49-F238E27FC236}">
                              <a16:creationId xmlns:a16="http://schemas.microsoft.com/office/drawing/2014/main" id="{64DB208A-3378-6341-2086-ADAAA251E3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26" name="مخطط انسيابي: رابط 6225">
                          <a:extLst>
                            <a:ext uri="{FF2B5EF4-FFF2-40B4-BE49-F238E27FC236}">
                              <a16:creationId xmlns:a16="http://schemas.microsoft.com/office/drawing/2014/main" id="{50CDC3B9-AA0B-6E51-3335-3280A5A9CE4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27" name="مخطط انسيابي: رابط 6226">
                          <a:extLst>
                            <a:ext uri="{FF2B5EF4-FFF2-40B4-BE49-F238E27FC236}">
                              <a16:creationId xmlns:a16="http://schemas.microsoft.com/office/drawing/2014/main" id="{15BCE96E-4AEA-87C0-0396-F46355EDE5F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219" name="مجموعة 6218">
                        <a:extLst>
                          <a:ext uri="{FF2B5EF4-FFF2-40B4-BE49-F238E27FC236}">
                            <a16:creationId xmlns:a16="http://schemas.microsoft.com/office/drawing/2014/main" id="{97B41617-583C-938B-6AC9-99979B690C1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88060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20" name="مخطط انسيابي: رابط 6219">
                          <a:extLst>
                            <a:ext uri="{FF2B5EF4-FFF2-40B4-BE49-F238E27FC236}">
                              <a16:creationId xmlns:a16="http://schemas.microsoft.com/office/drawing/2014/main" id="{C30EA079-31B3-72CC-8B22-897D1B4E6E1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21" name="مخطط انسيابي: رابط 6220">
                          <a:extLst>
                            <a:ext uri="{FF2B5EF4-FFF2-40B4-BE49-F238E27FC236}">
                              <a16:creationId xmlns:a16="http://schemas.microsoft.com/office/drawing/2014/main" id="{203E004D-EAEB-B3EA-A14B-4D27B1552A3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22" name="مخطط انسيابي: رابط 6221">
                          <a:extLst>
                            <a:ext uri="{FF2B5EF4-FFF2-40B4-BE49-F238E27FC236}">
                              <a16:creationId xmlns:a16="http://schemas.microsoft.com/office/drawing/2014/main" id="{A374BD83-8FAD-59B3-CEA5-A02BE1C6884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23" name="مخطط انسيابي: رابط 6222">
                          <a:extLst>
                            <a:ext uri="{FF2B5EF4-FFF2-40B4-BE49-F238E27FC236}">
                              <a16:creationId xmlns:a16="http://schemas.microsoft.com/office/drawing/2014/main" id="{80F06900-B519-B699-7BCC-8C94C9B3603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6174" name="مجموعة 6173">
                      <a:extLst>
                        <a:ext uri="{FF2B5EF4-FFF2-40B4-BE49-F238E27FC236}">
                          <a16:creationId xmlns:a16="http://schemas.microsoft.com/office/drawing/2014/main" id="{DCB2B7DF-9587-EECD-E989-B49427C2E01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834424" y="3376049"/>
                      <a:ext cx="1803761" cy="85971"/>
                      <a:chOff x="8388060" y="3376049"/>
                      <a:chExt cx="1803761" cy="85971"/>
                    </a:xfrm>
                  </p:grpSpPr>
                  <p:grpSp>
                    <p:nvGrpSpPr>
                      <p:cNvPr id="6196" name="مجموعة 6195">
                        <a:extLst>
                          <a:ext uri="{FF2B5EF4-FFF2-40B4-BE49-F238E27FC236}">
                            <a16:creationId xmlns:a16="http://schemas.microsoft.com/office/drawing/2014/main" id="{FE551B37-9B6B-4F61-6DE0-BE3FD565088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795146" y="3376051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12" name="مخطط انسيابي: رابط 6211">
                          <a:extLst>
                            <a:ext uri="{FF2B5EF4-FFF2-40B4-BE49-F238E27FC236}">
                              <a16:creationId xmlns:a16="http://schemas.microsoft.com/office/drawing/2014/main" id="{CFA53BDC-7550-2204-A0F0-DCC0C2F2D54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13" name="مخطط انسيابي: رابط 6212">
                          <a:extLst>
                            <a:ext uri="{FF2B5EF4-FFF2-40B4-BE49-F238E27FC236}">
                              <a16:creationId xmlns:a16="http://schemas.microsoft.com/office/drawing/2014/main" id="{DB366DA7-3D69-7735-EC6B-148C8A571D8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14" name="مخطط انسيابي: رابط 6213">
                          <a:extLst>
                            <a:ext uri="{FF2B5EF4-FFF2-40B4-BE49-F238E27FC236}">
                              <a16:creationId xmlns:a16="http://schemas.microsoft.com/office/drawing/2014/main" id="{A33D1AB3-0111-AC5C-4700-ABFFAE5A8B3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15" name="مخطط انسيابي: رابط 6214">
                          <a:extLst>
                            <a:ext uri="{FF2B5EF4-FFF2-40B4-BE49-F238E27FC236}">
                              <a16:creationId xmlns:a16="http://schemas.microsoft.com/office/drawing/2014/main" id="{8F880D6A-85CB-ABF4-7CE8-9B2A1E78168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197" name="مجموعة 6196">
                        <a:extLst>
                          <a:ext uri="{FF2B5EF4-FFF2-40B4-BE49-F238E27FC236}">
                            <a16:creationId xmlns:a16="http://schemas.microsoft.com/office/drawing/2014/main" id="{353BAA98-3D55-DBE1-4040-5B3F69520C1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329749" y="3376050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08" name="مخطط انسيابي: رابط 6207">
                          <a:extLst>
                            <a:ext uri="{FF2B5EF4-FFF2-40B4-BE49-F238E27FC236}">
                              <a16:creationId xmlns:a16="http://schemas.microsoft.com/office/drawing/2014/main" id="{31EB5F3A-71B4-F2E1-806B-4046B09DB60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09" name="مخطط انسيابي: رابط 6208">
                          <a:extLst>
                            <a:ext uri="{FF2B5EF4-FFF2-40B4-BE49-F238E27FC236}">
                              <a16:creationId xmlns:a16="http://schemas.microsoft.com/office/drawing/2014/main" id="{6CDDBA44-9EDC-E433-FDB5-C6020A86961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10" name="مخطط انسيابي: رابط 6209">
                          <a:extLst>
                            <a:ext uri="{FF2B5EF4-FFF2-40B4-BE49-F238E27FC236}">
                              <a16:creationId xmlns:a16="http://schemas.microsoft.com/office/drawing/2014/main" id="{CF7F61D6-BD0C-CDF8-333C-6523786A066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11" name="مخطط انسيابي: رابط 6210">
                          <a:extLst>
                            <a:ext uri="{FF2B5EF4-FFF2-40B4-BE49-F238E27FC236}">
                              <a16:creationId xmlns:a16="http://schemas.microsoft.com/office/drawing/2014/main" id="{AFADF1B8-CFFF-B22F-8B21-86ABF42CC6D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198" name="مجموعة 6197">
                        <a:extLst>
                          <a:ext uri="{FF2B5EF4-FFF2-40B4-BE49-F238E27FC236}">
                            <a16:creationId xmlns:a16="http://schemas.microsoft.com/office/drawing/2014/main" id="{D2FED521-AC3B-BF89-7603-2FB265AFD3A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858447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04" name="مخطط انسيابي: رابط 6203">
                          <a:extLst>
                            <a:ext uri="{FF2B5EF4-FFF2-40B4-BE49-F238E27FC236}">
                              <a16:creationId xmlns:a16="http://schemas.microsoft.com/office/drawing/2014/main" id="{0A7FB963-3C3C-162F-F537-E2CA81BE659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05" name="مخطط انسيابي: رابط 6204">
                          <a:extLst>
                            <a:ext uri="{FF2B5EF4-FFF2-40B4-BE49-F238E27FC236}">
                              <a16:creationId xmlns:a16="http://schemas.microsoft.com/office/drawing/2014/main" id="{FAAC8484-9FF9-6726-5F0B-8A94BF52FF2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06" name="مخطط انسيابي: رابط 6205">
                          <a:extLst>
                            <a:ext uri="{FF2B5EF4-FFF2-40B4-BE49-F238E27FC236}">
                              <a16:creationId xmlns:a16="http://schemas.microsoft.com/office/drawing/2014/main" id="{3D495286-7303-EBE8-4BF1-394DA5D4074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07" name="مخطط انسيابي: رابط 6206">
                          <a:extLst>
                            <a:ext uri="{FF2B5EF4-FFF2-40B4-BE49-F238E27FC236}">
                              <a16:creationId xmlns:a16="http://schemas.microsoft.com/office/drawing/2014/main" id="{88B37DA4-E8AD-0F5E-7C45-9938A4AD5B0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199" name="مجموعة 6198">
                        <a:extLst>
                          <a:ext uri="{FF2B5EF4-FFF2-40B4-BE49-F238E27FC236}">
                            <a16:creationId xmlns:a16="http://schemas.microsoft.com/office/drawing/2014/main" id="{4BC7E3B8-C837-EC6F-E335-C3A04AF92A5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88060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200" name="مخطط انسيابي: رابط 6199">
                          <a:extLst>
                            <a:ext uri="{FF2B5EF4-FFF2-40B4-BE49-F238E27FC236}">
                              <a16:creationId xmlns:a16="http://schemas.microsoft.com/office/drawing/2014/main" id="{44824CF4-579C-4731-016E-542E050E156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01" name="مخطط انسيابي: رابط 6200">
                          <a:extLst>
                            <a:ext uri="{FF2B5EF4-FFF2-40B4-BE49-F238E27FC236}">
                              <a16:creationId xmlns:a16="http://schemas.microsoft.com/office/drawing/2014/main" id="{F479755D-D840-DCDD-CA27-36F5A0385F7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02" name="مخطط انسيابي: رابط 6201">
                          <a:extLst>
                            <a:ext uri="{FF2B5EF4-FFF2-40B4-BE49-F238E27FC236}">
                              <a16:creationId xmlns:a16="http://schemas.microsoft.com/office/drawing/2014/main" id="{4F2F67E4-A719-E1DF-B98D-8450E262483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203" name="مخطط انسيابي: رابط 6202">
                          <a:extLst>
                            <a:ext uri="{FF2B5EF4-FFF2-40B4-BE49-F238E27FC236}">
                              <a16:creationId xmlns:a16="http://schemas.microsoft.com/office/drawing/2014/main" id="{908717F2-5BD2-3F80-3674-9CD813F15D2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6175" name="مجموعة 6174">
                      <a:extLst>
                        <a:ext uri="{FF2B5EF4-FFF2-40B4-BE49-F238E27FC236}">
                          <a16:creationId xmlns:a16="http://schemas.microsoft.com/office/drawing/2014/main" id="{A92669D4-805D-4D53-8989-EE5C120C54B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744219" y="3376049"/>
                      <a:ext cx="1803761" cy="85971"/>
                      <a:chOff x="8388060" y="3376049"/>
                      <a:chExt cx="1803761" cy="85971"/>
                    </a:xfrm>
                  </p:grpSpPr>
                  <p:grpSp>
                    <p:nvGrpSpPr>
                      <p:cNvPr id="6176" name="مجموعة 6175">
                        <a:extLst>
                          <a:ext uri="{FF2B5EF4-FFF2-40B4-BE49-F238E27FC236}">
                            <a16:creationId xmlns:a16="http://schemas.microsoft.com/office/drawing/2014/main" id="{6AD2C2E3-7930-BB9A-A9DC-36143785DD8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795146" y="3376051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192" name="مخطط انسيابي: رابط 6191">
                          <a:extLst>
                            <a:ext uri="{FF2B5EF4-FFF2-40B4-BE49-F238E27FC236}">
                              <a16:creationId xmlns:a16="http://schemas.microsoft.com/office/drawing/2014/main" id="{5AC37B01-C9E5-F8CD-5A5C-EBB4C313289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193" name="مخطط انسيابي: رابط 6192">
                          <a:extLst>
                            <a:ext uri="{FF2B5EF4-FFF2-40B4-BE49-F238E27FC236}">
                              <a16:creationId xmlns:a16="http://schemas.microsoft.com/office/drawing/2014/main" id="{005C9EE9-264E-EDF0-F1B8-5212126D07D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194" name="مخطط انسيابي: رابط 6193">
                          <a:extLst>
                            <a:ext uri="{FF2B5EF4-FFF2-40B4-BE49-F238E27FC236}">
                              <a16:creationId xmlns:a16="http://schemas.microsoft.com/office/drawing/2014/main" id="{1DE3E018-3B6F-1875-0F2C-396975F80D0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195" name="مخطط انسيابي: رابط 6194">
                          <a:extLst>
                            <a:ext uri="{FF2B5EF4-FFF2-40B4-BE49-F238E27FC236}">
                              <a16:creationId xmlns:a16="http://schemas.microsoft.com/office/drawing/2014/main" id="{D73DBABE-002A-AC35-545A-5F4EBD70C6E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177" name="مجموعة 6176">
                        <a:extLst>
                          <a:ext uri="{FF2B5EF4-FFF2-40B4-BE49-F238E27FC236}">
                            <a16:creationId xmlns:a16="http://schemas.microsoft.com/office/drawing/2014/main" id="{592B5B6B-2998-43ED-7EC6-CC70E9B2E0A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9329749" y="3376050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188" name="مخطط انسيابي: رابط 6187">
                          <a:extLst>
                            <a:ext uri="{FF2B5EF4-FFF2-40B4-BE49-F238E27FC236}">
                              <a16:creationId xmlns:a16="http://schemas.microsoft.com/office/drawing/2014/main" id="{2FE2567D-A7C7-944C-8565-3C16752CF8D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189" name="مخطط انسيابي: رابط 6188">
                          <a:extLst>
                            <a:ext uri="{FF2B5EF4-FFF2-40B4-BE49-F238E27FC236}">
                              <a16:creationId xmlns:a16="http://schemas.microsoft.com/office/drawing/2014/main" id="{ADF08719-137E-43FE-B9D6-F52C5E46DAD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190" name="مخطط انسيابي: رابط 6189">
                          <a:extLst>
                            <a:ext uri="{FF2B5EF4-FFF2-40B4-BE49-F238E27FC236}">
                              <a16:creationId xmlns:a16="http://schemas.microsoft.com/office/drawing/2014/main" id="{1B1B7CA9-1F30-209E-E55C-451825A4EBD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191" name="مخطط انسيابي: رابط 6190">
                          <a:extLst>
                            <a:ext uri="{FF2B5EF4-FFF2-40B4-BE49-F238E27FC236}">
                              <a16:creationId xmlns:a16="http://schemas.microsoft.com/office/drawing/2014/main" id="{9F9B7401-45FD-7A1E-C024-3460F045F34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178" name="مجموعة 6177">
                        <a:extLst>
                          <a:ext uri="{FF2B5EF4-FFF2-40B4-BE49-F238E27FC236}">
                            <a16:creationId xmlns:a16="http://schemas.microsoft.com/office/drawing/2014/main" id="{2D4C11EC-16E5-D0FB-3C77-784CDB27C61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858447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184" name="مخطط انسيابي: رابط 6183">
                          <a:extLst>
                            <a:ext uri="{FF2B5EF4-FFF2-40B4-BE49-F238E27FC236}">
                              <a16:creationId xmlns:a16="http://schemas.microsoft.com/office/drawing/2014/main" id="{021A4DEF-7BFA-AB0C-1F77-9A02B493857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185" name="مخطط انسيابي: رابط 6184">
                          <a:extLst>
                            <a:ext uri="{FF2B5EF4-FFF2-40B4-BE49-F238E27FC236}">
                              <a16:creationId xmlns:a16="http://schemas.microsoft.com/office/drawing/2014/main" id="{A5BD821A-8B3F-4183-0254-5CAB630294E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186" name="مخطط انسيابي: رابط 6185">
                          <a:extLst>
                            <a:ext uri="{FF2B5EF4-FFF2-40B4-BE49-F238E27FC236}">
                              <a16:creationId xmlns:a16="http://schemas.microsoft.com/office/drawing/2014/main" id="{502DB0F2-62F0-58FA-CBB1-38BED9A924F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187" name="مخطط انسيابي: رابط 6186">
                          <a:extLst>
                            <a:ext uri="{FF2B5EF4-FFF2-40B4-BE49-F238E27FC236}">
                              <a16:creationId xmlns:a16="http://schemas.microsoft.com/office/drawing/2014/main" id="{EE336E13-83D2-D0EC-D28F-626C09207A5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179" name="مجموعة 6178">
                        <a:extLst>
                          <a:ext uri="{FF2B5EF4-FFF2-40B4-BE49-F238E27FC236}">
                            <a16:creationId xmlns:a16="http://schemas.microsoft.com/office/drawing/2014/main" id="{13A8BC76-1470-1959-4773-FAE213932A3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8388060" y="3376049"/>
                        <a:ext cx="396675" cy="85969"/>
                        <a:chOff x="9736002" y="3369694"/>
                        <a:chExt cx="513961" cy="113584"/>
                      </a:xfrm>
                    </p:grpSpPr>
                    <p:sp>
                      <p:nvSpPr>
                        <p:cNvPr id="6180" name="مخطط انسيابي: رابط 6179">
                          <a:extLst>
                            <a:ext uri="{FF2B5EF4-FFF2-40B4-BE49-F238E27FC236}">
                              <a16:creationId xmlns:a16="http://schemas.microsoft.com/office/drawing/2014/main" id="{533AE7AC-F6C2-2825-CB69-A7E81DDA191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142913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181" name="مخطط انسيابي: رابط 6180">
                          <a:extLst>
                            <a:ext uri="{FF2B5EF4-FFF2-40B4-BE49-F238E27FC236}">
                              <a16:creationId xmlns:a16="http://schemas.microsoft.com/office/drawing/2014/main" id="{3A4D2A1A-B81E-5051-16E3-93B8D8E9ABC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007276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182" name="مخطط انسيابي: رابط 6181">
                          <a:extLst>
                            <a:ext uri="{FF2B5EF4-FFF2-40B4-BE49-F238E27FC236}">
                              <a16:creationId xmlns:a16="http://schemas.microsoft.com/office/drawing/2014/main" id="{56F150A4-73AB-30AD-C0F8-D1C13EE2219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871639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6183" name="مخطط انسيابي: رابط 6182">
                          <a:extLst>
                            <a:ext uri="{FF2B5EF4-FFF2-40B4-BE49-F238E27FC236}">
                              <a16:creationId xmlns:a16="http://schemas.microsoft.com/office/drawing/2014/main" id="{8CB0AFAA-80B5-948A-8CF4-93DE8BC2806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736002" y="3369694"/>
                          <a:ext cx="107050" cy="113584"/>
                        </a:xfrm>
                        <a:prstGeom prst="flowChartConnector">
                          <a:avLst/>
                        </a:prstGeom>
                        <a:solidFill>
                          <a:schemeClr val="bg1"/>
                        </a:solidFill>
                        <a:ln w="9525">
                          <a:solidFill>
                            <a:srgbClr val="99CCFF"/>
                          </a:solidFill>
                        </a:ln>
                        <a:effectLst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marL="0" marR="0" lvl="0" indent="0" algn="ctr" defTabSz="9144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ar-SA" sz="601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Sakkal Majalla" panose="02000000000000000000" pitchFamily="2" charset="-78"/>
                              <a:ea typeface="GE SS Two Bold" panose="020A0503020102020204" pitchFamily="18" charset="-78"/>
                              <a:cs typeface="Sakkal Majalla" panose="02000000000000000000" pitchFamily="2" charset="-78"/>
                            </a:rPr>
                            <a:t> </a:t>
                          </a:r>
                          <a:endParaRPr kumimoji="0" lang="ar-SA" sz="601" b="1" i="0" u="none" strike="noStrike" kern="1200" cap="none" spc="0" normalizeH="0" baseline="0" noProof="0" dirty="0">
                            <a:ln w="22225">
                              <a:solidFill>
                                <a:srgbClr val="9F2936"/>
                              </a:solidFill>
                              <a:prstDash val="solid"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</p:grpSp>
            </p:grpSp>
          </p:grpSp>
        </p:grpSp>
        <p:grpSp>
          <p:nvGrpSpPr>
            <p:cNvPr id="6345" name="مجموعة 6344">
              <a:extLst>
                <a:ext uri="{FF2B5EF4-FFF2-40B4-BE49-F238E27FC236}">
                  <a16:creationId xmlns:a16="http://schemas.microsoft.com/office/drawing/2014/main" id="{80746AB7-5105-E627-56C5-0D7E3281ABB1}"/>
                </a:ext>
              </a:extLst>
            </p:cNvPr>
            <p:cNvGrpSpPr/>
            <p:nvPr/>
          </p:nvGrpSpPr>
          <p:grpSpPr>
            <a:xfrm>
              <a:off x="5389577" y="550932"/>
              <a:ext cx="2090975" cy="358467"/>
              <a:chOff x="7726680" y="508031"/>
              <a:chExt cx="2184401" cy="392456"/>
            </a:xfrm>
          </p:grpSpPr>
          <p:grpSp>
            <p:nvGrpSpPr>
              <p:cNvPr id="6346" name="مجموعة 6345">
                <a:extLst>
                  <a:ext uri="{FF2B5EF4-FFF2-40B4-BE49-F238E27FC236}">
                    <a16:creationId xmlns:a16="http://schemas.microsoft.com/office/drawing/2014/main" id="{C29F218F-749E-DF6E-F80E-BCECB6BD357C}"/>
                  </a:ext>
                </a:extLst>
              </p:cNvPr>
              <p:cNvGrpSpPr/>
              <p:nvPr/>
            </p:nvGrpSpPr>
            <p:grpSpPr>
              <a:xfrm>
                <a:off x="7726680" y="508031"/>
                <a:ext cx="2184401" cy="273398"/>
                <a:chOff x="7741920" y="610672"/>
                <a:chExt cx="2181017" cy="273398"/>
              </a:xfrm>
            </p:grpSpPr>
            <p:sp>
              <p:nvSpPr>
                <p:cNvPr id="6383" name="مستطيل: زوايا مستديرة 6382">
                  <a:extLst>
                    <a:ext uri="{FF2B5EF4-FFF2-40B4-BE49-F238E27FC236}">
                      <a16:creationId xmlns:a16="http://schemas.microsoft.com/office/drawing/2014/main" id="{B475CB63-C980-0496-E79E-A5BD1BD62128}"/>
                    </a:ext>
                  </a:extLst>
                </p:cNvPr>
                <p:cNvSpPr/>
                <p:nvPr/>
              </p:nvSpPr>
              <p:spPr>
                <a:xfrm>
                  <a:off x="7741920" y="681934"/>
                  <a:ext cx="2181017" cy="162212"/>
                </a:xfrm>
                <a:prstGeom prst="roundRect">
                  <a:avLst>
                    <a:gd name="adj" fmla="val 15585"/>
                  </a:avLst>
                </a:prstGeom>
                <a:noFill/>
                <a:ln w="9525">
                  <a:solidFill>
                    <a:srgbClr val="89C3E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 </a:t>
                  </a:r>
                </a:p>
              </p:txBody>
            </p:sp>
            <p:sp>
              <p:nvSpPr>
                <p:cNvPr id="6384" name="مستطيل: زوايا مستديرة 6383">
                  <a:extLst>
                    <a:ext uri="{FF2B5EF4-FFF2-40B4-BE49-F238E27FC236}">
                      <a16:creationId xmlns:a16="http://schemas.microsoft.com/office/drawing/2014/main" id="{32B51F67-87EE-805D-2E8E-5C723847053A}"/>
                    </a:ext>
                  </a:extLst>
                </p:cNvPr>
                <p:cNvSpPr/>
                <p:nvPr/>
              </p:nvSpPr>
              <p:spPr>
                <a:xfrm>
                  <a:off x="9407169" y="774217"/>
                  <a:ext cx="487870" cy="109851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9C3E5"/>
                </a:solidFill>
                <a:ln w="317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الحضور</a:t>
                  </a:r>
                  <a:endParaRPr kumimoji="0" lang="ar-SA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6385" name="مستطيل: زوايا مستديرة 6384">
                  <a:extLst>
                    <a:ext uri="{FF2B5EF4-FFF2-40B4-BE49-F238E27FC236}">
                      <a16:creationId xmlns:a16="http://schemas.microsoft.com/office/drawing/2014/main" id="{26216DC4-6D4D-9BBF-EFBA-CEEAC6A50B49}"/>
                    </a:ext>
                  </a:extLst>
                </p:cNvPr>
                <p:cNvSpPr/>
                <p:nvPr/>
              </p:nvSpPr>
              <p:spPr>
                <a:xfrm>
                  <a:off x="8864337" y="774218"/>
                  <a:ext cx="502437" cy="10985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EC182"/>
                </a:solidFill>
                <a:ln w="317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50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مشاركات</a:t>
                  </a:r>
                  <a:endParaRPr kumimoji="0" lang="ar-SA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E8542">
                        <a:lumMod val="50000"/>
                      </a:srgbClr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6386" name="مستطيل: زوايا مستديرة 6385">
                  <a:extLst>
                    <a:ext uri="{FF2B5EF4-FFF2-40B4-BE49-F238E27FC236}">
                      <a16:creationId xmlns:a16="http://schemas.microsoft.com/office/drawing/2014/main" id="{BA9DE09E-02C3-4623-9027-B3261BBF960E}"/>
                    </a:ext>
                  </a:extLst>
                </p:cNvPr>
                <p:cNvSpPr/>
                <p:nvPr/>
              </p:nvSpPr>
              <p:spPr>
                <a:xfrm>
                  <a:off x="8337514" y="774217"/>
                  <a:ext cx="476876" cy="10985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0C5DC"/>
                </a:solidFill>
                <a:ln w="317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واجبات</a:t>
                  </a:r>
                  <a:endParaRPr kumimoji="0" lang="ar-SA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6387" name="مستطيل: زوايا مستديرة 6386">
                  <a:extLst>
                    <a:ext uri="{FF2B5EF4-FFF2-40B4-BE49-F238E27FC236}">
                      <a16:creationId xmlns:a16="http://schemas.microsoft.com/office/drawing/2014/main" id="{7D68080C-04A6-A8C6-AE5B-C259C47D93D0}"/>
                    </a:ext>
                  </a:extLst>
                </p:cNvPr>
                <p:cNvSpPr/>
                <p:nvPr/>
              </p:nvSpPr>
              <p:spPr>
                <a:xfrm>
                  <a:off x="7789716" y="774217"/>
                  <a:ext cx="482501" cy="1098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99CCFF"/>
                </a:solidFill>
                <a:ln w="317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مهام أدائية</a:t>
                  </a:r>
                </a:p>
              </p:txBody>
            </p:sp>
            <p:sp>
              <p:nvSpPr>
                <p:cNvPr id="6388" name="مستطيل: زوايا مستديرة 6387">
                  <a:extLst>
                    <a:ext uri="{FF2B5EF4-FFF2-40B4-BE49-F238E27FC236}">
                      <a16:creationId xmlns:a16="http://schemas.microsoft.com/office/drawing/2014/main" id="{BB1C08F4-2AC4-CD5B-131C-0EDF91794027}"/>
                    </a:ext>
                  </a:extLst>
                </p:cNvPr>
                <p:cNvSpPr/>
                <p:nvPr/>
              </p:nvSpPr>
              <p:spPr>
                <a:xfrm>
                  <a:off x="7789716" y="610672"/>
                  <a:ext cx="2076257" cy="14225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9C3E5"/>
                </a:solidFill>
                <a:ln w="317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الأسبوع الثاني  </a:t>
                  </a:r>
                </a:p>
              </p:txBody>
            </p:sp>
          </p:grpSp>
          <p:grpSp>
            <p:nvGrpSpPr>
              <p:cNvPr id="6347" name="مجموعة 6346">
                <a:extLst>
                  <a:ext uri="{FF2B5EF4-FFF2-40B4-BE49-F238E27FC236}">
                    <a16:creationId xmlns:a16="http://schemas.microsoft.com/office/drawing/2014/main" id="{CEBF8E05-1226-D24B-3F43-8C5E1B8CB4E3}"/>
                  </a:ext>
                </a:extLst>
              </p:cNvPr>
              <p:cNvGrpSpPr/>
              <p:nvPr/>
            </p:nvGrpSpPr>
            <p:grpSpPr>
              <a:xfrm>
                <a:off x="9409802" y="763846"/>
                <a:ext cx="454094" cy="135966"/>
                <a:chOff x="9409802" y="889653"/>
                <a:chExt cx="454094" cy="135966"/>
              </a:xfrm>
            </p:grpSpPr>
            <p:sp>
              <p:nvSpPr>
                <p:cNvPr id="6375" name="مخطط انسيابي: رابط 6374">
                  <a:extLst>
                    <a:ext uri="{FF2B5EF4-FFF2-40B4-BE49-F238E27FC236}">
                      <a16:creationId xmlns:a16="http://schemas.microsoft.com/office/drawing/2014/main" id="{FDB305DD-6D5F-6242-D40C-D1D2A02192C0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601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 </a:t>
                  </a: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76" name="مخطط انسيابي: رابط 6375">
                  <a:extLst>
                    <a:ext uri="{FF2B5EF4-FFF2-40B4-BE49-F238E27FC236}">
                      <a16:creationId xmlns:a16="http://schemas.microsoft.com/office/drawing/2014/main" id="{68BC217B-FFB3-7EAF-C0DA-4DEDB6E7C3A6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77" name="مخطط انسيابي: رابط 6376">
                  <a:extLst>
                    <a:ext uri="{FF2B5EF4-FFF2-40B4-BE49-F238E27FC236}">
                      <a16:creationId xmlns:a16="http://schemas.microsoft.com/office/drawing/2014/main" id="{2EA12EF3-977D-67FB-8E0F-D94861C266F3}"/>
                    </a:ext>
                  </a:extLst>
                </p:cNvPr>
                <p:cNvSpPr/>
                <p:nvPr/>
              </p:nvSpPr>
              <p:spPr>
                <a:xfrm>
                  <a:off x="9529640" y="9292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78" name="مخطط انسيابي: رابط 6377">
                  <a:extLst>
                    <a:ext uri="{FF2B5EF4-FFF2-40B4-BE49-F238E27FC236}">
                      <a16:creationId xmlns:a16="http://schemas.microsoft.com/office/drawing/2014/main" id="{9C2C8CF8-0B8C-7F2C-8B7C-BD1ECD780786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379" name="رابط مستقيم 6378">
                  <a:extLst>
                    <a:ext uri="{FF2B5EF4-FFF2-40B4-BE49-F238E27FC236}">
                      <a16:creationId xmlns:a16="http://schemas.microsoft.com/office/drawing/2014/main" id="{3930DA8E-190C-A0DD-2F91-95D690C7BE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80" name="رابط مستقيم 6379">
                  <a:extLst>
                    <a:ext uri="{FF2B5EF4-FFF2-40B4-BE49-F238E27FC236}">
                      <a16:creationId xmlns:a16="http://schemas.microsoft.com/office/drawing/2014/main" id="{B583E5D2-44F3-7060-3C0A-6DB29A6F70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81" name="رابط مستقيم 6380">
                  <a:extLst>
                    <a:ext uri="{FF2B5EF4-FFF2-40B4-BE49-F238E27FC236}">
                      <a16:creationId xmlns:a16="http://schemas.microsoft.com/office/drawing/2014/main" id="{E5CE90A3-318E-8367-1953-E59728CC4E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99307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82" name="رابط مستقيم 6381">
                  <a:extLst>
                    <a:ext uri="{FF2B5EF4-FFF2-40B4-BE49-F238E27FC236}">
                      <a16:creationId xmlns:a16="http://schemas.microsoft.com/office/drawing/2014/main" id="{90663C46-938F-8711-C26A-C69B6AF727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96450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48" name="مجموعة 6347">
                <a:extLst>
                  <a:ext uri="{FF2B5EF4-FFF2-40B4-BE49-F238E27FC236}">
                    <a16:creationId xmlns:a16="http://schemas.microsoft.com/office/drawing/2014/main" id="{21315A37-CF2F-A38B-D69F-8DFB35450B21}"/>
                  </a:ext>
                </a:extLst>
              </p:cNvPr>
              <p:cNvGrpSpPr/>
              <p:nvPr/>
            </p:nvGrpSpPr>
            <p:grpSpPr>
              <a:xfrm>
                <a:off x="8875609" y="760259"/>
                <a:ext cx="454094" cy="137478"/>
                <a:chOff x="9409802" y="886925"/>
                <a:chExt cx="454094" cy="137478"/>
              </a:xfrm>
            </p:grpSpPr>
            <p:sp>
              <p:nvSpPr>
                <p:cNvPr id="6367" name="مخطط انسيابي: رابط 6366">
                  <a:extLst>
                    <a:ext uri="{FF2B5EF4-FFF2-40B4-BE49-F238E27FC236}">
                      <a16:creationId xmlns:a16="http://schemas.microsoft.com/office/drawing/2014/main" id="{B79B9529-489A-0A34-71C9-E872923DF862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68" name="مخطط انسيابي: رابط 6367">
                  <a:extLst>
                    <a:ext uri="{FF2B5EF4-FFF2-40B4-BE49-F238E27FC236}">
                      <a16:creationId xmlns:a16="http://schemas.microsoft.com/office/drawing/2014/main" id="{F606A291-8706-AF56-5B6B-F5BBBC716AB2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69" name="مخطط انسيابي: رابط 6368">
                  <a:extLst>
                    <a:ext uri="{FF2B5EF4-FFF2-40B4-BE49-F238E27FC236}">
                      <a16:creationId xmlns:a16="http://schemas.microsoft.com/office/drawing/2014/main" id="{C77352CB-C2FD-6697-F6BC-5C7FCC3D6AB5}"/>
                    </a:ext>
                  </a:extLst>
                </p:cNvPr>
                <p:cNvSpPr/>
                <p:nvPr/>
              </p:nvSpPr>
              <p:spPr>
                <a:xfrm>
                  <a:off x="9529640" y="927343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70" name="مخطط انسيابي: رابط 6369">
                  <a:extLst>
                    <a:ext uri="{FF2B5EF4-FFF2-40B4-BE49-F238E27FC236}">
                      <a16:creationId xmlns:a16="http://schemas.microsoft.com/office/drawing/2014/main" id="{D196AAAE-C291-A70B-EF0C-B4A1810CD86B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371" name="رابط مستقيم 6370">
                  <a:extLst>
                    <a:ext uri="{FF2B5EF4-FFF2-40B4-BE49-F238E27FC236}">
                      <a16:creationId xmlns:a16="http://schemas.microsoft.com/office/drawing/2014/main" id="{C49A1860-B89B-F985-5828-DEF2BC56A0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72" name="رابط مستقيم 6371">
                  <a:extLst>
                    <a:ext uri="{FF2B5EF4-FFF2-40B4-BE49-F238E27FC236}">
                      <a16:creationId xmlns:a16="http://schemas.microsoft.com/office/drawing/2014/main" id="{4AB1F718-987D-8A9D-2744-B6EB04B4B0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73" name="رابط مستقيم 6372">
                  <a:extLst>
                    <a:ext uri="{FF2B5EF4-FFF2-40B4-BE49-F238E27FC236}">
                      <a16:creationId xmlns:a16="http://schemas.microsoft.com/office/drawing/2014/main" id="{A1AC7E1C-B190-470B-5FDB-16206F94B8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89782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74" name="رابط مستقيم 6373">
                  <a:extLst>
                    <a:ext uri="{FF2B5EF4-FFF2-40B4-BE49-F238E27FC236}">
                      <a16:creationId xmlns:a16="http://schemas.microsoft.com/office/drawing/2014/main" id="{89C029D6-0B30-F04A-E1DB-9D5659D0D3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86925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49" name="مجموعة 6348">
                <a:extLst>
                  <a:ext uri="{FF2B5EF4-FFF2-40B4-BE49-F238E27FC236}">
                    <a16:creationId xmlns:a16="http://schemas.microsoft.com/office/drawing/2014/main" id="{734D0093-F374-5ABE-2B4F-701DE78E7691}"/>
                  </a:ext>
                </a:extLst>
              </p:cNvPr>
              <p:cNvGrpSpPr/>
              <p:nvPr/>
            </p:nvGrpSpPr>
            <p:grpSpPr>
              <a:xfrm>
                <a:off x="8332595" y="762987"/>
                <a:ext cx="454094" cy="137478"/>
                <a:chOff x="9409802" y="886925"/>
                <a:chExt cx="454094" cy="137478"/>
              </a:xfrm>
            </p:grpSpPr>
            <p:sp>
              <p:nvSpPr>
                <p:cNvPr id="6359" name="مخطط انسيابي: رابط 6358">
                  <a:extLst>
                    <a:ext uri="{FF2B5EF4-FFF2-40B4-BE49-F238E27FC236}">
                      <a16:creationId xmlns:a16="http://schemas.microsoft.com/office/drawing/2014/main" id="{6273A35C-1C2D-D5AB-A88F-6AE3487DC4A2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60" name="مخطط انسيابي: رابط 6359">
                  <a:extLst>
                    <a:ext uri="{FF2B5EF4-FFF2-40B4-BE49-F238E27FC236}">
                      <a16:creationId xmlns:a16="http://schemas.microsoft.com/office/drawing/2014/main" id="{6422EDA3-5EDD-16C4-5AE4-7F51F925B08C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61" name="مخطط انسيابي: رابط 6360">
                  <a:extLst>
                    <a:ext uri="{FF2B5EF4-FFF2-40B4-BE49-F238E27FC236}">
                      <a16:creationId xmlns:a16="http://schemas.microsoft.com/office/drawing/2014/main" id="{FDCCAE03-BCD3-3886-C6D6-18B512F4D9E9}"/>
                    </a:ext>
                  </a:extLst>
                </p:cNvPr>
                <p:cNvSpPr/>
                <p:nvPr/>
              </p:nvSpPr>
              <p:spPr>
                <a:xfrm>
                  <a:off x="9529640" y="927343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62" name="مخطط انسيابي: رابط 6361">
                  <a:extLst>
                    <a:ext uri="{FF2B5EF4-FFF2-40B4-BE49-F238E27FC236}">
                      <a16:creationId xmlns:a16="http://schemas.microsoft.com/office/drawing/2014/main" id="{3190BA1B-85FE-2D3B-CF00-C45291C9EE83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363" name="رابط مستقيم 6362">
                  <a:extLst>
                    <a:ext uri="{FF2B5EF4-FFF2-40B4-BE49-F238E27FC236}">
                      <a16:creationId xmlns:a16="http://schemas.microsoft.com/office/drawing/2014/main" id="{D2145BD4-0317-809B-BD26-24F45579B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64" name="رابط مستقيم 6363">
                  <a:extLst>
                    <a:ext uri="{FF2B5EF4-FFF2-40B4-BE49-F238E27FC236}">
                      <a16:creationId xmlns:a16="http://schemas.microsoft.com/office/drawing/2014/main" id="{9A725EC4-5B39-1A1C-9EFD-0535315227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65" name="رابط مستقيم 6364">
                  <a:extLst>
                    <a:ext uri="{FF2B5EF4-FFF2-40B4-BE49-F238E27FC236}">
                      <a16:creationId xmlns:a16="http://schemas.microsoft.com/office/drawing/2014/main" id="{E100E4BC-CE36-C670-89C7-915DFFBF79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89782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66" name="رابط مستقيم 6365">
                  <a:extLst>
                    <a:ext uri="{FF2B5EF4-FFF2-40B4-BE49-F238E27FC236}">
                      <a16:creationId xmlns:a16="http://schemas.microsoft.com/office/drawing/2014/main" id="{9EE66554-BC23-FB18-2F25-26B9919B02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86925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50" name="مجموعة 6349">
                <a:extLst>
                  <a:ext uri="{FF2B5EF4-FFF2-40B4-BE49-F238E27FC236}">
                    <a16:creationId xmlns:a16="http://schemas.microsoft.com/office/drawing/2014/main" id="{FA07D828-5FD3-A634-A9C5-5C3220A92DC2}"/>
                  </a:ext>
                </a:extLst>
              </p:cNvPr>
              <p:cNvGrpSpPr/>
              <p:nvPr/>
            </p:nvGrpSpPr>
            <p:grpSpPr>
              <a:xfrm>
                <a:off x="7791273" y="763009"/>
                <a:ext cx="454094" cy="137478"/>
                <a:chOff x="9409802" y="886925"/>
                <a:chExt cx="454094" cy="137478"/>
              </a:xfrm>
            </p:grpSpPr>
            <p:sp>
              <p:nvSpPr>
                <p:cNvPr id="6351" name="مخطط انسيابي: رابط 6350">
                  <a:extLst>
                    <a:ext uri="{FF2B5EF4-FFF2-40B4-BE49-F238E27FC236}">
                      <a16:creationId xmlns:a16="http://schemas.microsoft.com/office/drawing/2014/main" id="{37C34A23-CA3F-9618-27F5-5BDFCE1A00FF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52" name="مخطط انسيابي: رابط 6351">
                  <a:extLst>
                    <a:ext uri="{FF2B5EF4-FFF2-40B4-BE49-F238E27FC236}">
                      <a16:creationId xmlns:a16="http://schemas.microsoft.com/office/drawing/2014/main" id="{9D7E3D2E-9C88-DCA7-8A4C-6542365F117F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53" name="مخطط انسيابي: رابط 6352">
                  <a:extLst>
                    <a:ext uri="{FF2B5EF4-FFF2-40B4-BE49-F238E27FC236}">
                      <a16:creationId xmlns:a16="http://schemas.microsoft.com/office/drawing/2014/main" id="{4CADD610-FA2F-ED82-AEE5-5B772F14E5A9}"/>
                    </a:ext>
                  </a:extLst>
                </p:cNvPr>
                <p:cNvSpPr/>
                <p:nvPr/>
              </p:nvSpPr>
              <p:spPr>
                <a:xfrm>
                  <a:off x="9529640" y="927343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54" name="مخطط انسيابي: رابط 6353">
                  <a:extLst>
                    <a:ext uri="{FF2B5EF4-FFF2-40B4-BE49-F238E27FC236}">
                      <a16:creationId xmlns:a16="http://schemas.microsoft.com/office/drawing/2014/main" id="{F5D4A5B9-AD3E-ACFD-36E5-97D196987284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355" name="رابط مستقيم 6354">
                  <a:extLst>
                    <a:ext uri="{FF2B5EF4-FFF2-40B4-BE49-F238E27FC236}">
                      <a16:creationId xmlns:a16="http://schemas.microsoft.com/office/drawing/2014/main" id="{00642388-B8FC-EF4B-F64E-C3C40BAC87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56" name="رابط مستقيم 6355">
                  <a:extLst>
                    <a:ext uri="{FF2B5EF4-FFF2-40B4-BE49-F238E27FC236}">
                      <a16:creationId xmlns:a16="http://schemas.microsoft.com/office/drawing/2014/main" id="{9FD25048-10BC-0E4F-ABCF-AF3EE70C61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57" name="رابط مستقيم 6356">
                  <a:extLst>
                    <a:ext uri="{FF2B5EF4-FFF2-40B4-BE49-F238E27FC236}">
                      <a16:creationId xmlns:a16="http://schemas.microsoft.com/office/drawing/2014/main" id="{07D0D5B2-8C00-F099-36E1-AE4F94BAD3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89782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58" name="رابط مستقيم 6357">
                  <a:extLst>
                    <a:ext uri="{FF2B5EF4-FFF2-40B4-BE49-F238E27FC236}">
                      <a16:creationId xmlns:a16="http://schemas.microsoft.com/office/drawing/2014/main" id="{B16C38AB-B9E1-9FD7-8C38-155501EC38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86925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389" name="مجموعة 6388">
              <a:extLst>
                <a:ext uri="{FF2B5EF4-FFF2-40B4-BE49-F238E27FC236}">
                  <a16:creationId xmlns:a16="http://schemas.microsoft.com/office/drawing/2014/main" id="{B858A3A4-CDFA-5422-D6A8-E3A34DAED043}"/>
                </a:ext>
              </a:extLst>
            </p:cNvPr>
            <p:cNvGrpSpPr/>
            <p:nvPr/>
          </p:nvGrpSpPr>
          <p:grpSpPr>
            <a:xfrm>
              <a:off x="3088443" y="549674"/>
              <a:ext cx="2090975" cy="358467"/>
              <a:chOff x="7726680" y="508031"/>
              <a:chExt cx="2184401" cy="392456"/>
            </a:xfrm>
          </p:grpSpPr>
          <p:grpSp>
            <p:nvGrpSpPr>
              <p:cNvPr id="6390" name="مجموعة 6389">
                <a:extLst>
                  <a:ext uri="{FF2B5EF4-FFF2-40B4-BE49-F238E27FC236}">
                    <a16:creationId xmlns:a16="http://schemas.microsoft.com/office/drawing/2014/main" id="{B94AFDA2-B473-4BFE-9114-9867DB1036C4}"/>
                  </a:ext>
                </a:extLst>
              </p:cNvPr>
              <p:cNvGrpSpPr/>
              <p:nvPr/>
            </p:nvGrpSpPr>
            <p:grpSpPr>
              <a:xfrm>
                <a:off x="7726680" y="508031"/>
                <a:ext cx="2184401" cy="273398"/>
                <a:chOff x="7741920" y="610672"/>
                <a:chExt cx="2181017" cy="273398"/>
              </a:xfrm>
            </p:grpSpPr>
            <p:sp>
              <p:nvSpPr>
                <p:cNvPr id="6427" name="مستطيل: زوايا مستديرة 6426">
                  <a:extLst>
                    <a:ext uri="{FF2B5EF4-FFF2-40B4-BE49-F238E27FC236}">
                      <a16:creationId xmlns:a16="http://schemas.microsoft.com/office/drawing/2014/main" id="{4E2AF18D-6300-9E2C-4781-33EA13795263}"/>
                    </a:ext>
                  </a:extLst>
                </p:cNvPr>
                <p:cNvSpPr/>
                <p:nvPr/>
              </p:nvSpPr>
              <p:spPr>
                <a:xfrm>
                  <a:off x="7741920" y="681934"/>
                  <a:ext cx="2181017" cy="162212"/>
                </a:xfrm>
                <a:prstGeom prst="roundRect">
                  <a:avLst>
                    <a:gd name="adj" fmla="val 15585"/>
                  </a:avLst>
                </a:prstGeom>
                <a:noFill/>
                <a:ln w="9525">
                  <a:solidFill>
                    <a:srgbClr val="89C3E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 </a:t>
                  </a:r>
                </a:p>
              </p:txBody>
            </p:sp>
            <p:sp>
              <p:nvSpPr>
                <p:cNvPr id="6428" name="مستطيل: زوايا مستديرة 6427">
                  <a:extLst>
                    <a:ext uri="{FF2B5EF4-FFF2-40B4-BE49-F238E27FC236}">
                      <a16:creationId xmlns:a16="http://schemas.microsoft.com/office/drawing/2014/main" id="{4BBBADB8-0699-8AE5-2D16-D680C29327CC}"/>
                    </a:ext>
                  </a:extLst>
                </p:cNvPr>
                <p:cNvSpPr/>
                <p:nvPr/>
              </p:nvSpPr>
              <p:spPr>
                <a:xfrm>
                  <a:off x="9407169" y="774217"/>
                  <a:ext cx="487870" cy="109851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9C3E5"/>
                </a:solidFill>
                <a:ln w="317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الحضور</a:t>
                  </a:r>
                  <a:endParaRPr kumimoji="0" lang="ar-SA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6429" name="مستطيل: زوايا مستديرة 6428">
                  <a:extLst>
                    <a:ext uri="{FF2B5EF4-FFF2-40B4-BE49-F238E27FC236}">
                      <a16:creationId xmlns:a16="http://schemas.microsoft.com/office/drawing/2014/main" id="{5D5E295B-A996-2A1F-92C5-2E7498077815}"/>
                    </a:ext>
                  </a:extLst>
                </p:cNvPr>
                <p:cNvSpPr/>
                <p:nvPr/>
              </p:nvSpPr>
              <p:spPr>
                <a:xfrm>
                  <a:off x="8864337" y="774218"/>
                  <a:ext cx="502437" cy="10985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EC182"/>
                </a:solidFill>
                <a:ln w="317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50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مشاركات</a:t>
                  </a:r>
                  <a:endParaRPr kumimoji="0" lang="ar-SA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E8542">
                        <a:lumMod val="50000"/>
                      </a:srgbClr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6430" name="مستطيل: زوايا مستديرة 6429">
                  <a:extLst>
                    <a:ext uri="{FF2B5EF4-FFF2-40B4-BE49-F238E27FC236}">
                      <a16:creationId xmlns:a16="http://schemas.microsoft.com/office/drawing/2014/main" id="{312E9BD0-CC31-7F39-435D-ACB06BAD16A8}"/>
                    </a:ext>
                  </a:extLst>
                </p:cNvPr>
                <p:cNvSpPr/>
                <p:nvPr/>
              </p:nvSpPr>
              <p:spPr>
                <a:xfrm>
                  <a:off x="8337514" y="774217"/>
                  <a:ext cx="476876" cy="10985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0C5DC"/>
                </a:solidFill>
                <a:ln w="317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واجبات</a:t>
                  </a:r>
                  <a:endParaRPr kumimoji="0" lang="ar-SA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6431" name="مستطيل: زوايا مستديرة 6430">
                  <a:extLst>
                    <a:ext uri="{FF2B5EF4-FFF2-40B4-BE49-F238E27FC236}">
                      <a16:creationId xmlns:a16="http://schemas.microsoft.com/office/drawing/2014/main" id="{65077F18-F027-1CEF-0425-B332FDE15D94}"/>
                    </a:ext>
                  </a:extLst>
                </p:cNvPr>
                <p:cNvSpPr/>
                <p:nvPr/>
              </p:nvSpPr>
              <p:spPr>
                <a:xfrm>
                  <a:off x="7789716" y="774217"/>
                  <a:ext cx="482501" cy="1098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99CCFF"/>
                </a:solidFill>
                <a:ln w="317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مهام أدائية</a:t>
                  </a:r>
                </a:p>
              </p:txBody>
            </p:sp>
            <p:sp>
              <p:nvSpPr>
                <p:cNvPr id="6432" name="مستطيل: زوايا مستديرة 6431">
                  <a:extLst>
                    <a:ext uri="{FF2B5EF4-FFF2-40B4-BE49-F238E27FC236}">
                      <a16:creationId xmlns:a16="http://schemas.microsoft.com/office/drawing/2014/main" id="{302AD330-5E1F-82FB-FAE5-CCCE004FD3F6}"/>
                    </a:ext>
                  </a:extLst>
                </p:cNvPr>
                <p:cNvSpPr/>
                <p:nvPr/>
              </p:nvSpPr>
              <p:spPr>
                <a:xfrm>
                  <a:off x="7789716" y="610672"/>
                  <a:ext cx="2076257" cy="14225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9C3E5"/>
                </a:solidFill>
                <a:ln w="317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الأسبوع الثالث  </a:t>
                  </a:r>
                </a:p>
              </p:txBody>
            </p:sp>
          </p:grpSp>
          <p:grpSp>
            <p:nvGrpSpPr>
              <p:cNvPr id="6391" name="مجموعة 6390">
                <a:extLst>
                  <a:ext uri="{FF2B5EF4-FFF2-40B4-BE49-F238E27FC236}">
                    <a16:creationId xmlns:a16="http://schemas.microsoft.com/office/drawing/2014/main" id="{1225A598-3F4F-3B9F-DEAA-348D5E6AFB4C}"/>
                  </a:ext>
                </a:extLst>
              </p:cNvPr>
              <p:cNvGrpSpPr/>
              <p:nvPr/>
            </p:nvGrpSpPr>
            <p:grpSpPr>
              <a:xfrm>
                <a:off x="9409802" y="763846"/>
                <a:ext cx="454094" cy="135966"/>
                <a:chOff x="9409802" y="889653"/>
                <a:chExt cx="454094" cy="135966"/>
              </a:xfrm>
            </p:grpSpPr>
            <p:sp>
              <p:nvSpPr>
                <p:cNvPr id="6419" name="مخطط انسيابي: رابط 6418">
                  <a:extLst>
                    <a:ext uri="{FF2B5EF4-FFF2-40B4-BE49-F238E27FC236}">
                      <a16:creationId xmlns:a16="http://schemas.microsoft.com/office/drawing/2014/main" id="{8BD32FE6-AB32-ADCA-7D74-B1F3D01B85FC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601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 </a:t>
                  </a: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20" name="مخطط انسيابي: رابط 6419">
                  <a:extLst>
                    <a:ext uri="{FF2B5EF4-FFF2-40B4-BE49-F238E27FC236}">
                      <a16:creationId xmlns:a16="http://schemas.microsoft.com/office/drawing/2014/main" id="{9941388D-AEBA-4C09-7BD1-46EB734913A3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21" name="مخطط انسيابي: رابط 6420">
                  <a:extLst>
                    <a:ext uri="{FF2B5EF4-FFF2-40B4-BE49-F238E27FC236}">
                      <a16:creationId xmlns:a16="http://schemas.microsoft.com/office/drawing/2014/main" id="{0B4A7488-5626-34B8-69D9-E1B889DEEB2E}"/>
                    </a:ext>
                  </a:extLst>
                </p:cNvPr>
                <p:cNvSpPr/>
                <p:nvPr/>
              </p:nvSpPr>
              <p:spPr>
                <a:xfrm>
                  <a:off x="9529640" y="9292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22" name="مخطط انسيابي: رابط 6421">
                  <a:extLst>
                    <a:ext uri="{FF2B5EF4-FFF2-40B4-BE49-F238E27FC236}">
                      <a16:creationId xmlns:a16="http://schemas.microsoft.com/office/drawing/2014/main" id="{A75B428C-4089-95BD-7AB5-983C253B4336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423" name="رابط مستقيم 6422">
                  <a:extLst>
                    <a:ext uri="{FF2B5EF4-FFF2-40B4-BE49-F238E27FC236}">
                      <a16:creationId xmlns:a16="http://schemas.microsoft.com/office/drawing/2014/main" id="{118DEEA0-21CF-8C6C-DE24-2CA33552DA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24" name="رابط مستقيم 6423">
                  <a:extLst>
                    <a:ext uri="{FF2B5EF4-FFF2-40B4-BE49-F238E27FC236}">
                      <a16:creationId xmlns:a16="http://schemas.microsoft.com/office/drawing/2014/main" id="{D3D866A0-1541-6CCA-BB3B-30BEF21AF8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25" name="رابط مستقيم 6424">
                  <a:extLst>
                    <a:ext uri="{FF2B5EF4-FFF2-40B4-BE49-F238E27FC236}">
                      <a16:creationId xmlns:a16="http://schemas.microsoft.com/office/drawing/2014/main" id="{44D7EBFD-4F6B-BA56-E00E-3663EE4F95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99307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26" name="رابط مستقيم 6425">
                  <a:extLst>
                    <a:ext uri="{FF2B5EF4-FFF2-40B4-BE49-F238E27FC236}">
                      <a16:creationId xmlns:a16="http://schemas.microsoft.com/office/drawing/2014/main" id="{93B84D04-9005-BD60-70F2-CE96C175C3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96450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92" name="مجموعة 6391">
                <a:extLst>
                  <a:ext uri="{FF2B5EF4-FFF2-40B4-BE49-F238E27FC236}">
                    <a16:creationId xmlns:a16="http://schemas.microsoft.com/office/drawing/2014/main" id="{06D8802E-FCEF-A1CE-9F90-3D1C0BE73A6A}"/>
                  </a:ext>
                </a:extLst>
              </p:cNvPr>
              <p:cNvGrpSpPr/>
              <p:nvPr/>
            </p:nvGrpSpPr>
            <p:grpSpPr>
              <a:xfrm>
                <a:off x="8875609" y="760259"/>
                <a:ext cx="454094" cy="137478"/>
                <a:chOff x="9409802" y="886925"/>
                <a:chExt cx="454094" cy="137478"/>
              </a:xfrm>
            </p:grpSpPr>
            <p:sp>
              <p:nvSpPr>
                <p:cNvPr id="6411" name="مخطط انسيابي: رابط 6410">
                  <a:extLst>
                    <a:ext uri="{FF2B5EF4-FFF2-40B4-BE49-F238E27FC236}">
                      <a16:creationId xmlns:a16="http://schemas.microsoft.com/office/drawing/2014/main" id="{5744C27A-08E8-C27B-F0A9-14888594EFF2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12" name="مخطط انسيابي: رابط 6411">
                  <a:extLst>
                    <a:ext uri="{FF2B5EF4-FFF2-40B4-BE49-F238E27FC236}">
                      <a16:creationId xmlns:a16="http://schemas.microsoft.com/office/drawing/2014/main" id="{C56445B6-BAF5-D48F-5686-21DFF4ADC9C0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13" name="مخطط انسيابي: رابط 6412">
                  <a:extLst>
                    <a:ext uri="{FF2B5EF4-FFF2-40B4-BE49-F238E27FC236}">
                      <a16:creationId xmlns:a16="http://schemas.microsoft.com/office/drawing/2014/main" id="{A217B688-9FA7-82ED-30F5-1C2A44867139}"/>
                    </a:ext>
                  </a:extLst>
                </p:cNvPr>
                <p:cNvSpPr/>
                <p:nvPr/>
              </p:nvSpPr>
              <p:spPr>
                <a:xfrm>
                  <a:off x="9529640" y="927343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14" name="مخطط انسيابي: رابط 6413">
                  <a:extLst>
                    <a:ext uri="{FF2B5EF4-FFF2-40B4-BE49-F238E27FC236}">
                      <a16:creationId xmlns:a16="http://schemas.microsoft.com/office/drawing/2014/main" id="{FADFE886-1794-A32A-A744-CF108EBB3F25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415" name="رابط مستقيم 6414">
                  <a:extLst>
                    <a:ext uri="{FF2B5EF4-FFF2-40B4-BE49-F238E27FC236}">
                      <a16:creationId xmlns:a16="http://schemas.microsoft.com/office/drawing/2014/main" id="{76E3FABA-15A9-7B5A-B1B2-AA0B2F8487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16" name="رابط مستقيم 6415">
                  <a:extLst>
                    <a:ext uri="{FF2B5EF4-FFF2-40B4-BE49-F238E27FC236}">
                      <a16:creationId xmlns:a16="http://schemas.microsoft.com/office/drawing/2014/main" id="{19CAC9E1-03A7-B77C-2307-C19DC5BD93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17" name="رابط مستقيم 6416">
                  <a:extLst>
                    <a:ext uri="{FF2B5EF4-FFF2-40B4-BE49-F238E27FC236}">
                      <a16:creationId xmlns:a16="http://schemas.microsoft.com/office/drawing/2014/main" id="{7C9B5888-76E7-B478-30EB-F567F84365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89782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18" name="رابط مستقيم 6417">
                  <a:extLst>
                    <a:ext uri="{FF2B5EF4-FFF2-40B4-BE49-F238E27FC236}">
                      <a16:creationId xmlns:a16="http://schemas.microsoft.com/office/drawing/2014/main" id="{40669FE9-6C74-F737-4877-150A635BFA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86925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93" name="مجموعة 6392">
                <a:extLst>
                  <a:ext uri="{FF2B5EF4-FFF2-40B4-BE49-F238E27FC236}">
                    <a16:creationId xmlns:a16="http://schemas.microsoft.com/office/drawing/2014/main" id="{B0D0664E-DF5A-7135-6092-163EB90438B9}"/>
                  </a:ext>
                </a:extLst>
              </p:cNvPr>
              <p:cNvGrpSpPr/>
              <p:nvPr/>
            </p:nvGrpSpPr>
            <p:grpSpPr>
              <a:xfrm>
                <a:off x="8332595" y="762987"/>
                <a:ext cx="454094" cy="137478"/>
                <a:chOff x="9409802" y="886925"/>
                <a:chExt cx="454094" cy="137478"/>
              </a:xfrm>
            </p:grpSpPr>
            <p:sp>
              <p:nvSpPr>
                <p:cNvPr id="6403" name="مخطط انسيابي: رابط 6402">
                  <a:extLst>
                    <a:ext uri="{FF2B5EF4-FFF2-40B4-BE49-F238E27FC236}">
                      <a16:creationId xmlns:a16="http://schemas.microsoft.com/office/drawing/2014/main" id="{D7C24511-9BFD-973B-A8EA-7E715BCCB626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04" name="مخطط انسيابي: رابط 6403">
                  <a:extLst>
                    <a:ext uri="{FF2B5EF4-FFF2-40B4-BE49-F238E27FC236}">
                      <a16:creationId xmlns:a16="http://schemas.microsoft.com/office/drawing/2014/main" id="{E393CBA8-0D84-0E3B-BE63-863882125FF4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05" name="مخطط انسيابي: رابط 6404">
                  <a:extLst>
                    <a:ext uri="{FF2B5EF4-FFF2-40B4-BE49-F238E27FC236}">
                      <a16:creationId xmlns:a16="http://schemas.microsoft.com/office/drawing/2014/main" id="{44C56292-ED3E-15C1-CA57-4551E2023C41}"/>
                    </a:ext>
                  </a:extLst>
                </p:cNvPr>
                <p:cNvSpPr/>
                <p:nvPr/>
              </p:nvSpPr>
              <p:spPr>
                <a:xfrm>
                  <a:off x="9529640" y="927343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06" name="مخطط انسيابي: رابط 6405">
                  <a:extLst>
                    <a:ext uri="{FF2B5EF4-FFF2-40B4-BE49-F238E27FC236}">
                      <a16:creationId xmlns:a16="http://schemas.microsoft.com/office/drawing/2014/main" id="{6C122DEC-92DC-2B8F-26CA-F69D7485F5B6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407" name="رابط مستقيم 6406">
                  <a:extLst>
                    <a:ext uri="{FF2B5EF4-FFF2-40B4-BE49-F238E27FC236}">
                      <a16:creationId xmlns:a16="http://schemas.microsoft.com/office/drawing/2014/main" id="{6E9C80A1-2A19-45E3-EEA9-459E9CABA8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8" name="رابط مستقيم 6407">
                  <a:extLst>
                    <a:ext uri="{FF2B5EF4-FFF2-40B4-BE49-F238E27FC236}">
                      <a16:creationId xmlns:a16="http://schemas.microsoft.com/office/drawing/2014/main" id="{D25AB691-70C9-6FA9-9C31-2DA9576D7F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9" name="رابط مستقيم 6408">
                  <a:extLst>
                    <a:ext uri="{FF2B5EF4-FFF2-40B4-BE49-F238E27FC236}">
                      <a16:creationId xmlns:a16="http://schemas.microsoft.com/office/drawing/2014/main" id="{A7F6882F-7C82-FA21-DD9B-0E2BB91C85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89782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10" name="رابط مستقيم 6409">
                  <a:extLst>
                    <a:ext uri="{FF2B5EF4-FFF2-40B4-BE49-F238E27FC236}">
                      <a16:creationId xmlns:a16="http://schemas.microsoft.com/office/drawing/2014/main" id="{C58E48A2-D0D6-7B7B-A395-4A8474A1FC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86925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94" name="مجموعة 6393">
                <a:extLst>
                  <a:ext uri="{FF2B5EF4-FFF2-40B4-BE49-F238E27FC236}">
                    <a16:creationId xmlns:a16="http://schemas.microsoft.com/office/drawing/2014/main" id="{47559A8A-5BB9-3F1C-7491-AC78B531576D}"/>
                  </a:ext>
                </a:extLst>
              </p:cNvPr>
              <p:cNvGrpSpPr/>
              <p:nvPr/>
            </p:nvGrpSpPr>
            <p:grpSpPr>
              <a:xfrm>
                <a:off x="7791273" y="763009"/>
                <a:ext cx="454094" cy="137478"/>
                <a:chOff x="9409802" y="886925"/>
                <a:chExt cx="454094" cy="137478"/>
              </a:xfrm>
            </p:grpSpPr>
            <p:sp>
              <p:nvSpPr>
                <p:cNvPr id="6395" name="مخطط انسيابي: رابط 6394">
                  <a:extLst>
                    <a:ext uri="{FF2B5EF4-FFF2-40B4-BE49-F238E27FC236}">
                      <a16:creationId xmlns:a16="http://schemas.microsoft.com/office/drawing/2014/main" id="{EACDD054-8B47-1512-A188-39BC56CEE261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96" name="مخطط انسيابي: رابط 6395">
                  <a:extLst>
                    <a:ext uri="{FF2B5EF4-FFF2-40B4-BE49-F238E27FC236}">
                      <a16:creationId xmlns:a16="http://schemas.microsoft.com/office/drawing/2014/main" id="{288AE469-D0F1-0B98-9176-646473E1FCC2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97" name="مخطط انسيابي: رابط 6396">
                  <a:extLst>
                    <a:ext uri="{FF2B5EF4-FFF2-40B4-BE49-F238E27FC236}">
                      <a16:creationId xmlns:a16="http://schemas.microsoft.com/office/drawing/2014/main" id="{3062EC39-6A2B-2B31-B893-1F417109D953}"/>
                    </a:ext>
                  </a:extLst>
                </p:cNvPr>
                <p:cNvSpPr/>
                <p:nvPr/>
              </p:nvSpPr>
              <p:spPr>
                <a:xfrm>
                  <a:off x="9529640" y="927343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98" name="مخطط انسيابي: رابط 6397">
                  <a:extLst>
                    <a:ext uri="{FF2B5EF4-FFF2-40B4-BE49-F238E27FC236}">
                      <a16:creationId xmlns:a16="http://schemas.microsoft.com/office/drawing/2014/main" id="{1297F5F7-4F37-286D-8D3D-E5E9D0FE8C9A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399" name="رابط مستقيم 6398">
                  <a:extLst>
                    <a:ext uri="{FF2B5EF4-FFF2-40B4-BE49-F238E27FC236}">
                      <a16:creationId xmlns:a16="http://schemas.microsoft.com/office/drawing/2014/main" id="{FD20FD6F-ADA9-DD96-FF1F-7E334EF229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0" name="رابط مستقيم 6399">
                  <a:extLst>
                    <a:ext uri="{FF2B5EF4-FFF2-40B4-BE49-F238E27FC236}">
                      <a16:creationId xmlns:a16="http://schemas.microsoft.com/office/drawing/2014/main" id="{91797D11-8A2B-B76D-1533-EC87E66493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1" name="رابط مستقيم 6400">
                  <a:extLst>
                    <a:ext uri="{FF2B5EF4-FFF2-40B4-BE49-F238E27FC236}">
                      <a16:creationId xmlns:a16="http://schemas.microsoft.com/office/drawing/2014/main" id="{635D6968-3AAC-CE36-92A2-0096F1C6DA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89782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2" name="رابط مستقيم 6401">
                  <a:extLst>
                    <a:ext uri="{FF2B5EF4-FFF2-40B4-BE49-F238E27FC236}">
                      <a16:creationId xmlns:a16="http://schemas.microsoft.com/office/drawing/2014/main" id="{87969E5E-CF04-60EB-8DE1-AC0A2864BC9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86925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433" name="مجموعة 6432">
              <a:extLst>
                <a:ext uri="{FF2B5EF4-FFF2-40B4-BE49-F238E27FC236}">
                  <a16:creationId xmlns:a16="http://schemas.microsoft.com/office/drawing/2014/main" id="{D829B1E8-6AE4-3DEC-FCCC-E43401619781}"/>
                </a:ext>
              </a:extLst>
            </p:cNvPr>
            <p:cNvGrpSpPr/>
            <p:nvPr/>
          </p:nvGrpSpPr>
          <p:grpSpPr>
            <a:xfrm>
              <a:off x="787309" y="548417"/>
              <a:ext cx="2090975" cy="358467"/>
              <a:chOff x="7726680" y="508031"/>
              <a:chExt cx="2184401" cy="392456"/>
            </a:xfrm>
          </p:grpSpPr>
          <p:grpSp>
            <p:nvGrpSpPr>
              <p:cNvPr id="6434" name="مجموعة 6433">
                <a:extLst>
                  <a:ext uri="{FF2B5EF4-FFF2-40B4-BE49-F238E27FC236}">
                    <a16:creationId xmlns:a16="http://schemas.microsoft.com/office/drawing/2014/main" id="{37F9C0C1-5F59-E440-8CE6-59493F6B5BC6}"/>
                  </a:ext>
                </a:extLst>
              </p:cNvPr>
              <p:cNvGrpSpPr/>
              <p:nvPr/>
            </p:nvGrpSpPr>
            <p:grpSpPr>
              <a:xfrm>
                <a:off x="7726680" y="508031"/>
                <a:ext cx="2184401" cy="273398"/>
                <a:chOff x="7741920" y="610672"/>
                <a:chExt cx="2181017" cy="273398"/>
              </a:xfrm>
            </p:grpSpPr>
            <p:sp>
              <p:nvSpPr>
                <p:cNvPr id="6471" name="مستطيل: زوايا مستديرة 6470">
                  <a:extLst>
                    <a:ext uri="{FF2B5EF4-FFF2-40B4-BE49-F238E27FC236}">
                      <a16:creationId xmlns:a16="http://schemas.microsoft.com/office/drawing/2014/main" id="{C7A96250-FEED-6691-C54D-66E01AAEF374}"/>
                    </a:ext>
                  </a:extLst>
                </p:cNvPr>
                <p:cNvSpPr/>
                <p:nvPr/>
              </p:nvSpPr>
              <p:spPr>
                <a:xfrm>
                  <a:off x="7741920" y="681935"/>
                  <a:ext cx="2181017" cy="162212"/>
                </a:xfrm>
                <a:prstGeom prst="roundRect">
                  <a:avLst>
                    <a:gd name="adj" fmla="val 15585"/>
                  </a:avLst>
                </a:prstGeom>
                <a:noFill/>
                <a:ln w="9525">
                  <a:solidFill>
                    <a:srgbClr val="89C3E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 </a:t>
                  </a:r>
                </a:p>
              </p:txBody>
            </p:sp>
            <p:sp>
              <p:nvSpPr>
                <p:cNvPr id="6472" name="مستطيل: زوايا مستديرة 6471">
                  <a:extLst>
                    <a:ext uri="{FF2B5EF4-FFF2-40B4-BE49-F238E27FC236}">
                      <a16:creationId xmlns:a16="http://schemas.microsoft.com/office/drawing/2014/main" id="{9F5F8A31-F9DF-B0FE-DCCC-D486FE113E1B}"/>
                    </a:ext>
                  </a:extLst>
                </p:cNvPr>
                <p:cNvSpPr/>
                <p:nvPr/>
              </p:nvSpPr>
              <p:spPr>
                <a:xfrm>
                  <a:off x="9407169" y="774217"/>
                  <a:ext cx="487870" cy="109851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9C3E5"/>
                </a:solidFill>
                <a:ln w="317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الحضور</a:t>
                  </a:r>
                  <a:endParaRPr kumimoji="0" lang="ar-SA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6473" name="مستطيل: زوايا مستديرة 6472">
                  <a:extLst>
                    <a:ext uri="{FF2B5EF4-FFF2-40B4-BE49-F238E27FC236}">
                      <a16:creationId xmlns:a16="http://schemas.microsoft.com/office/drawing/2014/main" id="{EDD74649-9A47-6969-1926-B9F02A427E06}"/>
                    </a:ext>
                  </a:extLst>
                </p:cNvPr>
                <p:cNvSpPr/>
                <p:nvPr/>
              </p:nvSpPr>
              <p:spPr>
                <a:xfrm>
                  <a:off x="8864337" y="774218"/>
                  <a:ext cx="502437" cy="10985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EC182"/>
                </a:solidFill>
                <a:ln w="317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50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مشاركات</a:t>
                  </a:r>
                  <a:endParaRPr kumimoji="0" lang="ar-SA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E8542">
                        <a:lumMod val="50000"/>
                      </a:srgbClr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6474" name="مستطيل: زوايا مستديرة 6473">
                  <a:extLst>
                    <a:ext uri="{FF2B5EF4-FFF2-40B4-BE49-F238E27FC236}">
                      <a16:creationId xmlns:a16="http://schemas.microsoft.com/office/drawing/2014/main" id="{CD883269-6B11-4576-EFB6-4A874D8AD155}"/>
                    </a:ext>
                  </a:extLst>
                </p:cNvPr>
                <p:cNvSpPr/>
                <p:nvPr/>
              </p:nvSpPr>
              <p:spPr>
                <a:xfrm>
                  <a:off x="8337514" y="774217"/>
                  <a:ext cx="476876" cy="10985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0C5DC"/>
                </a:solidFill>
                <a:ln w="317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واجبات</a:t>
                  </a:r>
                  <a:endParaRPr kumimoji="0" lang="ar-SA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endParaRPr>
                </a:p>
              </p:txBody>
            </p:sp>
            <p:sp>
              <p:nvSpPr>
                <p:cNvPr id="6475" name="مستطيل: زوايا مستديرة 6474">
                  <a:extLst>
                    <a:ext uri="{FF2B5EF4-FFF2-40B4-BE49-F238E27FC236}">
                      <a16:creationId xmlns:a16="http://schemas.microsoft.com/office/drawing/2014/main" id="{83C69E83-74D4-72B0-3750-6BDBA14D79E5}"/>
                    </a:ext>
                  </a:extLst>
                </p:cNvPr>
                <p:cNvSpPr/>
                <p:nvPr/>
              </p:nvSpPr>
              <p:spPr>
                <a:xfrm>
                  <a:off x="7789716" y="774217"/>
                  <a:ext cx="482501" cy="1098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99CCFF"/>
                </a:solidFill>
                <a:ln w="3175">
                  <a:noFill/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مهام أدائية</a:t>
                  </a:r>
                </a:p>
              </p:txBody>
            </p:sp>
            <p:sp>
              <p:nvSpPr>
                <p:cNvPr id="6476" name="مستطيل: زوايا مستديرة 6475">
                  <a:extLst>
                    <a:ext uri="{FF2B5EF4-FFF2-40B4-BE49-F238E27FC236}">
                      <a16:creationId xmlns:a16="http://schemas.microsoft.com/office/drawing/2014/main" id="{D03D87B9-89BB-2D26-6423-E26E9DEB0DAA}"/>
                    </a:ext>
                  </a:extLst>
                </p:cNvPr>
                <p:cNvSpPr/>
                <p:nvPr/>
              </p:nvSpPr>
              <p:spPr>
                <a:xfrm>
                  <a:off x="7789716" y="610672"/>
                  <a:ext cx="2076257" cy="14225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89C3E5"/>
                </a:solidFill>
                <a:ln w="317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7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الأسبوع الرابع  </a:t>
                  </a:r>
                </a:p>
              </p:txBody>
            </p:sp>
          </p:grpSp>
          <p:grpSp>
            <p:nvGrpSpPr>
              <p:cNvPr id="6435" name="مجموعة 6434">
                <a:extLst>
                  <a:ext uri="{FF2B5EF4-FFF2-40B4-BE49-F238E27FC236}">
                    <a16:creationId xmlns:a16="http://schemas.microsoft.com/office/drawing/2014/main" id="{42E65D5A-BF5C-A91B-3B02-E9E278D679CF}"/>
                  </a:ext>
                </a:extLst>
              </p:cNvPr>
              <p:cNvGrpSpPr/>
              <p:nvPr/>
            </p:nvGrpSpPr>
            <p:grpSpPr>
              <a:xfrm>
                <a:off x="9409802" y="763846"/>
                <a:ext cx="454094" cy="135966"/>
                <a:chOff x="9409802" y="889653"/>
                <a:chExt cx="454094" cy="135966"/>
              </a:xfrm>
            </p:grpSpPr>
            <p:sp>
              <p:nvSpPr>
                <p:cNvPr id="6463" name="مخطط انسيابي: رابط 6462">
                  <a:extLst>
                    <a:ext uri="{FF2B5EF4-FFF2-40B4-BE49-F238E27FC236}">
                      <a16:creationId xmlns:a16="http://schemas.microsoft.com/office/drawing/2014/main" id="{245533DC-2537-9A51-7452-48592291C7D0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601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 </a:t>
                  </a: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64" name="مخطط انسيابي: رابط 6463">
                  <a:extLst>
                    <a:ext uri="{FF2B5EF4-FFF2-40B4-BE49-F238E27FC236}">
                      <a16:creationId xmlns:a16="http://schemas.microsoft.com/office/drawing/2014/main" id="{545E94EE-73EF-6928-415F-1971986FC03F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65" name="مخطط انسيابي: رابط 6464">
                  <a:extLst>
                    <a:ext uri="{FF2B5EF4-FFF2-40B4-BE49-F238E27FC236}">
                      <a16:creationId xmlns:a16="http://schemas.microsoft.com/office/drawing/2014/main" id="{61580A12-EA86-4A6C-8DD7-4AE0C099650E}"/>
                    </a:ext>
                  </a:extLst>
                </p:cNvPr>
                <p:cNvSpPr/>
                <p:nvPr/>
              </p:nvSpPr>
              <p:spPr>
                <a:xfrm>
                  <a:off x="9529640" y="9292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66" name="مخطط انسيابي: رابط 6465">
                  <a:extLst>
                    <a:ext uri="{FF2B5EF4-FFF2-40B4-BE49-F238E27FC236}">
                      <a16:creationId xmlns:a16="http://schemas.microsoft.com/office/drawing/2014/main" id="{D8519206-4B80-4B2A-B83C-3A07F7F24797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467" name="رابط مستقيم 6466">
                  <a:extLst>
                    <a:ext uri="{FF2B5EF4-FFF2-40B4-BE49-F238E27FC236}">
                      <a16:creationId xmlns:a16="http://schemas.microsoft.com/office/drawing/2014/main" id="{45FB32A0-810B-8228-904D-454C6364A5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68" name="رابط مستقيم 6467">
                  <a:extLst>
                    <a:ext uri="{FF2B5EF4-FFF2-40B4-BE49-F238E27FC236}">
                      <a16:creationId xmlns:a16="http://schemas.microsoft.com/office/drawing/2014/main" id="{02F9B02A-69B7-4176-1CC0-6AD1E8D531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69" name="رابط مستقيم 6468">
                  <a:extLst>
                    <a:ext uri="{FF2B5EF4-FFF2-40B4-BE49-F238E27FC236}">
                      <a16:creationId xmlns:a16="http://schemas.microsoft.com/office/drawing/2014/main" id="{8ADB4795-276D-25F9-DD71-7ECC808A1E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99307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70" name="رابط مستقيم 6469">
                  <a:extLst>
                    <a:ext uri="{FF2B5EF4-FFF2-40B4-BE49-F238E27FC236}">
                      <a16:creationId xmlns:a16="http://schemas.microsoft.com/office/drawing/2014/main" id="{227C04A2-5A79-CEE2-8437-1AEFDD8A9B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96450"/>
                  <a:ext cx="0" cy="36195"/>
                </a:xfrm>
                <a:prstGeom prst="line">
                  <a:avLst/>
                </a:prstGeom>
                <a:ln>
                  <a:solidFill>
                    <a:srgbClr val="89C3E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436" name="مجموعة 6435">
                <a:extLst>
                  <a:ext uri="{FF2B5EF4-FFF2-40B4-BE49-F238E27FC236}">
                    <a16:creationId xmlns:a16="http://schemas.microsoft.com/office/drawing/2014/main" id="{AB669E77-52E8-A745-EAD4-BB52995864F9}"/>
                  </a:ext>
                </a:extLst>
              </p:cNvPr>
              <p:cNvGrpSpPr/>
              <p:nvPr/>
            </p:nvGrpSpPr>
            <p:grpSpPr>
              <a:xfrm>
                <a:off x="8875609" y="760259"/>
                <a:ext cx="454094" cy="137478"/>
                <a:chOff x="9409802" y="886925"/>
                <a:chExt cx="454094" cy="137478"/>
              </a:xfrm>
            </p:grpSpPr>
            <p:sp>
              <p:nvSpPr>
                <p:cNvPr id="6455" name="مخطط انسيابي: رابط 6454">
                  <a:extLst>
                    <a:ext uri="{FF2B5EF4-FFF2-40B4-BE49-F238E27FC236}">
                      <a16:creationId xmlns:a16="http://schemas.microsoft.com/office/drawing/2014/main" id="{A230367D-F1C6-FC61-D9FA-05E4A9312313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56" name="مخطط انسيابي: رابط 6455">
                  <a:extLst>
                    <a:ext uri="{FF2B5EF4-FFF2-40B4-BE49-F238E27FC236}">
                      <a16:creationId xmlns:a16="http://schemas.microsoft.com/office/drawing/2014/main" id="{368996E0-022D-F070-9338-9ABADD34DA7D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57" name="مخطط انسيابي: رابط 6456">
                  <a:extLst>
                    <a:ext uri="{FF2B5EF4-FFF2-40B4-BE49-F238E27FC236}">
                      <a16:creationId xmlns:a16="http://schemas.microsoft.com/office/drawing/2014/main" id="{65C99DA2-EDDB-98E7-521A-440955EFA340}"/>
                    </a:ext>
                  </a:extLst>
                </p:cNvPr>
                <p:cNvSpPr/>
                <p:nvPr/>
              </p:nvSpPr>
              <p:spPr>
                <a:xfrm>
                  <a:off x="9529640" y="927343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58" name="مخطط انسيابي: رابط 6457">
                  <a:extLst>
                    <a:ext uri="{FF2B5EF4-FFF2-40B4-BE49-F238E27FC236}">
                      <a16:creationId xmlns:a16="http://schemas.microsoft.com/office/drawing/2014/main" id="{663B4228-9C88-33F5-B1B9-CB24B94D853D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8EC182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E8542">
                          <a:lumMod val="75000"/>
                        </a:srgbClr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4E8542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459" name="رابط مستقيم 6458">
                  <a:extLst>
                    <a:ext uri="{FF2B5EF4-FFF2-40B4-BE49-F238E27FC236}">
                      <a16:creationId xmlns:a16="http://schemas.microsoft.com/office/drawing/2014/main" id="{0EE0FE09-4795-30A9-85E2-9ED790AF30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60" name="رابط مستقيم 6459">
                  <a:extLst>
                    <a:ext uri="{FF2B5EF4-FFF2-40B4-BE49-F238E27FC236}">
                      <a16:creationId xmlns:a16="http://schemas.microsoft.com/office/drawing/2014/main" id="{5E6FEB09-7727-47C3-4998-FA649BCF9C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61" name="رابط مستقيم 6460">
                  <a:extLst>
                    <a:ext uri="{FF2B5EF4-FFF2-40B4-BE49-F238E27FC236}">
                      <a16:creationId xmlns:a16="http://schemas.microsoft.com/office/drawing/2014/main" id="{6633CEF5-E33D-0FB2-3ACA-4B069CE2A1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89782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62" name="رابط مستقيم 6461">
                  <a:extLst>
                    <a:ext uri="{FF2B5EF4-FFF2-40B4-BE49-F238E27FC236}">
                      <a16:creationId xmlns:a16="http://schemas.microsoft.com/office/drawing/2014/main" id="{C4F7B42B-5CEF-E090-B63B-6897999A4F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86925"/>
                  <a:ext cx="0" cy="36195"/>
                </a:xfrm>
                <a:prstGeom prst="line">
                  <a:avLst/>
                </a:prstGeom>
                <a:ln>
                  <a:solidFill>
                    <a:srgbClr val="8EC18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437" name="مجموعة 6436">
                <a:extLst>
                  <a:ext uri="{FF2B5EF4-FFF2-40B4-BE49-F238E27FC236}">
                    <a16:creationId xmlns:a16="http://schemas.microsoft.com/office/drawing/2014/main" id="{50902DAE-A293-D6C8-4466-F761F6E6D258}"/>
                  </a:ext>
                </a:extLst>
              </p:cNvPr>
              <p:cNvGrpSpPr/>
              <p:nvPr/>
            </p:nvGrpSpPr>
            <p:grpSpPr>
              <a:xfrm>
                <a:off x="8332595" y="762987"/>
                <a:ext cx="454094" cy="137478"/>
                <a:chOff x="9409802" y="886925"/>
                <a:chExt cx="454094" cy="137478"/>
              </a:xfrm>
            </p:grpSpPr>
            <p:sp>
              <p:nvSpPr>
                <p:cNvPr id="6447" name="مخطط انسيابي: رابط 6446">
                  <a:extLst>
                    <a:ext uri="{FF2B5EF4-FFF2-40B4-BE49-F238E27FC236}">
                      <a16:creationId xmlns:a16="http://schemas.microsoft.com/office/drawing/2014/main" id="{159E1310-6C7A-EF9C-5CD1-914B57C5D40F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48" name="مخطط انسيابي: رابط 6447">
                  <a:extLst>
                    <a:ext uri="{FF2B5EF4-FFF2-40B4-BE49-F238E27FC236}">
                      <a16:creationId xmlns:a16="http://schemas.microsoft.com/office/drawing/2014/main" id="{947CAED0-E7A7-F803-30AA-ACE51D944972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49" name="مخطط انسيابي: رابط 6448">
                  <a:extLst>
                    <a:ext uri="{FF2B5EF4-FFF2-40B4-BE49-F238E27FC236}">
                      <a16:creationId xmlns:a16="http://schemas.microsoft.com/office/drawing/2014/main" id="{03F09A4E-2B12-025B-3164-72DFA0D4C669}"/>
                    </a:ext>
                  </a:extLst>
                </p:cNvPr>
                <p:cNvSpPr/>
                <p:nvPr/>
              </p:nvSpPr>
              <p:spPr>
                <a:xfrm>
                  <a:off x="9529640" y="927343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50" name="مخطط انسيابي: رابط 6449">
                  <a:extLst>
                    <a:ext uri="{FF2B5EF4-FFF2-40B4-BE49-F238E27FC236}">
                      <a16:creationId xmlns:a16="http://schemas.microsoft.com/office/drawing/2014/main" id="{5E8A06B9-9A77-4584-BF07-2E6E1ADE7B2A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D0C5DC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31348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931348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451" name="رابط مستقيم 6450">
                  <a:extLst>
                    <a:ext uri="{FF2B5EF4-FFF2-40B4-BE49-F238E27FC236}">
                      <a16:creationId xmlns:a16="http://schemas.microsoft.com/office/drawing/2014/main" id="{9888763B-E18C-1BE5-BDFD-ABF42937BF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52" name="رابط مستقيم 6451">
                  <a:extLst>
                    <a:ext uri="{FF2B5EF4-FFF2-40B4-BE49-F238E27FC236}">
                      <a16:creationId xmlns:a16="http://schemas.microsoft.com/office/drawing/2014/main" id="{B7B7D16E-878C-5F25-4BD8-81F25EFAE2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53" name="رابط مستقيم 6452">
                  <a:extLst>
                    <a:ext uri="{FF2B5EF4-FFF2-40B4-BE49-F238E27FC236}">
                      <a16:creationId xmlns:a16="http://schemas.microsoft.com/office/drawing/2014/main" id="{6F261A2F-F9BC-E53F-0E1E-B24A7B58C8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89782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54" name="رابط مستقيم 6453">
                  <a:extLst>
                    <a:ext uri="{FF2B5EF4-FFF2-40B4-BE49-F238E27FC236}">
                      <a16:creationId xmlns:a16="http://schemas.microsoft.com/office/drawing/2014/main" id="{6E1DE6D1-C970-FEC4-D26E-360B382981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86925"/>
                  <a:ext cx="0" cy="36195"/>
                </a:xfrm>
                <a:prstGeom prst="line">
                  <a:avLst/>
                </a:prstGeom>
                <a:ln>
                  <a:solidFill>
                    <a:srgbClr val="D0C5D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438" name="مجموعة 6437">
                <a:extLst>
                  <a:ext uri="{FF2B5EF4-FFF2-40B4-BE49-F238E27FC236}">
                    <a16:creationId xmlns:a16="http://schemas.microsoft.com/office/drawing/2014/main" id="{2B7849B0-BA7E-DA93-9DE0-C894931508E2}"/>
                  </a:ext>
                </a:extLst>
              </p:cNvPr>
              <p:cNvGrpSpPr/>
              <p:nvPr/>
            </p:nvGrpSpPr>
            <p:grpSpPr>
              <a:xfrm>
                <a:off x="7791273" y="763009"/>
                <a:ext cx="454094" cy="137478"/>
                <a:chOff x="9409802" y="886925"/>
                <a:chExt cx="454094" cy="137478"/>
              </a:xfrm>
            </p:grpSpPr>
            <p:sp>
              <p:nvSpPr>
                <p:cNvPr id="6439" name="مخطط انسيابي: رابط 6438">
                  <a:extLst>
                    <a:ext uri="{FF2B5EF4-FFF2-40B4-BE49-F238E27FC236}">
                      <a16:creationId xmlns:a16="http://schemas.microsoft.com/office/drawing/2014/main" id="{7A6BCAC4-66BE-1196-1F5B-F513FF7312A3}"/>
                    </a:ext>
                  </a:extLst>
                </p:cNvPr>
                <p:cNvSpPr/>
                <p:nvPr/>
              </p:nvSpPr>
              <p:spPr>
                <a:xfrm>
                  <a:off x="9769315" y="928032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1</a:t>
                  </a:r>
                  <a:endParaRPr kumimoji="0" lang="ar-SA" sz="800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40" name="مخطط انسيابي: رابط 6439">
                  <a:extLst>
                    <a:ext uri="{FF2B5EF4-FFF2-40B4-BE49-F238E27FC236}">
                      <a16:creationId xmlns:a16="http://schemas.microsoft.com/office/drawing/2014/main" id="{A2CC6402-0635-8A77-CF9B-1835389D0B4D}"/>
                    </a:ext>
                  </a:extLst>
                </p:cNvPr>
                <p:cNvSpPr/>
                <p:nvPr/>
              </p:nvSpPr>
              <p:spPr>
                <a:xfrm>
                  <a:off x="9649477" y="925848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2</a:t>
                  </a: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41" name="مخطط انسيابي: رابط 6440">
                  <a:extLst>
                    <a:ext uri="{FF2B5EF4-FFF2-40B4-BE49-F238E27FC236}">
                      <a16:creationId xmlns:a16="http://schemas.microsoft.com/office/drawing/2014/main" id="{CBBAFF33-FEEC-C37B-958F-FE81E8A9D9DC}"/>
                    </a:ext>
                  </a:extLst>
                </p:cNvPr>
                <p:cNvSpPr/>
                <p:nvPr/>
              </p:nvSpPr>
              <p:spPr>
                <a:xfrm>
                  <a:off x="9529640" y="927343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3</a:t>
                  </a: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42" name="مخطط انسيابي: رابط 6441">
                  <a:extLst>
                    <a:ext uri="{FF2B5EF4-FFF2-40B4-BE49-F238E27FC236}">
                      <a16:creationId xmlns:a16="http://schemas.microsoft.com/office/drawing/2014/main" id="{F3C4D56D-EF11-6972-5AE5-3A774C315D1A}"/>
                    </a:ext>
                  </a:extLst>
                </p:cNvPr>
                <p:cNvSpPr/>
                <p:nvPr/>
              </p:nvSpPr>
              <p:spPr>
                <a:xfrm>
                  <a:off x="9409802" y="927064"/>
                  <a:ext cx="94581" cy="96371"/>
                </a:xfrm>
                <a:prstGeom prst="flowChartConnector">
                  <a:avLst/>
                </a:prstGeom>
                <a:solidFill>
                  <a:schemeClr val="bg1"/>
                </a:solidFill>
                <a:ln w="9525">
                  <a:solidFill>
                    <a:srgbClr val="99CCFF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marL="0" marR="0" lvl="0" indent="0" algn="ct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uLnTx/>
                      <a:uFillTx/>
                      <a:latin typeface="Sakkal Majalla" panose="02000000000000000000" pitchFamily="2" charset="-78"/>
                      <a:ea typeface="GE SS Two Bold" panose="020A0503020102020204" pitchFamily="18" charset="-78"/>
                      <a:cs typeface="Sakkal Majalla" panose="02000000000000000000" pitchFamily="2" charset="-78"/>
                    </a:rPr>
                    <a:t>4</a:t>
                  </a:r>
                  <a:endParaRPr kumimoji="0" lang="ar-SA" sz="601" b="1" i="0" u="none" strike="noStrike" kern="1200" cap="none" spc="0" normalizeH="0" baseline="0" noProof="0" dirty="0">
                    <a:ln w="22225">
                      <a:solidFill>
                        <a:srgbClr val="9F2936"/>
                      </a:solidFill>
                      <a:prstDash val="solid"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6443" name="رابط مستقيم 6442">
                  <a:extLst>
                    <a:ext uri="{FF2B5EF4-FFF2-40B4-BE49-F238E27FC236}">
                      <a16:creationId xmlns:a16="http://schemas.microsoft.com/office/drawing/2014/main" id="{89A6881B-EC58-62B1-DF60-38FA2A5900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818307" y="889653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44" name="رابط مستقيم 6443">
                  <a:extLst>
                    <a:ext uri="{FF2B5EF4-FFF2-40B4-BE49-F238E27FC236}">
                      <a16:creationId xmlns:a16="http://schemas.microsoft.com/office/drawing/2014/main" id="{72F8EA55-851A-7898-6183-9A849DA0638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696767" y="890734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45" name="رابط مستقيم 6444">
                  <a:extLst>
                    <a:ext uri="{FF2B5EF4-FFF2-40B4-BE49-F238E27FC236}">
                      <a16:creationId xmlns:a16="http://schemas.microsoft.com/office/drawing/2014/main" id="{155496ED-DCAE-5B2D-2675-4CE4F81334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569830" y="889782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46" name="رابط مستقيم 6445">
                  <a:extLst>
                    <a:ext uri="{FF2B5EF4-FFF2-40B4-BE49-F238E27FC236}">
                      <a16:creationId xmlns:a16="http://schemas.microsoft.com/office/drawing/2014/main" id="{913CB639-B3F0-743F-B2C4-D9C2F9DC65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61943" y="886925"/>
                  <a:ext cx="0" cy="36195"/>
                </a:xfrm>
                <a:prstGeom prst="line">
                  <a:avLst/>
                </a:prstGeom>
                <a:ln>
                  <a:solidFill>
                    <a:srgbClr val="99CC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200DB80A-44E7-638B-0C3B-94F590CA9CA7}"/>
              </a:ext>
            </a:extLst>
          </p:cNvPr>
          <p:cNvSpPr txBox="1"/>
          <p:nvPr/>
        </p:nvSpPr>
        <p:spPr>
          <a:xfrm>
            <a:off x="11638550" y="6229465"/>
            <a:ext cx="28368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050" b="1" i="0" u="none" strike="noStrike" kern="1200" cap="none" spc="-15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19</a:t>
            </a:r>
            <a:endParaRPr kumimoji="0" lang="ar-SA" sz="1050" b="0" i="0" u="none" strike="noStrike" kern="1200" cap="none" spc="-15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33A3A10E-5146-6DB9-5A14-0C6B9549CDFB}"/>
              </a:ext>
            </a:extLst>
          </p:cNvPr>
          <p:cNvSpPr/>
          <p:nvPr/>
        </p:nvSpPr>
        <p:spPr>
          <a:xfrm>
            <a:off x="2924225" y="120572"/>
            <a:ext cx="708774" cy="212494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1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 الفصل  </a:t>
            </a:r>
          </a:p>
        </p:txBody>
      </p:sp>
      <p:sp>
        <p:nvSpPr>
          <p:cNvPr id="50" name="مخطط انسيابي: رابط 49">
            <a:extLst>
              <a:ext uri="{FF2B5EF4-FFF2-40B4-BE49-F238E27FC236}">
                <a16:creationId xmlns:a16="http://schemas.microsoft.com/office/drawing/2014/main" id="{6603B21E-0315-385B-D27E-EF97210F21D2}"/>
              </a:ext>
            </a:extLst>
          </p:cNvPr>
          <p:cNvSpPr/>
          <p:nvPr/>
        </p:nvSpPr>
        <p:spPr>
          <a:xfrm>
            <a:off x="2908476" y="117567"/>
            <a:ext cx="239758" cy="219301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noFill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1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51" name="مستطيل: زوايا مستديرة 50">
            <a:extLst>
              <a:ext uri="{FF2B5EF4-FFF2-40B4-BE49-F238E27FC236}">
                <a16:creationId xmlns:a16="http://schemas.microsoft.com/office/drawing/2014/main" id="{12E915E9-1FD0-7010-8BD4-7B98D6B5BDD7}"/>
              </a:ext>
            </a:extLst>
          </p:cNvPr>
          <p:cNvSpPr/>
          <p:nvPr/>
        </p:nvSpPr>
        <p:spPr>
          <a:xfrm>
            <a:off x="3742889" y="120233"/>
            <a:ext cx="702858" cy="212494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1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  الصف</a:t>
            </a:r>
          </a:p>
        </p:txBody>
      </p:sp>
      <p:sp>
        <p:nvSpPr>
          <p:cNvPr id="53" name="مخطط انسيابي: رابط 52">
            <a:extLst>
              <a:ext uri="{FF2B5EF4-FFF2-40B4-BE49-F238E27FC236}">
                <a16:creationId xmlns:a16="http://schemas.microsoft.com/office/drawing/2014/main" id="{11EB2379-87B6-8536-0B44-6E28859E5A97}"/>
              </a:ext>
            </a:extLst>
          </p:cNvPr>
          <p:cNvSpPr/>
          <p:nvPr/>
        </p:nvSpPr>
        <p:spPr>
          <a:xfrm>
            <a:off x="3719519" y="117227"/>
            <a:ext cx="239758" cy="219301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noFill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1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54" name="مستطيل: زوايا مستديرة 53">
            <a:extLst>
              <a:ext uri="{FF2B5EF4-FFF2-40B4-BE49-F238E27FC236}">
                <a16:creationId xmlns:a16="http://schemas.microsoft.com/office/drawing/2014/main" id="{D45277EF-3B26-86B7-D9AE-6CA74ACB2ED6}"/>
              </a:ext>
            </a:extLst>
          </p:cNvPr>
          <p:cNvSpPr/>
          <p:nvPr/>
        </p:nvSpPr>
        <p:spPr>
          <a:xfrm>
            <a:off x="5795544" y="128492"/>
            <a:ext cx="3889173" cy="212494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1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كشف المتابعة اليومية لمادة العلوم الفصل الدراسي الأول للعام 1446 هـ </a:t>
            </a:r>
          </a:p>
        </p:txBody>
      </p:sp>
      <p:sp>
        <p:nvSpPr>
          <p:cNvPr id="55" name="مستطيل: زوايا مستديرة 54">
            <a:extLst>
              <a:ext uri="{FF2B5EF4-FFF2-40B4-BE49-F238E27FC236}">
                <a16:creationId xmlns:a16="http://schemas.microsoft.com/office/drawing/2014/main" id="{5B0F2959-A172-90AE-7E10-39A827A5B98C}"/>
              </a:ext>
            </a:extLst>
          </p:cNvPr>
          <p:cNvSpPr/>
          <p:nvPr/>
        </p:nvSpPr>
        <p:spPr>
          <a:xfrm>
            <a:off x="4904828" y="124326"/>
            <a:ext cx="826814" cy="212494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1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  الشهر </a:t>
            </a:r>
          </a:p>
        </p:txBody>
      </p:sp>
      <p:sp>
        <p:nvSpPr>
          <p:cNvPr id="56" name="مستطيل: زوايا مستديرة 55">
            <a:extLst>
              <a:ext uri="{FF2B5EF4-FFF2-40B4-BE49-F238E27FC236}">
                <a16:creationId xmlns:a16="http://schemas.microsoft.com/office/drawing/2014/main" id="{6A1DB4C4-15E2-A085-0B17-1AEB38762D7D}"/>
              </a:ext>
            </a:extLst>
          </p:cNvPr>
          <p:cNvSpPr/>
          <p:nvPr/>
        </p:nvSpPr>
        <p:spPr>
          <a:xfrm>
            <a:off x="4510279" y="120233"/>
            <a:ext cx="730962" cy="219301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noFill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1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14DF9B08-ED4E-382A-85D7-0D5254114660}"/>
              </a:ext>
            </a:extLst>
          </p:cNvPr>
          <p:cNvSpPr txBox="1"/>
          <p:nvPr/>
        </p:nvSpPr>
        <p:spPr>
          <a:xfrm>
            <a:off x="11645908" y="6534036"/>
            <a:ext cx="28368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050" b="1" i="0" u="none" strike="noStrike" kern="1200" cap="none" spc="-15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20</a:t>
            </a:r>
            <a:endParaRPr kumimoji="0" lang="ar-SA" sz="1050" b="0" i="0" u="none" strike="noStrike" kern="1200" cap="none" spc="-15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74D83E8E-5C25-561E-4F83-721378CFECA1}"/>
              </a:ext>
            </a:extLst>
          </p:cNvPr>
          <p:cNvSpPr/>
          <p:nvPr/>
        </p:nvSpPr>
        <p:spPr>
          <a:xfrm>
            <a:off x="876520" y="114222"/>
            <a:ext cx="1765299" cy="219301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noFill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1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520BA146-20DE-6BA1-8864-20E13FCB5B5C}"/>
              </a:ext>
            </a:extLst>
          </p:cNvPr>
          <p:cNvSpPr/>
          <p:nvPr/>
        </p:nvSpPr>
        <p:spPr>
          <a:xfrm>
            <a:off x="2412879" y="117227"/>
            <a:ext cx="454064" cy="212494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1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 المعلمـ   </a:t>
            </a:r>
          </a:p>
        </p:txBody>
      </p:sp>
    </p:spTree>
    <p:extLst>
      <p:ext uri="{BB962C8B-B14F-4D97-AF65-F5344CB8AC3E}">
        <p14:creationId xmlns:p14="http://schemas.microsoft.com/office/powerpoint/2010/main" val="2823447659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واجهة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1463</Words>
  <Application>Microsoft Office PowerPoint</Application>
  <PresentationFormat>شاشة عريضة</PresentationFormat>
  <Paragraphs>1429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Arial</vt:lpstr>
      <vt:lpstr>Arial,Bold</vt:lpstr>
      <vt:lpstr>Calibri</vt:lpstr>
      <vt:lpstr>Calibri Light</vt:lpstr>
      <vt:lpstr>Sakkal Majalla</vt:lpstr>
      <vt:lpstr>1_نسق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برزنتيشن علوم المرحلة الابتدائية</dc:creator>
  <cp:keywords>برزنتيشن علوم المرحلة الابتدائية</cp:keywords>
  <cp:lastModifiedBy>يوسف البلوي</cp:lastModifiedBy>
  <cp:revision>1</cp:revision>
  <dcterms:created xsi:type="dcterms:W3CDTF">2024-08-01T07:57:52Z</dcterms:created>
  <dcterms:modified xsi:type="dcterms:W3CDTF">2024-08-01T08:04:20Z</dcterms:modified>
</cp:coreProperties>
</file>