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77" r:id="rId1"/>
  </p:sldMasterIdLst>
  <p:notesMasterIdLst>
    <p:notesMasterId r:id="rId32"/>
  </p:notesMasterIdLst>
  <p:sldIdLst>
    <p:sldId id="270" r:id="rId2"/>
    <p:sldId id="271" r:id="rId3"/>
    <p:sldId id="287" r:id="rId4"/>
    <p:sldId id="308" r:id="rId5"/>
    <p:sldId id="276" r:id="rId6"/>
    <p:sldId id="310" r:id="rId7"/>
    <p:sldId id="264" r:id="rId8"/>
    <p:sldId id="298" r:id="rId9"/>
    <p:sldId id="311" r:id="rId10"/>
    <p:sldId id="297" r:id="rId11"/>
    <p:sldId id="283" r:id="rId12"/>
    <p:sldId id="294" r:id="rId13"/>
    <p:sldId id="302" r:id="rId14"/>
    <p:sldId id="312" r:id="rId15"/>
    <p:sldId id="313" r:id="rId16"/>
    <p:sldId id="314" r:id="rId17"/>
    <p:sldId id="286" r:id="rId18"/>
    <p:sldId id="315" r:id="rId19"/>
    <p:sldId id="300" r:id="rId20"/>
    <p:sldId id="288" r:id="rId21"/>
    <p:sldId id="289" r:id="rId22"/>
    <p:sldId id="290" r:id="rId23"/>
    <p:sldId id="307" r:id="rId24"/>
    <p:sldId id="316" r:id="rId25"/>
    <p:sldId id="317" r:id="rId26"/>
    <p:sldId id="320" r:id="rId27"/>
    <p:sldId id="318" r:id="rId28"/>
    <p:sldId id="319" r:id="rId29"/>
    <p:sldId id="273" r:id="rId30"/>
    <p:sldId id="272" r:id="rId31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33"/>
      <p:bold r:id="rId34"/>
    </p:embeddedFont>
    <p:embeddedFont>
      <p:font typeface="Bahiana" panose="020B0604020202020204" charset="0"/>
      <p:regular r:id="rId35"/>
    </p:embeddedFont>
    <p:embeddedFont>
      <p:font typeface="Bebas Neue" panose="020B0606020202050201" pitchFamily="34" charset="0"/>
      <p:regular r:id="rId36"/>
    </p:embeddedFont>
    <p:embeddedFont>
      <p:font typeface="Calibri" panose="020F0502020204030204" pitchFamily="34" charset="0"/>
      <p:regular r:id="rId37"/>
      <p:bold r:id="rId38"/>
    </p:embeddedFont>
    <p:embeddedFont>
      <p:font typeface="Calibri Light" panose="020F0302020204030204" pitchFamily="34" charset="0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5D6"/>
    <a:srgbClr val="4949D3"/>
    <a:srgbClr val="00823B"/>
    <a:srgbClr val="83BB90"/>
    <a:srgbClr val="00B050"/>
    <a:srgbClr val="00C0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C99F45-92A5-4C35-895E-182655A2658F}">
  <a:tblStyle styleId="{12C99F45-92A5-4C35-895E-182655A265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929F9F4-4A8F-4326-A1B4-22849713DDAB}" styleName="نمط داكن 1 - تميي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نمط متوسط 3 - 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نمط داكن 2 - تمييز 5/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6de5a19a4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6de5a19a4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79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dfccd87e8f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dfccd87e8f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26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dfccd87e8f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dfccd87e8f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24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6de5a19a4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6de5a19a4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91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e000f10ff0_4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e000f10ff0_4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6de5a19a4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6de5a19a4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32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6de5a19a4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6de5a19a4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45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dfccd87e8f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dfccd87e8f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49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e000f10ff0_4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e000f10ff0_4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8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dfccd87e8f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dfccd87e8f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335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dfccd87e8f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dfccd87e8f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01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6"/>
          <p:cNvSpPr/>
          <p:nvPr/>
        </p:nvSpPr>
        <p:spPr>
          <a:xfrm rot="470659">
            <a:off x="-470259" y="3567645"/>
            <a:ext cx="1821429" cy="2081699"/>
          </a:xfrm>
          <a:custGeom>
            <a:avLst/>
            <a:gdLst/>
            <a:ahLst/>
            <a:cxnLst/>
            <a:rect l="l" t="t" r="r" b="b"/>
            <a:pathLst>
              <a:path w="31881" h="36435" extrusionOk="0">
                <a:moveTo>
                  <a:pt x="25032" y="6664"/>
                </a:moveTo>
                <a:cubicBezTo>
                  <a:pt x="25144" y="6664"/>
                  <a:pt x="25307" y="7070"/>
                  <a:pt x="25316" y="7097"/>
                </a:cubicBezTo>
                <a:cubicBezTo>
                  <a:pt x="25356" y="7253"/>
                  <a:pt x="25376" y="7421"/>
                  <a:pt x="25351" y="7580"/>
                </a:cubicBezTo>
                <a:cubicBezTo>
                  <a:pt x="25297" y="7899"/>
                  <a:pt x="25026" y="8193"/>
                  <a:pt x="24699" y="8193"/>
                </a:cubicBezTo>
                <a:cubicBezTo>
                  <a:pt x="24652" y="8193"/>
                  <a:pt x="24603" y="8187"/>
                  <a:pt x="24554" y="8174"/>
                </a:cubicBezTo>
                <a:cubicBezTo>
                  <a:pt x="24200" y="8080"/>
                  <a:pt x="24119" y="7670"/>
                  <a:pt x="24222" y="7362"/>
                </a:cubicBezTo>
                <a:cubicBezTo>
                  <a:pt x="24315" y="7076"/>
                  <a:pt x="24544" y="6879"/>
                  <a:pt x="24793" y="6725"/>
                </a:cubicBezTo>
                <a:cubicBezTo>
                  <a:pt x="24819" y="6740"/>
                  <a:pt x="24847" y="6748"/>
                  <a:pt x="24874" y="6748"/>
                </a:cubicBezTo>
                <a:cubicBezTo>
                  <a:pt x="24915" y="6748"/>
                  <a:pt x="24956" y="6730"/>
                  <a:pt x="24991" y="6687"/>
                </a:cubicBezTo>
                <a:cubicBezTo>
                  <a:pt x="25003" y="6671"/>
                  <a:pt x="25017" y="6664"/>
                  <a:pt x="25032" y="6664"/>
                </a:cubicBezTo>
                <a:close/>
                <a:moveTo>
                  <a:pt x="15584" y="17720"/>
                </a:moveTo>
                <a:cubicBezTo>
                  <a:pt x="15673" y="17720"/>
                  <a:pt x="15773" y="17776"/>
                  <a:pt x="15884" y="17889"/>
                </a:cubicBezTo>
                <a:cubicBezTo>
                  <a:pt x="15995" y="17989"/>
                  <a:pt x="16100" y="18098"/>
                  <a:pt x="16197" y="18213"/>
                </a:cubicBezTo>
                <a:cubicBezTo>
                  <a:pt x="16340" y="18377"/>
                  <a:pt x="16468" y="18553"/>
                  <a:pt x="16579" y="18742"/>
                </a:cubicBezTo>
                <a:cubicBezTo>
                  <a:pt x="16836" y="19173"/>
                  <a:pt x="17322" y="20258"/>
                  <a:pt x="16422" y="20320"/>
                </a:cubicBezTo>
                <a:cubicBezTo>
                  <a:pt x="16400" y="20322"/>
                  <a:pt x="16378" y="20323"/>
                  <a:pt x="16357" y="20323"/>
                </a:cubicBezTo>
                <a:cubicBezTo>
                  <a:pt x="15435" y="20323"/>
                  <a:pt x="15236" y="19046"/>
                  <a:pt x="15236" y="18159"/>
                </a:cubicBezTo>
                <a:cubicBezTo>
                  <a:pt x="15325" y="17866"/>
                  <a:pt x="15440" y="17720"/>
                  <a:pt x="15584" y="17720"/>
                </a:cubicBezTo>
                <a:close/>
                <a:moveTo>
                  <a:pt x="19231" y="22910"/>
                </a:moveTo>
                <a:cubicBezTo>
                  <a:pt x="19654" y="22910"/>
                  <a:pt x="19933" y="23485"/>
                  <a:pt x="19730" y="23923"/>
                </a:cubicBezTo>
                <a:cubicBezTo>
                  <a:pt x="19535" y="24344"/>
                  <a:pt x="19038" y="24560"/>
                  <a:pt x="18590" y="24560"/>
                </a:cubicBezTo>
                <a:cubicBezTo>
                  <a:pt x="18579" y="24560"/>
                  <a:pt x="18568" y="24560"/>
                  <a:pt x="18558" y="24559"/>
                </a:cubicBezTo>
                <a:cubicBezTo>
                  <a:pt x="17814" y="24539"/>
                  <a:pt x="17401" y="23836"/>
                  <a:pt x="18045" y="23297"/>
                </a:cubicBezTo>
                <a:cubicBezTo>
                  <a:pt x="18222" y="23146"/>
                  <a:pt x="18424" y="23040"/>
                  <a:pt x="18638" y="22967"/>
                </a:cubicBezTo>
                <a:cubicBezTo>
                  <a:pt x="18665" y="23027"/>
                  <a:pt x="18720" y="23071"/>
                  <a:pt x="18784" y="23071"/>
                </a:cubicBezTo>
                <a:cubicBezTo>
                  <a:pt x="18815" y="23071"/>
                  <a:pt x="18848" y="23061"/>
                  <a:pt x="18880" y="23037"/>
                </a:cubicBezTo>
                <a:cubicBezTo>
                  <a:pt x="19003" y="22948"/>
                  <a:pt x="19122" y="22910"/>
                  <a:pt x="19231" y="22910"/>
                </a:cubicBezTo>
                <a:close/>
                <a:moveTo>
                  <a:pt x="13684" y="23154"/>
                </a:moveTo>
                <a:cubicBezTo>
                  <a:pt x="14022" y="23154"/>
                  <a:pt x="14545" y="23609"/>
                  <a:pt x="14713" y="23784"/>
                </a:cubicBezTo>
                <a:cubicBezTo>
                  <a:pt x="14981" y="24063"/>
                  <a:pt x="15251" y="24923"/>
                  <a:pt x="14598" y="24954"/>
                </a:cubicBezTo>
                <a:cubicBezTo>
                  <a:pt x="14591" y="24954"/>
                  <a:pt x="14584" y="24954"/>
                  <a:pt x="14578" y="24954"/>
                </a:cubicBezTo>
                <a:cubicBezTo>
                  <a:pt x="14157" y="24954"/>
                  <a:pt x="13857" y="24453"/>
                  <a:pt x="13731" y="24117"/>
                </a:cubicBezTo>
                <a:cubicBezTo>
                  <a:pt x="13616" y="23814"/>
                  <a:pt x="13572" y="23487"/>
                  <a:pt x="13602" y="23164"/>
                </a:cubicBezTo>
                <a:cubicBezTo>
                  <a:pt x="13628" y="23157"/>
                  <a:pt x="13655" y="23154"/>
                  <a:pt x="13684" y="23154"/>
                </a:cubicBezTo>
                <a:close/>
                <a:moveTo>
                  <a:pt x="22799" y="0"/>
                </a:moveTo>
                <a:cubicBezTo>
                  <a:pt x="22758" y="0"/>
                  <a:pt x="22715" y="15"/>
                  <a:pt x="22678" y="49"/>
                </a:cubicBezTo>
                <a:cubicBezTo>
                  <a:pt x="22673" y="54"/>
                  <a:pt x="22666" y="59"/>
                  <a:pt x="22660" y="63"/>
                </a:cubicBezTo>
                <a:cubicBezTo>
                  <a:pt x="22631" y="48"/>
                  <a:pt x="22599" y="40"/>
                  <a:pt x="22567" y="40"/>
                </a:cubicBezTo>
                <a:cubicBezTo>
                  <a:pt x="22477" y="40"/>
                  <a:pt x="22392" y="100"/>
                  <a:pt x="22411" y="215"/>
                </a:cubicBezTo>
                <a:cubicBezTo>
                  <a:pt x="22413" y="233"/>
                  <a:pt x="22421" y="246"/>
                  <a:pt x="22420" y="263"/>
                </a:cubicBezTo>
                <a:cubicBezTo>
                  <a:pt x="21421" y="1073"/>
                  <a:pt x="20212" y="1509"/>
                  <a:pt x="18916" y="1509"/>
                </a:cubicBezTo>
                <a:cubicBezTo>
                  <a:pt x="18886" y="1509"/>
                  <a:pt x="18857" y="1508"/>
                  <a:pt x="18827" y="1508"/>
                </a:cubicBezTo>
                <a:cubicBezTo>
                  <a:pt x="18392" y="1501"/>
                  <a:pt x="17941" y="1456"/>
                  <a:pt x="17497" y="1456"/>
                </a:cubicBezTo>
                <a:cubicBezTo>
                  <a:pt x="17007" y="1456"/>
                  <a:pt x="16524" y="1511"/>
                  <a:pt x="16076" y="1734"/>
                </a:cubicBezTo>
                <a:cubicBezTo>
                  <a:pt x="14138" y="2704"/>
                  <a:pt x="14759" y="5465"/>
                  <a:pt x="15345" y="7064"/>
                </a:cubicBezTo>
                <a:cubicBezTo>
                  <a:pt x="15759" y="8194"/>
                  <a:pt x="16443" y="9159"/>
                  <a:pt x="16941" y="10245"/>
                </a:cubicBezTo>
                <a:cubicBezTo>
                  <a:pt x="17198" y="10800"/>
                  <a:pt x="17593" y="11826"/>
                  <a:pt x="17187" y="12411"/>
                </a:cubicBezTo>
                <a:cubicBezTo>
                  <a:pt x="17024" y="12645"/>
                  <a:pt x="16858" y="12742"/>
                  <a:pt x="16695" y="12742"/>
                </a:cubicBezTo>
                <a:cubicBezTo>
                  <a:pt x="15963" y="12742"/>
                  <a:pt x="15279" y="10805"/>
                  <a:pt x="15143" y="10488"/>
                </a:cubicBezTo>
                <a:cubicBezTo>
                  <a:pt x="14581" y="9191"/>
                  <a:pt x="13979" y="7902"/>
                  <a:pt x="13459" y="6588"/>
                </a:cubicBezTo>
                <a:cubicBezTo>
                  <a:pt x="13135" y="5782"/>
                  <a:pt x="12951" y="4987"/>
                  <a:pt x="13145" y="4121"/>
                </a:cubicBezTo>
                <a:cubicBezTo>
                  <a:pt x="13316" y="3372"/>
                  <a:pt x="13709" y="2685"/>
                  <a:pt x="14083" y="2022"/>
                </a:cubicBezTo>
                <a:cubicBezTo>
                  <a:pt x="14155" y="1891"/>
                  <a:pt x="14037" y="1787"/>
                  <a:pt x="13918" y="1787"/>
                </a:cubicBezTo>
                <a:cubicBezTo>
                  <a:pt x="13889" y="1787"/>
                  <a:pt x="13859" y="1793"/>
                  <a:pt x="13833" y="1807"/>
                </a:cubicBezTo>
                <a:cubicBezTo>
                  <a:pt x="12287" y="2602"/>
                  <a:pt x="10859" y="3593"/>
                  <a:pt x="9596" y="4788"/>
                </a:cubicBezTo>
                <a:cubicBezTo>
                  <a:pt x="8696" y="5637"/>
                  <a:pt x="7566" y="6637"/>
                  <a:pt x="7664" y="7877"/>
                </a:cubicBezTo>
                <a:cubicBezTo>
                  <a:pt x="7670" y="7936"/>
                  <a:pt x="7677" y="7995"/>
                  <a:pt x="7689" y="8053"/>
                </a:cubicBezTo>
                <a:cubicBezTo>
                  <a:pt x="7720" y="8239"/>
                  <a:pt x="7777" y="8421"/>
                  <a:pt x="7857" y="8592"/>
                </a:cubicBezTo>
                <a:cubicBezTo>
                  <a:pt x="8210" y="9375"/>
                  <a:pt x="8767" y="10087"/>
                  <a:pt x="9237" y="10805"/>
                </a:cubicBezTo>
                <a:lnTo>
                  <a:pt x="10968" y="13453"/>
                </a:lnTo>
                <a:cubicBezTo>
                  <a:pt x="11546" y="14337"/>
                  <a:pt x="12122" y="15222"/>
                  <a:pt x="12698" y="16105"/>
                </a:cubicBezTo>
                <a:cubicBezTo>
                  <a:pt x="13216" y="16906"/>
                  <a:pt x="13797" y="17742"/>
                  <a:pt x="13750" y="18718"/>
                </a:cubicBezTo>
                <a:cubicBezTo>
                  <a:pt x="10134" y="16333"/>
                  <a:pt x="7732" y="12394"/>
                  <a:pt x="7234" y="8106"/>
                </a:cubicBezTo>
                <a:cubicBezTo>
                  <a:pt x="7225" y="8044"/>
                  <a:pt x="7217" y="7981"/>
                  <a:pt x="7213" y="7920"/>
                </a:cubicBezTo>
                <a:cubicBezTo>
                  <a:pt x="7186" y="7673"/>
                  <a:pt x="7168" y="7421"/>
                  <a:pt x="7154" y="7170"/>
                </a:cubicBezTo>
                <a:cubicBezTo>
                  <a:pt x="7148" y="7075"/>
                  <a:pt x="7066" y="7017"/>
                  <a:pt x="6982" y="7017"/>
                </a:cubicBezTo>
                <a:cubicBezTo>
                  <a:pt x="6949" y="7017"/>
                  <a:pt x="6916" y="7026"/>
                  <a:pt x="6887" y="7046"/>
                </a:cubicBezTo>
                <a:cubicBezTo>
                  <a:pt x="5486" y="7918"/>
                  <a:pt x="4372" y="9165"/>
                  <a:pt x="3684" y="10667"/>
                </a:cubicBezTo>
                <a:cubicBezTo>
                  <a:pt x="3089" y="11964"/>
                  <a:pt x="2596" y="13784"/>
                  <a:pt x="3202" y="15163"/>
                </a:cubicBezTo>
                <a:cubicBezTo>
                  <a:pt x="3241" y="15254"/>
                  <a:pt x="3284" y="15341"/>
                  <a:pt x="3334" y="15427"/>
                </a:cubicBezTo>
                <a:cubicBezTo>
                  <a:pt x="4059" y="16728"/>
                  <a:pt x="5668" y="17543"/>
                  <a:pt x="6787" y="18422"/>
                </a:cubicBezTo>
                <a:cubicBezTo>
                  <a:pt x="8415" y="19701"/>
                  <a:pt x="9957" y="21081"/>
                  <a:pt x="11418" y="22546"/>
                </a:cubicBezTo>
                <a:cubicBezTo>
                  <a:pt x="9409" y="22483"/>
                  <a:pt x="7643" y="21418"/>
                  <a:pt x="6089" y="20193"/>
                </a:cubicBezTo>
                <a:cubicBezTo>
                  <a:pt x="4696" y="19093"/>
                  <a:pt x="3143" y="17824"/>
                  <a:pt x="2783" y="15994"/>
                </a:cubicBezTo>
                <a:cubicBezTo>
                  <a:pt x="2772" y="15923"/>
                  <a:pt x="2719" y="15866"/>
                  <a:pt x="2650" y="15845"/>
                </a:cubicBezTo>
                <a:cubicBezTo>
                  <a:pt x="2636" y="15842"/>
                  <a:pt x="2622" y="15840"/>
                  <a:pt x="2607" y="15840"/>
                </a:cubicBezTo>
                <a:cubicBezTo>
                  <a:pt x="2551" y="15840"/>
                  <a:pt x="2494" y="15870"/>
                  <a:pt x="2457" y="15936"/>
                </a:cubicBezTo>
                <a:cubicBezTo>
                  <a:pt x="1410" y="17809"/>
                  <a:pt x="1" y="21059"/>
                  <a:pt x="1359" y="23128"/>
                </a:cubicBezTo>
                <a:cubicBezTo>
                  <a:pt x="1991" y="24089"/>
                  <a:pt x="3109" y="24372"/>
                  <a:pt x="4175" y="24573"/>
                </a:cubicBezTo>
                <a:cubicBezTo>
                  <a:pt x="5857" y="24892"/>
                  <a:pt x="7307" y="25403"/>
                  <a:pt x="8622" y="26500"/>
                </a:cubicBezTo>
                <a:cubicBezTo>
                  <a:pt x="8372" y="26615"/>
                  <a:pt x="8098" y="26661"/>
                  <a:pt x="7810" y="26661"/>
                </a:cubicBezTo>
                <a:cubicBezTo>
                  <a:pt x="6771" y="26661"/>
                  <a:pt x="5556" y="26057"/>
                  <a:pt x="4676" y="25879"/>
                </a:cubicBezTo>
                <a:cubicBezTo>
                  <a:pt x="4027" y="25746"/>
                  <a:pt x="3368" y="25662"/>
                  <a:pt x="2707" y="25626"/>
                </a:cubicBezTo>
                <a:cubicBezTo>
                  <a:pt x="2482" y="25612"/>
                  <a:pt x="2170" y="25560"/>
                  <a:pt x="1874" y="25560"/>
                </a:cubicBezTo>
                <a:cubicBezTo>
                  <a:pt x="1647" y="25560"/>
                  <a:pt x="1429" y="25591"/>
                  <a:pt x="1269" y="25692"/>
                </a:cubicBezTo>
                <a:cubicBezTo>
                  <a:pt x="560" y="26139"/>
                  <a:pt x="1309" y="27496"/>
                  <a:pt x="1568" y="28003"/>
                </a:cubicBezTo>
                <a:cubicBezTo>
                  <a:pt x="2134" y="29127"/>
                  <a:pt x="2960" y="30131"/>
                  <a:pt x="3774" y="31085"/>
                </a:cubicBezTo>
                <a:cubicBezTo>
                  <a:pt x="4945" y="32456"/>
                  <a:pt x="6435" y="33758"/>
                  <a:pt x="8236" y="33758"/>
                </a:cubicBezTo>
                <a:cubicBezTo>
                  <a:pt x="8576" y="33758"/>
                  <a:pt x="8928" y="33711"/>
                  <a:pt x="9290" y="33610"/>
                </a:cubicBezTo>
                <a:cubicBezTo>
                  <a:pt x="11263" y="33056"/>
                  <a:pt x="12684" y="31399"/>
                  <a:pt x="14609" y="30729"/>
                </a:cubicBezTo>
                <a:cubicBezTo>
                  <a:pt x="15077" y="34075"/>
                  <a:pt x="17937" y="36435"/>
                  <a:pt x="21133" y="36435"/>
                </a:cubicBezTo>
                <a:cubicBezTo>
                  <a:pt x="21839" y="36435"/>
                  <a:pt x="22562" y="36320"/>
                  <a:pt x="23278" y="36074"/>
                </a:cubicBezTo>
                <a:cubicBezTo>
                  <a:pt x="27344" y="34681"/>
                  <a:pt x="30829" y="30679"/>
                  <a:pt x="30103" y="26193"/>
                </a:cubicBezTo>
                <a:cubicBezTo>
                  <a:pt x="30090" y="26105"/>
                  <a:pt x="30013" y="26033"/>
                  <a:pt x="29929" y="26033"/>
                </a:cubicBezTo>
                <a:cubicBezTo>
                  <a:pt x="29898" y="26033"/>
                  <a:pt x="29866" y="26043"/>
                  <a:pt x="29836" y="26066"/>
                </a:cubicBezTo>
                <a:cubicBezTo>
                  <a:pt x="28135" y="27376"/>
                  <a:pt x="26018" y="28293"/>
                  <a:pt x="23925" y="28293"/>
                </a:cubicBezTo>
                <a:cubicBezTo>
                  <a:pt x="22699" y="28293"/>
                  <a:pt x="21481" y="27978"/>
                  <a:pt x="20360" y="27244"/>
                </a:cubicBezTo>
                <a:cubicBezTo>
                  <a:pt x="21312" y="26810"/>
                  <a:pt x="22339" y="26742"/>
                  <a:pt x="23374" y="26742"/>
                </a:cubicBezTo>
                <a:cubicBezTo>
                  <a:pt x="23846" y="26742"/>
                  <a:pt x="24320" y="26756"/>
                  <a:pt x="24788" y="26756"/>
                </a:cubicBezTo>
                <a:cubicBezTo>
                  <a:pt x="24873" y="26756"/>
                  <a:pt x="24957" y="26756"/>
                  <a:pt x="25041" y="26755"/>
                </a:cubicBezTo>
                <a:cubicBezTo>
                  <a:pt x="26551" y="26734"/>
                  <a:pt x="28233" y="26411"/>
                  <a:pt x="29563" y="25668"/>
                </a:cubicBezTo>
                <a:cubicBezTo>
                  <a:pt x="30039" y="25407"/>
                  <a:pt x="30247" y="25034"/>
                  <a:pt x="30387" y="24520"/>
                </a:cubicBezTo>
                <a:cubicBezTo>
                  <a:pt x="30641" y="23588"/>
                  <a:pt x="30775" y="22603"/>
                  <a:pt x="30963" y="21654"/>
                </a:cubicBezTo>
                <a:cubicBezTo>
                  <a:pt x="31166" y="20652"/>
                  <a:pt x="31402" y="19651"/>
                  <a:pt x="31564" y="18641"/>
                </a:cubicBezTo>
                <a:cubicBezTo>
                  <a:pt x="31650" y="18134"/>
                  <a:pt x="31671" y="17678"/>
                  <a:pt x="31358" y="17248"/>
                </a:cubicBezTo>
                <a:cubicBezTo>
                  <a:pt x="31323" y="17202"/>
                  <a:pt x="31266" y="17176"/>
                  <a:pt x="31209" y="17176"/>
                </a:cubicBezTo>
                <a:cubicBezTo>
                  <a:pt x="31163" y="17176"/>
                  <a:pt x="31118" y="17194"/>
                  <a:pt x="31087" y="17233"/>
                </a:cubicBezTo>
                <a:cubicBezTo>
                  <a:pt x="29425" y="19356"/>
                  <a:pt x="27262" y="21043"/>
                  <a:pt x="24775" y="22097"/>
                </a:cubicBezTo>
                <a:cubicBezTo>
                  <a:pt x="24211" y="22336"/>
                  <a:pt x="23632" y="22542"/>
                  <a:pt x="23043" y="22714"/>
                </a:cubicBezTo>
                <a:cubicBezTo>
                  <a:pt x="22675" y="22822"/>
                  <a:pt x="21964" y="23112"/>
                  <a:pt x="21429" y="23112"/>
                </a:cubicBezTo>
                <a:cubicBezTo>
                  <a:pt x="21236" y="23112"/>
                  <a:pt x="21066" y="23074"/>
                  <a:pt x="20943" y="22977"/>
                </a:cubicBezTo>
                <a:cubicBezTo>
                  <a:pt x="19994" y="22221"/>
                  <a:pt x="22295" y="21397"/>
                  <a:pt x="22612" y="21309"/>
                </a:cubicBezTo>
                <a:cubicBezTo>
                  <a:pt x="23202" y="21146"/>
                  <a:pt x="23804" y="21045"/>
                  <a:pt x="24393" y="20876"/>
                </a:cubicBezTo>
                <a:cubicBezTo>
                  <a:pt x="26660" y="20223"/>
                  <a:pt x="29075" y="18840"/>
                  <a:pt x="30391" y="16830"/>
                </a:cubicBezTo>
                <a:cubicBezTo>
                  <a:pt x="31880" y="14558"/>
                  <a:pt x="30586" y="11688"/>
                  <a:pt x="29744" y="9401"/>
                </a:cubicBezTo>
                <a:cubicBezTo>
                  <a:pt x="29717" y="9328"/>
                  <a:pt x="29652" y="9292"/>
                  <a:pt x="29587" y="9292"/>
                </a:cubicBezTo>
                <a:cubicBezTo>
                  <a:pt x="29526" y="9292"/>
                  <a:pt x="29464" y="9323"/>
                  <a:pt x="29431" y="9385"/>
                </a:cubicBezTo>
                <a:cubicBezTo>
                  <a:pt x="29343" y="9542"/>
                  <a:pt x="29258" y="9704"/>
                  <a:pt x="29170" y="9861"/>
                </a:cubicBezTo>
                <a:cubicBezTo>
                  <a:pt x="27870" y="12248"/>
                  <a:pt x="26464" y="14687"/>
                  <a:pt x="24317" y="16406"/>
                </a:cubicBezTo>
                <a:cubicBezTo>
                  <a:pt x="23934" y="16713"/>
                  <a:pt x="22834" y="17566"/>
                  <a:pt x="22073" y="17566"/>
                </a:cubicBezTo>
                <a:cubicBezTo>
                  <a:pt x="21693" y="17566"/>
                  <a:pt x="21398" y="17354"/>
                  <a:pt x="21318" y="16756"/>
                </a:cubicBezTo>
                <a:cubicBezTo>
                  <a:pt x="21197" y="15866"/>
                  <a:pt x="22274" y="15226"/>
                  <a:pt x="22877" y="14778"/>
                </a:cubicBezTo>
                <a:cubicBezTo>
                  <a:pt x="23989" y="13953"/>
                  <a:pt x="25134" y="13166"/>
                  <a:pt x="26171" y="12247"/>
                </a:cubicBezTo>
                <a:cubicBezTo>
                  <a:pt x="26832" y="11663"/>
                  <a:pt x="27950" y="10614"/>
                  <a:pt x="28544" y="9504"/>
                </a:cubicBezTo>
                <a:cubicBezTo>
                  <a:pt x="29018" y="8623"/>
                  <a:pt x="29164" y="7701"/>
                  <a:pt x="28495" y="6944"/>
                </a:cubicBezTo>
                <a:cubicBezTo>
                  <a:pt x="27547" y="5871"/>
                  <a:pt x="26210" y="5110"/>
                  <a:pt x="25159" y="4132"/>
                </a:cubicBezTo>
                <a:cubicBezTo>
                  <a:pt x="24050" y="3107"/>
                  <a:pt x="23125" y="1881"/>
                  <a:pt x="22800" y="388"/>
                </a:cubicBezTo>
                <a:cubicBezTo>
                  <a:pt x="22845" y="351"/>
                  <a:pt x="22891" y="314"/>
                  <a:pt x="22937" y="273"/>
                </a:cubicBezTo>
                <a:cubicBezTo>
                  <a:pt x="23062" y="159"/>
                  <a:pt x="22937" y="0"/>
                  <a:pt x="22799" y="0"/>
                </a:cubicBezTo>
                <a:close/>
              </a:path>
            </a:pathLst>
          </a:custGeom>
          <a:solidFill>
            <a:srgbClr val="FED68C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"/>
          <p:cNvSpPr txBox="1">
            <a:spLocks noGrp="1"/>
          </p:cNvSpPr>
          <p:nvPr>
            <p:ph type="subTitle" idx="1"/>
          </p:nvPr>
        </p:nvSpPr>
        <p:spPr>
          <a:xfrm>
            <a:off x="1398713" y="1509400"/>
            <a:ext cx="27846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20"/>
          <p:cNvSpPr txBox="1">
            <a:spLocks noGrp="1"/>
          </p:cNvSpPr>
          <p:nvPr>
            <p:ph type="subTitle" idx="2"/>
          </p:nvPr>
        </p:nvSpPr>
        <p:spPr>
          <a:xfrm>
            <a:off x="5083563" y="1509400"/>
            <a:ext cx="27846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8" name="Google Shape;608;p20"/>
          <p:cNvSpPr txBox="1">
            <a:spLocks noGrp="1"/>
          </p:cNvSpPr>
          <p:nvPr>
            <p:ph type="subTitle" idx="3"/>
          </p:nvPr>
        </p:nvSpPr>
        <p:spPr>
          <a:xfrm>
            <a:off x="1275838" y="2082122"/>
            <a:ext cx="2907600" cy="22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9" name="Google Shape;609;p20"/>
          <p:cNvSpPr txBox="1">
            <a:spLocks noGrp="1"/>
          </p:cNvSpPr>
          <p:nvPr>
            <p:ph type="subTitle" idx="4"/>
          </p:nvPr>
        </p:nvSpPr>
        <p:spPr>
          <a:xfrm>
            <a:off x="4960563" y="2082000"/>
            <a:ext cx="2907600" cy="22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0" name="Google Shape;61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11" name="Google Shape;611;p20"/>
          <p:cNvGrpSpPr/>
          <p:nvPr/>
        </p:nvGrpSpPr>
        <p:grpSpPr>
          <a:xfrm rot="1955107">
            <a:off x="-889103" y="3416092"/>
            <a:ext cx="2730166" cy="2820515"/>
            <a:chOff x="2259875" y="157475"/>
            <a:chExt cx="900500" cy="930300"/>
          </a:xfrm>
        </p:grpSpPr>
        <p:sp>
          <p:nvSpPr>
            <p:cNvPr id="612" name="Google Shape;612;p20"/>
            <p:cNvSpPr/>
            <p:nvPr/>
          </p:nvSpPr>
          <p:spPr>
            <a:xfrm>
              <a:off x="2259875" y="157475"/>
              <a:ext cx="900500" cy="930300"/>
            </a:xfrm>
            <a:custGeom>
              <a:avLst/>
              <a:gdLst/>
              <a:ahLst/>
              <a:cxnLst/>
              <a:rect l="l" t="t" r="r" b="b"/>
              <a:pathLst>
                <a:path w="36020" h="37212" extrusionOk="0">
                  <a:moveTo>
                    <a:pt x="13172" y="1"/>
                  </a:moveTo>
                  <a:cubicBezTo>
                    <a:pt x="13134" y="1"/>
                    <a:pt x="13096" y="20"/>
                    <a:pt x="13070" y="60"/>
                  </a:cubicBezTo>
                  <a:cubicBezTo>
                    <a:pt x="11606" y="2310"/>
                    <a:pt x="10315" y="4886"/>
                    <a:pt x="10643" y="7653"/>
                  </a:cubicBezTo>
                  <a:cubicBezTo>
                    <a:pt x="10804" y="9002"/>
                    <a:pt x="11416" y="10065"/>
                    <a:pt x="12150" y="11180"/>
                  </a:cubicBezTo>
                  <a:cubicBezTo>
                    <a:pt x="12894" y="12312"/>
                    <a:pt x="13680" y="13821"/>
                    <a:pt x="12860" y="15101"/>
                  </a:cubicBezTo>
                  <a:cubicBezTo>
                    <a:pt x="11122" y="13423"/>
                    <a:pt x="10709" y="10496"/>
                    <a:pt x="8440" y="9355"/>
                  </a:cubicBezTo>
                  <a:cubicBezTo>
                    <a:pt x="7175" y="8720"/>
                    <a:pt x="5568" y="8703"/>
                    <a:pt x="4187" y="8509"/>
                  </a:cubicBezTo>
                  <a:cubicBezTo>
                    <a:pt x="3387" y="8397"/>
                    <a:pt x="2586" y="8280"/>
                    <a:pt x="1783" y="8173"/>
                  </a:cubicBezTo>
                  <a:cubicBezTo>
                    <a:pt x="1656" y="8156"/>
                    <a:pt x="1517" y="8137"/>
                    <a:pt x="1381" y="8137"/>
                  </a:cubicBezTo>
                  <a:cubicBezTo>
                    <a:pt x="1156" y="8137"/>
                    <a:pt x="940" y="8190"/>
                    <a:pt x="800" y="8399"/>
                  </a:cubicBezTo>
                  <a:cubicBezTo>
                    <a:pt x="290" y="9165"/>
                    <a:pt x="1516" y="10220"/>
                    <a:pt x="1931" y="10678"/>
                  </a:cubicBezTo>
                  <a:cubicBezTo>
                    <a:pt x="2950" y="11810"/>
                    <a:pt x="3987" y="12930"/>
                    <a:pt x="5106" y="13964"/>
                  </a:cubicBezTo>
                  <a:cubicBezTo>
                    <a:pt x="6202" y="14980"/>
                    <a:pt x="7378" y="15856"/>
                    <a:pt x="8624" y="16676"/>
                  </a:cubicBezTo>
                  <a:cubicBezTo>
                    <a:pt x="8967" y="16901"/>
                    <a:pt x="9306" y="17130"/>
                    <a:pt x="9624" y="17387"/>
                  </a:cubicBezTo>
                  <a:cubicBezTo>
                    <a:pt x="9760" y="17494"/>
                    <a:pt x="9894" y="17606"/>
                    <a:pt x="10020" y="17725"/>
                  </a:cubicBezTo>
                  <a:cubicBezTo>
                    <a:pt x="10316" y="18002"/>
                    <a:pt x="10339" y="17948"/>
                    <a:pt x="10192" y="18381"/>
                  </a:cubicBezTo>
                  <a:cubicBezTo>
                    <a:pt x="10097" y="18657"/>
                    <a:pt x="10069" y="18752"/>
                    <a:pt x="9938" y="18752"/>
                  </a:cubicBezTo>
                  <a:cubicBezTo>
                    <a:pt x="9871" y="18752"/>
                    <a:pt x="9779" y="18728"/>
                    <a:pt x="9637" y="18690"/>
                  </a:cubicBezTo>
                  <a:cubicBezTo>
                    <a:pt x="9454" y="18640"/>
                    <a:pt x="9270" y="18550"/>
                    <a:pt x="9097" y="18473"/>
                  </a:cubicBezTo>
                  <a:cubicBezTo>
                    <a:pt x="8752" y="18321"/>
                    <a:pt x="8417" y="18151"/>
                    <a:pt x="8081" y="17982"/>
                  </a:cubicBezTo>
                  <a:cubicBezTo>
                    <a:pt x="6946" y="17409"/>
                    <a:pt x="5775" y="16824"/>
                    <a:pt x="4484" y="16824"/>
                  </a:cubicBezTo>
                  <a:cubicBezTo>
                    <a:pt x="4395" y="16824"/>
                    <a:pt x="4305" y="16827"/>
                    <a:pt x="4215" y="16832"/>
                  </a:cubicBezTo>
                  <a:cubicBezTo>
                    <a:pt x="2713" y="16925"/>
                    <a:pt x="1354" y="17698"/>
                    <a:pt x="80" y="18434"/>
                  </a:cubicBezTo>
                  <a:cubicBezTo>
                    <a:pt x="26" y="18466"/>
                    <a:pt x="0" y="18546"/>
                    <a:pt x="38" y="18599"/>
                  </a:cubicBezTo>
                  <a:cubicBezTo>
                    <a:pt x="824" y="19768"/>
                    <a:pt x="2000" y="20558"/>
                    <a:pt x="3331" y="20988"/>
                  </a:cubicBezTo>
                  <a:cubicBezTo>
                    <a:pt x="4739" y="21443"/>
                    <a:pt x="6120" y="21316"/>
                    <a:pt x="7562" y="21441"/>
                  </a:cubicBezTo>
                  <a:cubicBezTo>
                    <a:pt x="8087" y="21486"/>
                    <a:pt x="10242" y="21935"/>
                    <a:pt x="9583" y="22955"/>
                  </a:cubicBezTo>
                  <a:cubicBezTo>
                    <a:pt x="9392" y="23252"/>
                    <a:pt x="8774" y="23316"/>
                    <a:pt x="8461" y="23370"/>
                  </a:cubicBezTo>
                  <a:cubicBezTo>
                    <a:pt x="7993" y="23449"/>
                    <a:pt x="7531" y="23551"/>
                    <a:pt x="7077" y="23691"/>
                  </a:cubicBezTo>
                  <a:cubicBezTo>
                    <a:pt x="5369" y="24212"/>
                    <a:pt x="3831" y="25153"/>
                    <a:pt x="2567" y="26410"/>
                  </a:cubicBezTo>
                  <a:cubicBezTo>
                    <a:pt x="2499" y="26476"/>
                    <a:pt x="2539" y="26585"/>
                    <a:pt x="2624" y="26610"/>
                  </a:cubicBezTo>
                  <a:cubicBezTo>
                    <a:pt x="3778" y="26963"/>
                    <a:pt x="4987" y="27168"/>
                    <a:pt x="6172" y="27168"/>
                  </a:cubicBezTo>
                  <a:cubicBezTo>
                    <a:pt x="8522" y="27168"/>
                    <a:pt x="10776" y="26363"/>
                    <a:pt x="12310" y="24316"/>
                  </a:cubicBezTo>
                  <a:cubicBezTo>
                    <a:pt x="12567" y="23972"/>
                    <a:pt x="12812" y="23616"/>
                    <a:pt x="13096" y="23293"/>
                  </a:cubicBezTo>
                  <a:cubicBezTo>
                    <a:pt x="13221" y="23146"/>
                    <a:pt x="13354" y="23008"/>
                    <a:pt x="13498" y="22880"/>
                  </a:cubicBezTo>
                  <a:cubicBezTo>
                    <a:pt x="13611" y="22781"/>
                    <a:pt x="14113" y="22358"/>
                    <a:pt x="14344" y="22358"/>
                  </a:cubicBezTo>
                  <a:cubicBezTo>
                    <a:pt x="14356" y="22358"/>
                    <a:pt x="14368" y="22359"/>
                    <a:pt x="14379" y="22362"/>
                  </a:cubicBezTo>
                  <a:cubicBezTo>
                    <a:pt x="14446" y="22472"/>
                    <a:pt x="14515" y="22580"/>
                    <a:pt x="14583" y="22690"/>
                  </a:cubicBezTo>
                  <a:cubicBezTo>
                    <a:pt x="14783" y="22834"/>
                    <a:pt x="14836" y="23000"/>
                    <a:pt x="14742" y="23189"/>
                  </a:cubicBezTo>
                  <a:cubicBezTo>
                    <a:pt x="14721" y="23333"/>
                    <a:pt x="14615" y="23505"/>
                    <a:pt x="14558" y="23641"/>
                  </a:cubicBezTo>
                  <a:cubicBezTo>
                    <a:pt x="14453" y="23888"/>
                    <a:pt x="14346" y="24135"/>
                    <a:pt x="14239" y="24383"/>
                  </a:cubicBezTo>
                  <a:cubicBezTo>
                    <a:pt x="14025" y="24879"/>
                    <a:pt x="13808" y="25374"/>
                    <a:pt x="13588" y="25868"/>
                  </a:cubicBezTo>
                  <a:cubicBezTo>
                    <a:pt x="12726" y="27809"/>
                    <a:pt x="11827" y="29731"/>
                    <a:pt x="10892" y="31635"/>
                  </a:cubicBezTo>
                  <a:cubicBezTo>
                    <a:pt x="10362" y="32708"/>
                    <a:pt x="9821" y="33774"/>
                    <a:pt x="9271" y="34836"/>
                  </a:cubicBezTo>
                  <a:cubicBezTo>
                    <a:pt x="8920" y="35511"/>
                    <a:pt x="8424" y="36300"/>
                    <a:pt x="8863" y="37043"/>
                  </a:cubicBezTo>
                  <a:cubicBezTo>
                    <a:pt x="8888" y="37084"/>
                    <a:pt x="8923" y="37100"/>
                    <a:pt x="8959" y="37100"/>
                  </a:cubicBezTo>
                  <a:cubicBezTo>
                    <a:pt x="8980" y="37100"/>
                    <a:pt x="9001" y="37094"/>
                    <a:pt x="9020" y="37084"/>
                  </a:cubicBezTo>
                  <a:cubicBezTo>
                    <a:pt x="9021" y="37156"/>
                    <a:pt x="9089" y="37212"/>
                    <a:pt x="9152" y="37212"/>
                  </a:cubicBezTo>
                  <a:cubicBezTo>
                    <a:pt x="9189" y="37212"/>
                    <a:pt x="9224" y="37193"/>
                    <a:pt x="9244" y="37149"/>
                  </a:cubicBezTo>
                  <a:cubicBezTo>
                    <a:pt x="11309" y="32712"/>
                    <a:pt x="13318" y="28247"/>
                    <a:pt x="15438" y="23840"/>
                  </a:cubicBezTo>
                  <a:cubicBezTo>
                    <a:pt x="15503" y="23706"/>
                    <a:pt x="15559" y="23533"/>
                    <a:pt x="15674" y="23432"/>
                  </a:cubicBezTo>
                  <a:cubicBezTo>
                    <a:pt x="15707" y="23386"/>
                    <a:pt x="15742" y="23340"/>
                    <a:pt x="15775" y="23297"/>
                  </a:cubicBezTo>
                  <a:cubicBezTo>
                    <a:pt x="15992" y="23349"/>
                    <a:pt x="16211" y="23400"/>
                    <a:pt x="16427" y="23453"/>
                  </a:cubicBezTo>
                  <a:cubicBezTo>
                    <a:pt x="16574" y="23574"/>
                    <a:pt x="16650" y="23912"/>
                    <a:pt x="16693" y="24079"/>
                  </a:cubicBezTo>
                  <a:cubicBezTo>
                    <a:pt x="16807" y="24490"/>
                    <a:pt x="16817" y="24921"/>
                    <a:pt x="16797" y="25344"/>
                  </a:cubicBezTo>
                  <a:cubicBezTo>
                    <a:pt x="16759" y="26131"/>
                    <a:pt x="16590" y="26904"/>
                    <a:pt x="16551" y="27692"/>
                  </a:cubicBezTo>
                  <a:cubicBezTo>
                    <a:pt x="16519" y="28344"/>
                    <a:pt x="16579" y="29024"/>
                    <a:pt x="16920" y="29594"/>
                  </a:cubicBezTo>
                  <a:cubicBezTo>
                    <a:pt x="17115" y="29919"/>
                    <a:pt x="17392" y="30168"/>
                    <a:pt x="17683" y="30408"/>
                  </a:cubicBezTo>
                  <a:cubicBezTo>
                    <a:pt x="18177" y="30816"/>
                    <a:pt x="18564" y="31194"/>
                    <a:pt x="18894" y="31761"/>
                  </a:cubicBezTo>
                  <a:cubicBezTo>
                    <a:pt x="19375" y="32583"/>
                    <a:pt x="19811" y="33144"/>
                    <a:pt x="20710" y="33499"/>
                  </a:cubicBezTo>
                  <a:cubicBezTo>
                    <a:pt x="21635" y="33866"/>
                    <a:pt x="22766" y="33981"/>
                    <a:pt x="23393" y="34838"/>
                  </a:cubicBezTo>
                  <a:cubicBezTo>
                    <a:pt x="23420" y="34877"/>
                    <a:pt x="23460" y="34897"/>
                    <a:pt x="23500" y="34897"/>
                  </a:cubicBezTo>
                  <a:cubicBezTo>
                    <a:pt x="23539" y="34897"/>
                    <a:pt x="23577" y="34878"/>
                    <a:pt x="23602" y="34837"/>
                  </a:cubicBezTo>
                  <a:cubicBezTo>
                    <a:pt x="24367" y="33603"/>
                    <a:pt x="23846" y="32196"/>
                    <a:pt x="23190" y="31040"/>
                  </a:cubicBezTo>
                  <a:cubicBezTo>
                    <a:pt x="22273" y="29426"/>
                    <a:pt x="21487" y="27824"/>
                    <a:pt x="21000" y="26031"/>
                  </a:cubicBezTo>
                  <a:lnTo>
                    <a:pt x="21000" y="26031"/>
                  </a:lnTo>
                  <a:cubicBezTo>
                    <a:pt x="23356" y="27116"/>
                    <a:pt x="25315" y="29035"/>
                    <a:pt x="27896" y="29613"/>
                  </a:cubicBezTo>
                  <a:cubicBezTo>
                    <a:pt x="28343" y="29713"/>
                    <a:pt x="28808" y="29772"/>
                    <a:pt x="29272" y="29772"/>
                  </a:cubicBezTo>
                  <a:cubicBezTo>
                    <a:pt x="29947" y="29772"/>
                    <a:pt x="30619" y="29648"/>
                    <a:pt x="31228" y="29350"/>
                  </a:cubicBezTo>
                  <a:cubicBezTo>
                    <a:pt x="31495" y="29217"/>
                    <a:pt x="31763" y="29072"/>
                    <a:pt x="31750" y="28741"/>
                  </a:cubicBezTo>
                  <a:cubicBezTo>
                    <a:pt x="31735" y="28261"/>
                    <a:pt x="31204" y="27670"/>
                    <a:pt x="30921" y="27310"/>
                  </a:cubicBezTo>
                  <a:cubicBezTo>
                    <a:pt x="30181" y="26364"/>
                    <a:pt x="29223" y="25609"/>
                    <a:pt x="28131" y="25111"/>
                  </a:cubicBezTo>
                  <a:cubicBezTo>
                    <a:pt x="27031" y="24610"/>
                    <a:pt x="25874" y="24516"/>
                    <a:pt x="24702" y="24299"/>
                  </a:cubicBezTo>
                  <a:cubicBezTo>
                    <a:pt x="24111" y="24188"/>
                    <a:pt x="23512" y="24035"/>
                    <a:pt x="22999" y="23714"/>
                  </a:cubicBezTo>
                  <a:cubicBezTo>
                    <a:pt x="22410" y="23346"/>
                    <a:pt x="22113" y="22387"/>
                    <a:pt x="23062" y="22353"/>
                  </a:cubicBezTo>
                  <a:cubicBezTo>
                    <a:pt x="23074" y="22353"/>
                    <a:pt x="23087" y="22353"/>
                    <a:pt x="23100" y="22353"/>
                  </a:cubicBezTo>
                  <a:cubicBezTo>
                    <a:pt x="23519" y="22353"/>
                    <a:pt x="23934" y="22585"/>
                    <a:pt x="24306" y="22741"/>
                  </a:cubicBezTo>
                  <a:cubicBezTo>
                    <a:pt x="25524" y="23252"/>
                    <a:pt x="26748" y="23768"/>
                    <a:pt x="28088" y="23826"/>
                  </a:cubicBezTo>
                  <a:cubicBezTo>
                    <a:pt x="28192" y="23831"/>
                    <a:pt x="28297" y="23833"/>
                    <a:pt x="28401" y="23833"/>
                  </a:cubicBezTo>
                  <a:cubicBezTo>
                    <a:pt x="31175" y="23833"/>
                    <a:pt x="33699" y="22218"/>
                    <a:pt x="35939" y="20746"/>
                  </a:cubicBezTo>
                  <a:cubicBezTo>
                    <a:pt x="36020" y="20692"/>
                    <a:pt x="36012" y="20587"/>
                    <a:pt x="35934" y="20534"/>
                  </a:cubicBezTo>
                  <a:cubicBezTo>
                    <a:pt x="34952" y="19859"/>
                    <a:pt x="33969" y="19183"/>
                    <a:pt x="32985" y="18504"/>
                  </a:cubicBezTo>
                  <a:cubicBezTo>
                    <a:pt x="32296" y="18030"/>
                    <a:pt x="31579" y="17506"/>
                    <a:pt x="30732" y="17379"/>
                  </a:cubicBezTo>
                  <a:cubicBezTo>
                    <a:pt x="30601" y="17360"/>
                    <a:pt x="30470" y="17351"/>
                    <a:pt x="30341" y="17351"/>
                  </a:cubicBezTo>
                  <a:cubicBezTo>
                    <a:pt x="29637" y="17351"/>
                    <a:pt x="28963" y="17619"/>
                    <a:pt x="28317" y="17890"/>
                  </a:cubicBezTo>
                  <a:cubicBezTo>
                    <a:pt x="27268" y="18329"/>
                    <a:pt x="26224" y="18666"/>
                    <a:pt x="25083" y="18735"/>
                  </a:cubicBezTo>
                  <a:cubicBezTo>
                    <a:pt x="24919" y="18746"/>
                    <a:pt x="24755" y="18752"/>
                    <a:pt x="24591" y="18752"/>
                  </a:cubicBezTo>
                  <a:cubicBezTo>
                    <a:pt x="24502" y="18752"/>
                    <a:pt x="24414" y="18750"/>
                    <a:pt x="24325" y="18747"/>
                  </a:cubicBezTo>
                  <a:cubicBezTo>
                    <a:pt x="24071" y="18735"/>
                    <a:pt x="23501" y="18719"/>
                    <a:pt x="23347" y="18469"/>
                  </a:cubicBezTo>
                  <a:cubicBezTo>
                    <a:pt x="23246" y="18302"/>
                    <a:pt x="23266" y="17872"/>
                    <a:pt x="23352" y="17719"/>
                  </a:cubicBezTo>
                  <a:cubicBezTo>
                    <a:pt x="23419" y="17597"/>
                    <a:pt x="23536" y="17513"/>
                    <a:pt x="23643" y="17427"/>
                  </a:cubicBezTo>
                  <a:cubicBezTo>
                    <a:pt x="23865" y="17248"/>
                    <a:pt x="24121" y="17113"/>
                    <a:pt x="24372" y="16977"/>
                  </a:cubicBezTo>
                  <a:cubicBezTo>
                    <a:pt x="25356" y="16446"/>
                    <a:pt x="26410" y="16061"/>
                    <a:pt x="27422" y="15587"/>
                  </a:cubicBezTo>
                  <a:cubicBezTo>
                    <a:pt x="28966" y="14864"/>
                    <a:pt x="30526" y="13836"/>
                    <a:pt x="31146" y="12168"/>
                  </a:cubicBezTo>
                  <a:cubicBezTo>
                    <a:pt x="31794" y="10433"/>
                    <a:pt x="31359" y="8405"/>
                    <a:pt x="32447" y="6821"/>
                  </a:cubicBezTo>
                  <a:cubicBezTo>
                    <a:pt x="32501" y="6745"/>
                    <a:pt x="32425" y="6640"/>
                    <a:pt x="32341" y="6640"/>
                  </a:cubicBezTo>
                  <a:cubicBezTo>
                    <a:pt x="32330" y="6640"/>
                    <a:pt x="32320" y="6642"/>
                    <a:pt x="32310" y="6645"/>
                  </a:cubicBezTo>
                  <a:lnTo>
                    <a:pt x="28746" y="7807"/>
                  </a:lnTo>
                  <a:cubicBezTo>
                    <a:pt x="27671" y="8159"/>
                    <a:pt x="26505" y="8435"/>
                    <a:pt x="25523" y="9014"/>
                  </a:cubicBezTo>
                  <a:cubicBezTo>
                    <a:pt x="25018" y="9314"/>
                    <a:pt x="24631" y="9698"/>
                    <a:pt x="24306" y="10133"/>
                  </a:cubicBezTo>
                  <a:cubicBezTo>
                    <a:pt x="23591" y="11091"/>
                    <a:pt x="23191" y="12287"/>
                    <a:pt x="22552" y="13322"/>
                  </a:cubicBezTo>
                  <a:cubicBezTo>
                    <a:pt x="22305" y="13724"/>
                    <a:pt x="22012" y="14130"/>
                    <a:pt x="21634" y="14418"/>
                  </a:cubicBezTo>
                  <a:cubicBezTo>
                    <a:pt x="21387" y="14606"/>
                    <a:pt x="21094" y="14717"/>
                    <a:pt x="20835" y="14717"/>
                  </a:cubicBezTo>
                  <a:cubicBezTo>
                    <a:pt x="20463" y="14717"/>
                    <a:pt x="20163" y="14488"/>
                    <a:pt x="20174" y="13928"/>
                  </a:cubicBezTo>
                  <a:cubicBezTo>
                    <a:pt x="20195" y="13052"/>
                    <a:pt x="20740" y="12233"/>
                    <a:pt x="21289" y="11590"/>
                  </a:cubicBezTo>
                  <a:cubicBezTo>
                    <a:pt x="22047" y="10704"/>
                    <a:pt x="22997" y="9940"/>
                    <a:pt x="23709" y="9005"/>
                  </a:cubicBezTo>
                  <a:cubicBezTo>
                    <a:pt x="23949" y="8694"/>
                    <a:pt x="24154" y="8358"/>
                    <a:pt x="24322" y="8002"/>
                  </a:cubicBezTo>
                  <a:cubicBezTo>
                    <a:pt x="24747" y="7085"/>
                    <a:pt x="24721" y="6101"/>
                    <a:pt x="24760" y="5114"/>
                  </a:cubicBezTo>
                  <a:cubicBezTo>
                    <a:pt x="24810" y="3735"/>
                    <a:pt x="25020" y="2370"/>
                    <a:pt x="25362" y="1035"/>
                  </a:cubicBezTo>
                  <a:cubicBezTo>
                    <a:pt x="25382" y="954"/>
                    <a:pt x="25314" y="883"/>
                    <a:pt x="25240" y="883"/>
                  </a:cubicBezTo>
                  <a:cubicBezTo>
                    <a:pt x="25220" y="883"/>
                    <a:pt x="25201" y="888"/>
                    <a:pt x="25182" y="899"/>
                  </a:cubicBezTo>
                  <a:cubicBezTo>
                    <a:pt x="24178" y="1502"/>
                    <a:pt x="23173" y="2108"/>
                    <a:pt x="22166" y="2714"/>
                  </a:cubicBezTo>
                  <a:cubicBezTo>
                    <a:pt x="21328" y="3217"/>
                    <a:pt x="20451" y="3697"/>
                    <a:pt x="19730" y="4365"/>
                  </a:cubicBezTo>
                  <a:cubicBezTo>
                    <a:pt x="18333" y="5658"/>
                    <a:pt x="18339" y="7359"/>
                    <a:pt x="18437" y="9130"/>
                  </a:cubicBezTo>
                  <a:cubicBezTo>
                    <a:pt x="18488" y="10082"/>
                    <a:pt x="18504" y="11044"/>
                    <a:pt x="18176" y="11956"/>
                  </a:cubicBezTo>
                  <a:cubicBezTo>
                    <a:pt x="18014" y="12413"/>
                    <a:pt x="17761" y="12851"/>
                    <a:pt x="17391" y="13172"/>
                  </a:cubicBezTo>
                  <a:cubicBezTo>
                    <a:pt x="17367" y="13190"/>
                    <a:pt x="17075" y="13434"/>
                    <a:pt x="17001" y="13437"/>
                  </a:cubicBezTo>
                  <a:cubicBezTo>
                    <a:pt x="16887" y="13386"/>
                    <a:pt x="16774" y="13337"/>
                    <a:pt x="16659" y="13286"/>
                  </a:cubicBezTo>
                  <a:cubicBezTo>
                    <a:pt x="16658" y="13286"/>
                    <a:pt x="16656" y="13286"/>
                    <a:pt x="16655" y="13286"/>
                  </a:cubicBezTo>
                  <a:cubicBezTo>
                    <a:pt x="16384" y="13286"/>
                    <a:pt x="16267" y="13183"/>
                    <a:pt x="16312" y="12979"/>
                  </a:cubicBezTo>
                  <a:cubicBezTo>
                    <a:pt x="16255" y="12700"/>
                    <a:pt x="16400" y="12287"/>
                    <a:pt x="16446" y="12003"/>
                  </a:cubicBezTo>
                  <a:cubicBezTo>
                    <a:pt x="16777" y="9989"/>
                    <a:pt x="17340" y="7965"/>
                    <a:pt x="16987" y="5914"/>
                  </a:cubicBezTo>
                  <a:cubicBezTo>
                    <a:pt x="16807" y="4859"/>
                    <a:pt x="16364" y="3926"/>
                    <a:pt x="15672" y="3113"/>
                  </a:cubicBezTo>
                  <a:cubicBezTo>
                    <a:pt x="14836" y="2132"/>
                    <a:pt x="13776" y="1322"/>
                    <a:pt x="13292" y="89"/>
                  </a:cubicBezTo>
                  <a:cubicBezTo>
                    <a:pt x="13270" y="32"/>
                    <a:pt x="13221" y="1"/>
                    <a:pt x="13172" y="1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722425" y="238200"/>
              <a:ext cx="127650" cy="255175"/>
            </a:xfrm>
            <a:custGeom>
              <a:avLst/>
              <a:gdLst/>
              <a:ahLst/>
              <a:cxnLst/>
              <a:rect l="l" t="t" r="r" b="b"/>
              <a:pathLst>
                <a:path w="5106" h="10207" extrusionOk="0">
                  <a:moveTo>
                    <a:pt x="4462" y="0"/>
                  </a:moveTo>
                  <a:cubicBezTo>
                    <a:pt x="4402" y="0"/>
                    <a:pt x="4341" y="32"/>
                    <a:pt x="4306" y="93"/>
                  </a:cubicBezTo>
                  <a:cubicBezTo>
                    <a:pt x="2620" y="3181"/>
                    <a:pt x="1243" y="6430"/>
                    <a:pt x="197" y="9791"/>
                  </a:cubicBezTo>
                  <a:cubicBezTo>
                    <a:pt x="193" y="9803"/>
                    <a:pt x="197" y="9811"/>
                    <a:pt x="193" y="9825"/>
                  </a:cubicBezTo>
                  <a:cubicBezTo>
                    <a:pt x="173" y="9842"/>
                    <a:pt x="153" y="9865"/>
                    <a:pt x="133" y="9883"/>
                  </a:cubicBezTo>
                  <a:cubicBezTo>
                    <a:pt x="0" y="10000"/>
                    <a:pt x="100" y="10207"/>
                    <a:pt x="227" y="10207"/>
                  </a:cubicBezTo>
                  <a:cubicBezTo>
                    <a:pt x="259" y="10207"/>
                    <a:pt x="291" y="10195"/>
                    <a:pt x="323" y="10166"/>
                  </a:cubicBezTo>
                  <a:cubicBezTo>
                    <a:pt x="1835" y="8804"/>
                    <a:pt x="3050" y="7158"/>
                    <a:pt x="3863" y="5291"/>
                  </a:cubicBezTo>
                  <a:cubicBezTo>
                    <a:pt x="4270" y="4363"/>
                    <a:pt x="4572" y="3392"/>
                    <a:pt x="4764" y="2397"/>
                  </a:cubicBezTo>
                  <a:cubicBezTo>
                    <a:pt x="4911" y="1621"/>
                    <a:pt x="5105" y="752"/>
                    <a:pt x="4600" y="72"/>
                  </a:cubicBezTo>
                  <a:cubicBezTo>
                    <a:pt x="4566" y="24"/>
                    <a:pt x="4514" y="0"/>
                    <a:pt x="4462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2337525" y="407400"/>
              <a:ext cx="244300" cy="184975"/>
            </a:xfrm>
            <a:custGeom>
              <a:avLst/>
              <a:gdLst/>
              <a:ahLst/>
              <a:cxnLst/>
              <a:rect l="l" t="t" r="r" b="b"/>
              <a:pathLst>
                <a:path w="9772" h="7399" extrusionOk="0">
                  <a:moveTo>
                    <a:pt x="265" y="0"/>
                  </a:moveTo>
                  <a:cubicBezTo>
                    <a:pt x="138" y="0"/>
                    <a:pt x="0" y="144"/>
                    <a:pt x="103" y="268"/>
                  </a:cubicBezTo>
                  <a:cubicBezTo>
                    <a:pt x="473" y="702"/>
                    <a:pt x="896" y="1089"/>
                    <a:pt x="1362" y="1421"/>
                  </a:cubicBezTo>
                  <a:cubicBezTo>
                    <a:pt x="1395" y="1446"/>
                    <a:pt x="1430" y="1456"/>
                    <a:pt x="1463" y="1456"/>
                  </a:cubicBezTo>
                  <a:cubicBezTo>
                    <a:pt x="1513" y="1456"/>
                    <a:pt x="1559" y="1433"/>
                    <a:pt x="1594" y="1400"/>
                  </a:cubicBezTo>
                  <a:cubicBezTo>
                    <a:pt x="2984" y="2469"/>
                    <a:pt x="4192" y="3687"/>
                    <a:pt x="5391" y="4984"/>
                  </a:cubicBezTo>
                  <a:cubicBezTo>
                    <a:pt x="6538" y="6223"/>
                    <a:pt x="7841" y="7316"/>
                    <a:pt x="9595" y="7398"/>
                  </a:cubicBezTo>
                  <a:cubicBezTo>
                    <a:pt x="9598" y="7399"/>
                    <a:pt x="9600" y="7399"/>
                    <a:pt x="9603" y="7399"/>
                  </a:cubicBezTo>
                  <a:cubicBezTo>
                    <a:pt x="9714" y="7399"/>
                    <a:pt x="9772" y="7263"/>
                    <a:pt x="9743" y="7170"/>
                  </a:cubicBezTo>
                  <a:cubicBezTo>
                    <a:pt x="9469" y="6289"/>
                    <a:pt x="8599" y="5856"/>
                    <a:pt x="7946" y="5268"/>
                  </a:cubicBezTo>
                  <a:cubicBezTo>
                    <a:pt x="6980" y="4398"/>
                    <a:pt x="6321" y="3350"/>
                    <a:pt x="5553" y="2319"/>
                  </a:cubicBezTo>
                  <a:cubicBezTo>
                    <a:pt x="4246" y="565"/>
                    <a:pt x="2348" y="199"/>
                    <a:pt x="277" y="0"/>
                  </a:cubicBezTo>
                  <a:cubicBezTo>
                    <a:pt x="273" y="0"/>
                    <a:pt x="269" y="0"/>
                    <a:pt x="265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2716050" y="766400"/>
              <a:ext cx="105375" cy="202600"/>
            </a:xfrm>
            <a:custGeom>
              <a:avLst/>
              <a:gdLst/>
              <a:ahLst/>
              <a:cxnLst/>
              <a:rect l="l" t="t" r="r" b="b"/>
              <a:pathLst>
                <a:path w="4215" h="8104" extrusionOk="0">
                  <a:moveTo>
                    <a:pt x="499" y="1"/>
                  </a:moveTo>
                  <a:cubicBezTo>
                    <a:pt x="425" y="1"/>
                    <a:pt x="349" y="50"/>
                    <a:pt x="322" y="135"/>
                  </a:cubicBezTo>
                  <a:cubicBezTo>
                    <a:pt x="248" y="391"/>
                    <a:pt x="209" y="640"/>
                    <a:pt x="186" y="889"/>
                  </a:cubicBezTo>
                  <a:cubicBezTo>
                    <a:pt x="97" y="889"/>
                    <a:pt x="1" y="951"/>
                    <a:pt x="5" y="1067"/>
                  </a:cubicBezTo>
                  <a:cubicBezTo>
                    <a:pt x="25" y="2486"/>
                    <a:pt x="374" y="3862"/>
                    <a:pt x="1056" y="5112"/>
                  </a:cubicBezTo>
                  <a:cubicBezTo>
                    <a:pt x="1667" y="6238"/>
                    <a:pt x="2688" y="7631"/>
                    <a:pt x="3933" y="8092"/>
                  </a:cubicBezTo>
                  <a:cubicBezTo>
                    <a:pt x="3955" y="8099"/>
                    <a:pt x="3977" y="8103"/>
                    <a:pt x="3999" y="8103"/>
                  </a:cubicBezTo>
                  <a:cubicBezTo>
                    <a:pt x="4112" y="8103"/>
                    <a:pt x="4215" y="8006"/>
                    <a:pt x="4169" y="7880"/>
                  </a:cubicBezTo>
                  <a:cubicBezTo>
                    <a:pt x="3650" y="6457"/>
                    <a:pt x="3182" y="4999"/>
                    <a:pt x="2600" y="3596"/>
                  </a:cubicBezTo>
                  <a:cubicBezTo>
                    <a:pt x="2084" y="2357"/>
                    <a:pt x="1117" y="1367"/>
                    <a:pt x="650" y="112"/>
                  </a:cubicBezTo>
                  <a:cubicBezTo>
                    <a:pt x="622" y="35"/>
                    <a:pt x="561" y="1"/>
                    <a:pt x="499" y="1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2774900" y="752200"/>
              <a:ext cx="240725" cy="116875"/>
            </a:xfrm>
            <a:custGeom>
              <a:avLst/>
              <a:gdLst/>
              <a:ahLst/>
              <a:cxnLst/>
              <a:rect l="l" t="t" r="r" b="b"/>
              <a:pathLst>
                <a:path w="9629" h="4675" extrusionOk="0">
                  <a:moveTo>
                    <a:pt x="200" y="0"/>
                  </a:moveTo>
                  <a:cubicBezTo>
                    <a:pt x="76" y="0"/>
                    <a:pt x="0" y="168"/>
                    <a:pt x="71" y="269"/>
                  </a:cubicBezTo>
                  <a:cubicBezTo>
                    <a:pt x="378" y="727"/>
                    <a:pt x="722" y="1099"/>
                    <a:pt x="1150" y="1443"/>
                  </a:cubicBezTo>
                  <a:cubicBezTo>
                    <a:pt x="1175" y="1465"/>
                    <a:pt x="1207" y="1479"/>
                    <a:pt x="1242" y="1481"/>
                  </a:cubicBezTo>
                  <a:cubicBezTo>
                    <a:pt x="2409" y="2393"/>
                    <a:pt x="3689" y="3147"/>
                    <a:pt x="5065" y="3710"/>
                  </a:cubicBezTo>
                  <a:cubicBezTo>
                    <a:pt x="6046" y="4110"/>
                    <a:pt x="7359" y="4675"/>
                    <a:pt x="8528" y="4675"/>
                  </a:cubicBezTo>
                  <a:cubicBezTo>
                    <a:pt x="8855" y="4675"/>
                    <a:pt x="9170" y="4631"/>
                    <a:pt x="9464" y="4526"/>
                  </a:cubicBezTo>
                  <a:cubicBezTo>
                    <a:pt x="9577" y="4485"/>
                    <a:pt x="9629" y="4311"/>
                    <a:pt x="9520" y="4236"/>
                  </a:cubicBezTo>
                  <a:cubicBezTo>
                    <a:pt x="8175" y="3297"/>
                    <a:pt x="6594" y="2622"/>
                    <a:pt x="5113" y="1922"/>
                  </a:cubicBezTo>
                  <a:cubicBezTo>
                    <a:pt x="3532" y="1171"/>
                    <a:pt x="1918" y="504"/>
                    <a:pt x="242" y="6"/>
                  </a:cubicBezTo>
                  <a:cubicBezTo>
                    <a:pt x="227" y="2"/>
                    <a:pt x="213" y="0"/>
                    <a:pt x="200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2309175" y="623000"/>
              <a:ext cx="238125" cy="52275"/>
            </a:xfrm>
            <a:custGeom>
              <a:avLst/>
              <a:gdLst/>
              <a:ahLst/>
              <a:cxnLst/>
              <a:rect l="l" t="t" r="r" b="b"/>
              <a:pathLst>
                <a:path w="9525" h="2091" extrusionOk="0">
                  <a:moveTo>
                    <a:pt x="1949" y="0"/>
                  </a:moveTo>
                  <a:cubicBezTo>
                    <a:pt x="1351" y="0"/>
                    <a:pt x="748" y="66"/>
                    <a:pt x="137" y="228"/>
                  </a:cubicBezTo>
                  <a:cubicBezTo>
                    <a:pt x="25" y="259"/>
                    <a:pt x="1" y="399"/>
                    <a:pt x="56" y="488"/>
                  </a:cubicBezTo>
                  <a:cubicBezTo>
                    <a:pt x="322" y="922"/>
                    <a:pt x="779" y="1020"/>
                    <a:pt x="1247" y="1153"/>
                  </a:cubicBezTo>
                  <a:cubicBezTo>
                    <a:pt x="2210" y="1423"/>
                    <a:pt x="3182" y="1676"/>
                    <a:pt x="4172" y="1853"/>
                  </a:cubicBezTo>
                  <a:cubicBezTo>
                    <a:pt x="4996" y="2002"/>
                    <a:pt x="5824" y="2090"/>
                    <a:pt x="6648" y="2090"/>
                  </a:cubicBezTo>
                  <a:cubicBezTo>
                    <a:pt x="7552" y="2090"/>
                    <a:pt x="8453" y="1984"/>
                    <a:pt x="9344" y="1734"/>
                  </a:cubicBezTo>
                  <a:cubicBezTo>
                    <a:pt x="9524" y="1682"/>
                    <a:pt x="9463" y="1450"/>
                    <a:pt x="9320" y="1407"/>
                  </a:cubicBezTo>
                  <a:cubicBezTo>
                    <a:pt x="9173" y="1357"/>
                    <a:pt x="9022" y="1321"/>
                    <a:pt x="8869" y="1297"/>
                  </a:cubicBezTo>
                  <a:cubicBezTo>
                    <a:pt x="8851" y="1286"/>
                    <a:pt x="8832" y="1278"/>
                    <a:pt x="8811" y="1276"/>
                  </a:cubicBezTo>
                  <a:cubicBezTo>
                    <a:pt x="6501" y="989"/>
                    <a:pt x="4260" y="0"/>
                    <a:pt x="1949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2821375" y="373600"/>
              <a:ext cx="191175" cy="177450"/>
            </a:xfrm>
            <a:custGeom>
              <a:avLst/>
              <a:gdLst/>
              <a:ahLst/>
              <a:cxnLst/>
              <a:rect l="l" t="t" r="r" b="b"/>
              <a:pathLst>
                <a:path w="7647" h="7098" extrusionOk="0">
                  <a:moveTo>
                    <a:pt x="7027" y="1"/>
                  </a:moveTo>
                  <a:cubicBezTo>
                    <a:pt x="6802" y="1"/>
                    <a:pt x="6579" y="212"/>
                    <a:pt x="6428" y="326"/>
                  </a:cubicBezTo>
                  <a:cubicBezTo>
                    <a:pt x="5957" y="674"/>
                    <a:pt x="5503" y="1046"/>
                    <a:pt x="5059" y="1428"/>
                  </a:cubicBezTo>
                  <a:cubicBezTo>
                    <a:pt x="3377" y="2873"/>
                    <a:pt x="1878" y="4510"/>
                    <a:pt x="567" y="6300"/>
                  </a:cubicBezTo>
                  <a:cubicBezTo>
                    <a:pt x="535" y="6269"/>
                    <a:pt x="494" y="6255"/>
                    <a:pt x="453" y="6255"/>
                  </a:cubicBezTo>
                  <a:cubicBezTo>
                    <a:pt x="407" y="6255"/>
                    <a:pt x="361" y="6273"/>
                    <a:pt x="328" y="6309"/>
                  </a:cubicBezTo>
                  <a:cubicBezTo>
                    <a:pt x="0" y="6675"/>
                    <a:pt x="284" y="6979"/>
                    <a:pt x="693" y="7068"/>
                  </a:cubicBezTo>
                  <a:cubicBezTo>
                    <a:pt x="786" y="7088"/>
                    <a:pt x="879" y="7097"/>
                    <a:pt x="972" y="7097"/>
                  </a:cubicBezTo>
                  <a:cubicBezTo>
                    <a:pt x="1801" y="7097"/>
                    <a:pt x="2643" y="6352"/>
                    <a:pt x="3226" y="5900"/>
                  </a:cubicBezTo>
                  <a:cubicBezTo>
                    <a:pt x="4811" y="4675"/>
                    <a:pt x="6565" y="3204"/>
                    <a:pt x="7247" y="1254"/>
                  </a:cubicBezTo>
                  <a:cubicBezTo>
                    <a:pt x="7360" y="940"/>
                    <a:pt x="7647" y="131"/>
                    <a:pt x="7100" y="9"/>
                  </a:cubicBezTo>
                  <a:cubicBezTo>
                    <a:pt x="7076" y="3"/>
                    <a:pt x="7051" y="1"/>
                    <a:pt x="7027" y="1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2380025" y="721250"/>
              <a:ext cx="168400" cy="95075"/>
            </a:xfrm>
            <a:custGeom>
              <a:avLst/>
              <a:gdLst/>
              <a:ahLst/>
              <a:cxnLst/>
              <a:rect l="l" t="t" r="r" b="b"/>
              <a:pathLst>
                <a:path w="6736" h="3803" extrusionOk="0">
                  <a:moveTo>
                    <a:pt x="6243" y="1"/>
                  </a:moveTo>
                  <a:cubicBezTo>
                    <a:pt x="6170" y="1"/>
                    <a:pt x="6096" y="40"/>
                    <a:pt x="6070" y="128"/>
                  </a:cubicBezTo>
                  <a:cubicBezTo>
                    <a:pt x="5885" y="702"/>
                    <a:pt x="4772" y="1105"/>
                    <a:pt x="4288" y="1353"/>
                  </a:cubicBezTo>
                  <a:cubicBezTo>
                    <a:pt x="3646" y="1681"/>
                    <a:pt x="2994" y="1978"/>
                    <a:pt x="2332" y="2265"/>
                  </a:cubicBezTo>
                  <a:cubicBezTo>
                    <a:pt x="1761" y="2510"/>
                    <a:pt x="1181" y="2746"/>
                    <a:pt x="607" y="2985"/>
                  </a:cubicBezTo>
                  <a:cubicBezTo>
                    <a:pt x="301" y="3115"/>
                    <a:pt x="110" y="3152"/>
                    <a:pt x="17" y="3473"/>
                  </a:cubicBezTo>
                  <a:cubicBezTo>
                    <a:pt x="1" y="3532"/>
                    <a:pt x="31" y="3596"/>
                    <a:pt x="72" y="3637"/>
                  </a:cubicBezTo>
                  <a:cubicBezTo>
                    <a:pt x="209" y="3760"/>
                    <a:pt x="391" y="3803"/>
                    <a:pt x="587" y="3803"/>
                  </a:cubicBezTo>
                  <a:cubicBezTo>
                    <a:pt x="918" y="3803"/>
                    <a:pt x="1292" y="3681"/>
                    <a:pt x="1560" y="3624"/>
                  </a:cubicBezTo>
                  <a:cubicBezTo>
                    <a:pt x="2388" y="3445"/>
                    <a:pt x="3195" y="3180"/>
                    <a:pt x="3966" y="2832"/>
                  </a:cubicBezTo>
                  <a:cubicBezTo>
                    <a:pt x="5045" y="2344"/>
                    <a:pt x="6735" y="1630"/>
                    <a:pt x="6564" y="200"/>
                  </a:cubicBezTo>
                  <a:cubicBezTo>
                    <a:pt x="6554" y="98"/>
                    <a:pt x="6471" y="49"/>
                    <a:pt x="6390" y="49"/>
                  </a:cubicBezTo>
                  <a:cubicBezTo>
                    <a:pt x="6385" y="49"/>
                    <a:pt x="6379" y="50"/>
                    <a:pt x="6373" y="50"/>
                  </a:cubicBezTo>
                  <a:cubicBezTo>
                    <a:pt x="6340" y="18"/>
                    <a:pt x="6292" y="1"/>
                    <a:pt x="6243" y="1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2562550" y="231550"/>
              <a:ext cx="76575" cy="273775"/>
            </a:xfrm>
            <a:custGeom>
              <a:avLst/>
              <a:gdLst/>
              <a:ahLst/>
              <a:cxnLst/>
              <a:rect l="l" t="t" r="r" b="b"/>
              <a:pathLst>
                <a:path w="3063" h="10951" extrusionOk="0">
                  <a:moveTo>
                    <a:pt x="1149" y="0"/>
                  </a:moveTo>
                  <a:cubicBezTo>
                    <a:pt x="1049" y="0"/>
                    <a:pt x="942" y="22"/>
                    <a:pt x="826" y="68"/>
                  </a:cubicBezTo>
                  <a:cubicBezTo>
                    <a:pt x="677" y="130"/>
                    <a:pt x="700" y="321"/>
                    <a:pt x="806" y="382"/>
                  </a:cubicBezTo>
                  <a:cubicBezTo>
                    <a:pt x="0" y="1693"/>
                    <a:pt x="35" y="3219"/>
                    <a:pt x="372" y="4697"/>
                  </a:cubicBezTo>
                  <a:cubicBezTo>
                    <a:pt x="851" y="6799"/>
                    <a:pt x="1619" y="8844"/>
                    <a:pt x="2414" y="10841"/>
                  </a:cubicBezTo>
                  <a:cubicBezTo>
                    <a:pt x="2442" y="10913"/>
                    <a:pt x="2514" y="10951"/>
                    <a:pt x="2583" y="10951"/>
                  </a:cubicBezTo>
                  <a:cubicBezTo>
                    <a:pt x="2658" y="10951"/>
                    <a:pt x="2729" y="10908"/>
                    <a:pt x="2742" y="10817"/>
                  </a:cubicBezTo>
                  <a:cubicBezTo>
                    <a:pt x="3062" y="8486"/>
                    <a:pt x="3059" y="6127"/>
                    <a:pt x="2690" y="3803"/>
                  </a:cubicBezTo>
                  <a:cubicBezTo>
                    <a:pt x="2533" y="2813"/>
                    <a:pt x="2379" y="1646"/>
                    <a:pt x="1984" y="724"/>
                  </a:cubicBezTo>
                  <a:cubicBezTo>
                    <a:pt x="1812" y="324"/>
                    <a:pt x="1540" y="0"/>
                    <a:pt x="1149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2797525" y="639700"/>
              <a:ext cx="281075" cy="45000"/>
            </a:xfrm>
            <a:custGeom>
              <a:avLst/>
              <a:gdLst/>
              <a:ahLst/>
              <a:cxnLst/>
              <a:rect l="l" t="t" r="r" b="b"/>
              <a:pathLst>
                <a:path w="11243" h="1800" extrusionOk="0">
                  <a:moveTo>
                    <a:pt x="7350" y="0"/>
                  </a:moveTo>
                  <a:cubicBezTo>
                    <a:pt x="5233" y="0"/>
                    <a:pt x="3033" y="593"/>
                    <a:pt x="919" y="593"/>
                  </a:cubicBezTo>
                  <a:cubicBezTo>
                    <a:pt x="690" y="593"/>
                    <a:pt x="461" y="586"/>
                    <a:pt x="234" y="571"/>
                  </a:cubicBezTo>
                  <a:cubicBezTo>
                    <a:pt x="230" y="571"/>
                    <a:pt x="226" y="571"/>
                    <a:pt x="222" y="571"/>
                  </a:cubicBezTo>
                  <a:cubicBezTo>
                    <a:pt x="101" y="571"/>
                    <a:pt x="0" y="667"/>
                    <a:pt x="43" y="796"/>
                  </a:cubicBezTo>
                  <a:cubicBezTo>
                    <a:pt x="170" y="1185"/>
                    <a:pt x="442" y="1421"/>
                    <a:pt x="808" y="1459"/>
                  </a:cubicBezTo>
                  <a:cubicBezTo>
                    <a:pt x="799" y="1468"/>
                    <a:pt x="791" y="1478"/>
                    <a:pt x="784" y="1489"/>
                  </a:cubicBezTo>
                  <a:cubicBezTo>
                    <a:pt x="718" y="1620"/>
                    <a:pt x="834" y="1730"/>
                    <a:pt x="947" y="1730"/>
                  </a:cubicBezTo>
                  <a:cubicBezTo>
                    <a:pt x="1003" y="1730"/>
                    <a:pt x="1058" y="1703"/>
                    <a:pt x="1091" y="1639"/>
                  </a:cubicBezTo>
                  <a:cubicBezTo>
                    <a:pt x="1194" y="1439"/>
                    <a:pt x="1579" y="1376"/>
                    <a:pt x="2038" y="1376"/>
                  </a:cubicBezTo>
                  <a:cubicBezTo>
                    <a:pt x="2778" y="1376"/>
                    <a:pt x="3711" y="1540"/>
                    <a:pt x="3972" y="1561"/>
                  </a:cubicBezTo>
                  <a:cubicBezTo>
                    <a:pt x="4839" y="1633"/>
                    <a:pt x="5706" y="1725"/>
                    <a:pt x="6573" y="1773"/>
                  </a:cubicBezTo>
                  <a:cubicBezTo>
                    <a:pt x="6900" y="1790"/>
                    <a:pt x="7226" y="1800"/>
                    <a:pt x="7550" y="1800"/>
                  </a:cubicBezTo>
                  <a:cubicBezTo>
                    <a:pt x="8755" y="1800"/>
                    <a:pt x="9943" y="1663"/>
                    <a:pt x="11096" y="1257"/>
                  </a:cubicBezTo>
                  <a:cubicBezTo>
                    <a:pt x="11243" y="1202"/>
                    <a:pt x="11232" y="1014"/>
                    <a:pt x="11113" y="943"/>
                  </a:cubicBezTo>
                  <a:cubicBezTo>
                    <a:pt x="9916" y="223"/>
                    <a:pt x="8648" y="0"/>
                    <a:pt x="7350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1"/>
          <p:cNvSpPr txBox="1">
            <a:spLocks noGrp="1"/>
          </p:cNvSpPr>
          <p:nvPr>
            <p:ph type="title"/>
          </p:nvPr>
        </p:nvSpPr>
        <p:spPr>
          <a:xfrm>
            <a:off x="720000" y="27644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21"/>
          <p:cNvSpPr txBox="1">
            <a:spLocks noGrp="1"/>
          </p:cNvSpPr>
          <p:nvPr>
            <p:ph type="subTitle" idx="1"/>
          </p:nvPr>
        </p:nvSpPr>
        <p:spPr>
          <a:xfrm>
            <a:off x="720000" y="329212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1"/>
          <p:cNvSpPr txBox="1">
            <a:spLocks noGrp="1"/>
          </p:cNvSpPr>
          <p:nvPr>
            <p:ph type="title" idx="2"/>
          </p:nvPr>
        </p:nvSpPr>
        <p:spPr>
          <a:xfrm>
            <a:off x="3403800" y="27644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21"/>
          <p:cNvSpPr txBox="1">
            <a:spLocks noGrp="1"/>
          </p:cNvSpPr>
          <p:nvPr>
            <p:ph type="subTitle" idx="3"/>
          </p:nvPr>
        </p:nvSpPr>
        <p:spPr>
          <a:xfrm>
            <a:off x="3403800" y="32921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1"/>
          <p:cNvSpPr txBox="1">
            <a:spLocks noGrp="1"/>
          </p:cNvSpPr>
          <p:nvPr>
            <p:ph type="title" idx="4"/>
          </p:nvPr>
        </p:nvSpPr>
        <p:spPr>
          <a:xfrm>
            <a:off x="6087600" y="27644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21"/>
          <p:cNvSpPr txBox="1">
            <a:spLocks noGrp="1"/>
          </p:cNvSpPr>
          <p:nvPr>
            <p:ph type="subTitle" idx="5"/>
          </p:nvPr>
        </p:nvSpPr>
        <p:spPr>
          <a:xfrm>
            <a:off x="6087600" y="32921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1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1"/>
          <p:cNvSpPr/>
          <p:nvPr/>
        </p:nvSpPr>
        <p:spPr>
          <a:xfrm flipH="1">
            <a:off x="8032858" y="3331825"/>
            <a:ext cx="2049869" cy="2342679"/>
          </a:xfrm>
          <a:custGeom>
            <a:avLst/>
            <a:gdLst/>
            <a:ahLst/>
            <a:cxnLst/>
            <a:rect l="l" t="t" r="r" b="b"/>
            <a:pathLst>
              <a:path w="31881" h="36435" extrusionOk="0">
                <a:moveTo>
                  <a:pt x="25032" y="6664"/>
                </a:moveTo>
                <a:cubicBezTo>
                  <a:pt x="25144" y="6664"/>
                  <a:pt x="25307" y="7070"/>
                  <a:pt x="25316" y="7097"/>
                </a:cubicBezTo>
                <a:cubicBezTo>
                  <a:pt x="25356" y="7253"/>
                  <a:pt x="25376" y="7421"/>
                  <a:pt x="25351" y="7580"/>
                </a:cubicBezTo>
                <a:cubicBezTo>
                  <a:pt x="25297" y="7899"/>
                  <a:pt x="25026" y="8193"/>
                  <a:pt x="24699" y="8193"/>
                </a:cubicBezTo>
                <a:cubicBezTo>
                  <a:pt x="24652" y="8193"/>
                  <a:pt x="24603" y="8187"/>
                  <a:pt x="24554" y="8174"/>
                </a:cubicBezTo>
                <a:cubicBezTo>
                  <a:pt x="24200" y="8080"/>
                  <a:pt x="24119" y="7670"/>
                  <a:pt x="24222" y="7362"/>
                </a:cubicBezTo>
                <a:cubicBezTo>
                  <a:pt x="24315" y="7076"/>
                  <a:pt x="24544" y="6879"/>
                  <a:pt x="24793" y="6725"/>
                </a:cubicBezTo>
                <a:cubicBezTo>
                  <a:pt x="24819" y="6740"/>
                  <a:pt x="24847" y="6748"/>
                  <a:pt x="24874" y="6748"/>
                </a:cubicBezTo>
                <a:cubicBezTo>
                  <a:pt x="24915" y="6748"/>
                  <a:pt x="24956" y="6730"/>
                  <a:pt x="24991" y="6687"/>
                </a:cubicBezTo>
                <a:cubicBezTo>
                  <a:pt x="25003" y="6671"/>
                  <a:pt x="25017" y="6664"/>
                  <a:pt x="25032" y="6664"/>
                </a:cubicBezTo>
                <a:close/>
                <a:moveTo>
                  <a:pt x="15584" y="17720"/>
                </a:moveTo>
                <a:cubicBezTo>
                  <a:pt x="15673" y="17720"/>
                  <a:pt x="15773" y="17776"/>
                  <a:pt x="15884" y="17889"/>
                </a:cubicBezTo>
                <a:cubicBezTo>
                  <a:pt x="15995" y="17989"/>
                  <a:pt x="16100" y="18098"/>
                  <a:pt x="16197" y="18213"/>
                </a:cubicBezTo>
                <a:cubicBezTo>
                  <a:pt x="16340" y="18377"/>
                  <a:pt x="16468" y="18553"/>
                  <a:pt x="16579" y="18742"/>
                </a:cubicBezTo>
                <a:cubicBezTo>
                  <a:pt x="16836" y="19173"/>
                  <a:pt x="17322" y="20258"/>
                  <a:pt x="16422" y="20320"/>
                </a:cubicBezTo>
                <a:cubicBezTo>
                  <a:pt x="16400" y="20322"/>
                  <a:pt x="16378" y="20323"/>
                  <a:pt x="16357" y="20323"/>
                </a:cubicBezTo>
                <a:cubicBezTo>
                  <a:pt x="15435" y="20323"/>
                  <a:pt x="15236" y="19046"/>
                  <a:pt x="15236" y="18159"/>
                </a:cubicBezTo>
                <a:cubicBezTo>
                  <a:pt x="15325" y="17866"/>
                  <a:pt x="15440" y="17720"/>
                  <a:pt x="15584" y="17720"/>
                </a:cubicBezTo>
                <a:close/>
                <a:moveTo>
                  <a:pt x="19231" y="22910"/>
                </a:moveTo>
                <a:cubicBezTo>
                  <a:pt x="19654" y="22910"/>
                  <a:pt x="19933" y="23485"/>
                  <a:pt x="19730" y="23923"/>
                </a:cubicBezTo>
                <a:cubicBezTo>
                  <a:pt x="19535" y="24344"/>
                  <a:pt x="19038" y="24560"/>
                  <a:pt x="18590" y="24560"/>
                </a:cubicBezTo>
                <a:cubicBezTo>
                  <a:pt x="18579" y="24560"/>
                  <a:pt x="18568" y="24560"/>
                  <a:pt x="18558" y="24559"/>
                </a:cubicBezTo>
                <a:cubicBezTo>
                  <a:pt x="17814" y="24539"/>
                  <a:pt x="17401" y="23836"/>
                  <a:pt x="18045" y="23297"/>
                </a:cubicBezTo>
                <a:cubicBezTo>
                  <a:pt x="18222" y="23146"/>
                  <a:pt x="18424" y="23040"/>
                  <a:pt x="18638" y="22967"/>
                </a:cubicBezTo>
                <a:cubicBezTo>
                  <a:pt x="18665" y="23027"/>
                  <a:pt x="18720" y="23071"/>
                  <a:pt x="18784" y="23071"/>
                </a:cubicBezTo>
                <a:cubicBezTo>
                  <a:pt x="18815" y="23071"/>
                  <a:pt x="18848" y="23061"/>
                  <a:pt x="18880" y="23037"/>
                </a:cubicBezTo>
                <a:cubicBezTo>
                  <a:pt x="19003" y="22948"/>
                  <a:pt x="19122" y="22910"/>
                  <a:pt x="19231" y="22910"/>
                </a:cubicBezTo>
                <a:close/>
                <a:moveTo>
                  <a:pt x="13684" y="23154"/>
                </a:moveTo>
                <a:cubicBezTo>
                  <a:pt x="14022" y="23154"/>
                  <a:pt x="14545" y="23609"/>
                  <a:pt x="14713" y="23784"/>
                </a:cubicBezTo>
                <a:cubicBezTo>
                  <a:pt x="14981" y="24063"/>
                  <a:pt x="15251" y="24923"/>
                  <a:pt x="14598" y="24954"/>
                </a:cubicBezTo>
                <a:cubicBezTo>
                  <a:pt x="14591" y="24954"/>
                  <a:pt x="14584" y="24954"/>
                  <a:pt x="14578" y="24954"/>
                </a:cubicBezTo>
                <a:cubicBezTo>
                  <a:pt x="14157" y="24954"/>
                  <a:pt x="13857" y="24453"/>
                  <a:pt x="13731" y="24117"/>
                </a:cubicBezTo>
                <a:cubicBezTo>
                  <a:pt x="13616" y="23814"/>
                  <a:pt x="13572" y="23487"/>
                  <a:pt x="13602" y="23164"/>
                </a:cubicBezTo>
                <a:cubicBezTo>
                  <a:pt x="13628" y="23157"/>
                  <a:pt x="13655" y="23154"/>
                  <a:pt x="13684" y="23154"/>
                </a:cubicBezTo>
                <a:close/>
                <a:moveTo>
                  <a:pt x="22799" y="0"/>
                </a:moveTo>
                <a:cubicBezTo>
                  <a:pt x="22758" y="0"/>
                  <a:pt x="22715" y="15"/>
                  <a:pt x="22678" y="49"/>
                </a:cubicBezTo>
                <a:cubicBezTo>
                  <a:pt x="22673" y="54"/>
                  <a:pt x="22666" y="59"/>
                  <a:pt x="22660" y="63"/>
                </a:cubicBezTo>
                <a:cubicBezTo>
                  <a:pt x="22631" y="48"/>
                  <a:pt x="22599" y="40"/>
                  <a:pt x="22567" y="40"/>
                </a:cubicBezTo>
                <a:cubicBezTo>
                  <a:pt x="22477" y="40"/>
                  <a:pt x="22392" y="100"/>
                  <a:pt x="22411" y="215"/>
                </a:cubicBezTo>
                <a:cubicBezTo>
                  <a:pt x="22413" y="233"/>
                  <a:pt x="22421" y="246"/>
                  <a:pt x="22420" y="263"/>
                </a:cubicBezTo>
                <a:cubicBezTo>
                  <a:pt x="21421" y="1073"/>
                  <a:pt x="20212" y="1509"/>
                  <a:pt x="18916" y="1509"/>
                </a:cubicBezTo>
                <a:cubicBezTo>
                  <a:pt x="18886" y="1509"/>
                  <a:pt x="18857" y="1508"/>
                  <a:pt x="18827" y="1508"/>
                </a:cubicBezTo>
                <a:cubicBezTo>
                  <a:pt x="18392" y="1501"/>
                  <a:pt x="17941" y="1456"/>
                  <a:pt x="17497" y="1456"/>
                </a:cubicBezTo>
                <a:cubicBezTo>
                  <a:pt x="17007" y="1456"/>
                  <a:pt x="16524" y="1511"/>
                  <a:pt x="16076" y="1734"/>
                </a:cubicBezTo>
                <a:cubicBezTo>
                  <a:pt x="14138" y="2704"/>
                  <a:pt x="14759" y="5465"/>
                  <a:pt x="15345" y="7064"/>
                </a:cubicBezTo>
                <a:cubicBezTo>
                  <a:pt x="15759" y="8194"/>
                  <a:pt x="16443" y="9159"/>
                  <a:pt x="16941" y="10245"/>
                </a:cubicBezTo>
                <a:cubicBezTo>
                  <a:pt x="17198" y="10800"/>
                  <a:pt x="17593" y="11826"/>
                  <a:pt x="17187" y="12411"/>
                </a:cubicBezTo>
                <a:cubicBezTo>
                  <a:pt x="17024" y="12645"/>
                  <a:pt x="16858" y="12742"/>
                  <a:pt x="16695" y="12742"/>
                </a:cubicBezTo>
                <a:cubicBezTo>
                  <a:pt x="15963" y="12742"/>
                  <a:pt x="15279" y="10805"/>
                  <a:pt x="15143" y="10488"/>
                </a:cubicBezTo>
                <a:cubicBezTo>
                  <a:pt x="14581" y="9191"/>
                  <a:pt x="13979" y="7902"/>
                  <a:pt x="13459" y="6588"/>
                </a:cubicBezTo>
                <a:cubicBezTo>
                  <a:pt x="13135" y="5782"/>
                  <a:pt x="12951" y="4987"/>
                  <a:pt x="13145" y="4121"/>
                </a:cubicBezTo>
                <a:cubicBezTo>
                  <a:pt x="13316" y="3372"/>
                  <a:pt x="13709" y="2685"/>
                  <a:pt x="14083" y="2022"/>
                </a:cubicBezTo>
                <a:cubicBezTo>
                  <a:pt x="14155" y="1891"/>
                  <a:pt x="14037" y="1787"/>
                  <a:pt x="13918" y="1787"/>
                </a:cubicBezTo>
                <a:cubicBezTo>
                  <a:pt x="13889" y="1787"/>
                  <a:pt x="13859" y="1793"/>
                  <a:pt x="13833" y="1807"/>
                </a:cubicBezTo>
                <a:cubicBezTo>
                  <a:pt x="12287" y="2602"/>
                  <a:pt x="10859" y="3593"/>
                  <a:pt x="9596" y="4788"/>
                </a:cubicBezTo>
                <a:cubicBezTo>
                  <a:pt x="8696" y="5637"/>
                  <a:pt x="7566" y="6637"/>
                  <a:pt x="7664" y="7877"/>
                </a:cubicBezTo>
                <a:cubicBezTo>
                  <a:pt x="7670" y="7936"/>
                  <a:pt x="7677" y="7995"/>
                  <a:pt x="7689" y="8053"/>
                </a:cubicBezTo>
                <a:cubicBezTo>
                  <a:pt x="7720" y="8239"/>
                  <a:pt x="7777" y="8421"/>
                  <a:pt x="7857" y="8592"/>
                </a:cubicBezTo>
                <a:cubicBezTo>
                  <a:pt x="8210" y="9375"/>
                  <a:pt x="8767" y="10087"/>
                  <a:pt x="9237" y="10805"/>
                </a:cubicBezTo>
                <a:lnTo>
                  <a:pt x="10968" y="13453"/>
                </a:lnTo>
                <a:cubicBezTo>
                  <a:pt x="11546" y="14337"/>
                  <a:pt x="12122" y="15222"/>
                  <a:pt x="12698" y="16105"/>
                </a:cubicBezTo>
                <a:cubicBezTo>
                  <a:pt x="13216" y="16906"/>
                  <a:pt x="13797" y="17742"/>
                  <a:pt x="13750" y="18718"/>
                </a:cubicBezTo>
                <a:cubicBezTo>
                  <a:pt x="10134" y="16333"/>
                  <a:pt x="7732" y="12394"/>
                  <a:pt x="7234" y="8106"/>
                </a:cubicBezTo>
                <a:cubicBezTo>
                  <a:pt x="7225" y="8044"/>
                  <a:pt x="7217" y="7981"/>
                  <a:pt x="7213" y="7920"/>
                </a:cubicBezTo>
                <a:cubicBezTo>
                  <a:pt x="7186" y="7673"/>
                  <a:pt x="7168" y="7421"/>
                  <a:pt x="7154" y="7170"/>
                </a:cubicBezTo>
                <a:cubicBezTo>
                  <a:pt x="7148" y="7075"/>
                  <a:pt x="7066" y="7017"/>
                  <a:pt x="6982" y="7017"/>
                </a:cubicBezTo>
                <a:cubicBezTo>
                  <a:pt x="6949" y="7017"/>
                  <a:pt x="6916" y="7026"/>
                  <a:pt x="6887" y="7046"/>
                </a:cubicBezTo>
                <a:cubicBezTo>
                  <a:pt x="5486" y="7918"/>
                  <a:pt x="4372" y="9165"/>
                  <a:pt x="3684" y="10667"/>
                </a:cubicBezTo>
                <a:cubicBezTo>
                  <a:pt x="3089" y="11964"/>
                  <a:pt x="2596" y="13784"/>
                  <a:pt x="3202" y="15163"/>
                </a:cubicBezTo>
                <a:cubicBezTo>
                  <a:pt x="3241" y="15254"/>
                  <a:pt x="3284" y="15341"/>
                  <a:pt x="3334" y="15427"/>
                </a:cubicBezTo>
                <a:cubicBezTo>
                  <a:pt x="4059" y="16728"/>
                  <a:pt x="5668" y="17543"/>
                  <a:pt x="6787" y="18422"/>
                </a:cubicBezTo>
                <a:cubicBezTo>
                  <a:pt x="8415" y="19701"/>
                  <a:pt x="9957" y="21081"/>
                  <a:pt x="11418" y="22546"/>
                </a:cubicBezTo>
                <a:cubicBezTo>
                  <a:pt x="9409" y="22483"/>
                  <a:pt x="7643" y="21418"/>
                  <a:pt x="6089" y="20193"/>
                </a:cubicBezTo>
                <a:cubicBezTo>
                  <a:pt x="4696" y="19093"/>
                  <a:pt x="3143" y="17824"/>
                  <a:pt x="2783" y="15994"/>
                </a:cubicBezTo>
                <a:cubicBezTo>
                  <a:pt x="2772" y="15923"/>
                  <a:pt x="2719" y="15866"/>
                  <a:pt x="2650" y="15845"/>
                </a:cubicBezTo>
                <a:cubicBezTo>
                  <a:pt x="2636" y="15842"/>
                  <a:pt x="2622" y="15840"/>
                  <a:pt x="2607" y="15840"/>
                </a:cubicBezTo>
                <a:cubicBezTo>
                  <a:pt x="2551" y="15840"/>
                  <a:pt x="2494" y="15870"/>
                  <a:pt x="2457" y="15936"/>
                </a:cubicBezTo>
                <a:cubicBezTo>
                  <a:pt x="1410" y="17809"/>
                  <a:pt x="1" y="21059"/>
                  <a:pt x="1359" y="23128"/>
                </a:cubicBezTo>
                <a:cubicBezTo>
                  <a:pt x="1991" y="24089"/>
                  <a:pt x="3109" y="24372"/>
                  <a:pt x="4175" y="24573"/>
                </a:cubicBezTo>
                <a:cubicBezTo>
                  <a:pt x="5857" y="24892"/>
                  <a:pt x="7307" y="25403"/>
                  <a:pt x="8622" y="26500"/>
                </a:cubicBezTo>
                <a:cubicBezTo>
                  <a:pt x="8372" y="26615"/>
                  <a:pt x="8098" y="26661"/>
                  <a:pt x="7810" y="26661"/>
                </a:cubicBezTo>
                <a:cubicBezTo>
                  <a:pt x="6771" y="26661"/>
                  <a:pt x="5556" y="26057"/>
                  <a:pt x="4676" y="25879"/>
                </a:cubicBezTo>
                <a:cubicBezTo>
                  <a:pt x="4027" y="25746"/>
                  <a:pt x="3368" y="25662"/>
                  <a:pt x="2707" y="25626"/>
                </a:cubicBezTo>
                <a:cubicBezTo>
                  <a:pt x="2482" y="25612"/>
                  <a:pt x="2170" y="25560"/>
                  <a:pt x="1874" y="25560"/>
                </a:cubicBezTo>
                <a:cubicBezTo>
                  <a:pt x="1647" y="25560"/>
                  <a:pt x="1429" y="25591"/>
                  <a:pt x="1269" y="25692"/>
                </a:cubicBezTo>
                <a:cubicBezTo>
                  <a:pt x="560" y="26139"/>
                  <a:pt x="1309" y="27496"/>
                  <a:pt x="1568" y="28003"/>
                </a:cubicBezTo>
                <a:cubicBezTo>
                  <a:pt x="2134" y="29127"/>
                  <a:pt x="2960" y="30131"/>
                  <a:pt x="3774" y="31085"/>
                </a:cubicBezTo>
                <a:cubicBezTo>
                  <a:pt x="4945" y="32456"/>
                  <a:pt x="6435" y="33758"/>
                  <a:pt x="8236" y="33758"/>
                </a:cubicBezTo>
                <a:cubicBezTo>
                  <a:pt x="8576" y="33758"/>
                  <a:pt x="8928" y="33711"/>
                  <a:pt x="9290" y="33610"/>
                </a:cubicBezTo>
                <a:cubicBezTo>
                  <a:pt x="11263" y="33056"/>
                  <a:pt x="12684" y="31399"/>
                  <a:pt x="14609" y="30729"/>
                </a:cubicBezTo>
                <a:cubicBezTo>
                  <a:pt x="15077" y="34075"/>
                  <a:pt x="17937" y="36435"/>
                  <a:pt x="21133" y="36435"/>
                </a:cubicBezTo>
                <a:cubicBezTo>
                  <a:pt x="21839" y="36435"/>
                  <a:pt x="22562" y="36320"/>
                  <a:pt x="23278" y="36074"/>
                </a:cubicBezTo>
                <a:cubicBezTo>
                  <a:pt x="27344" y="34681"/>
                  <a:pt x="30829" y="30679"/>
                  <a:pt x="30103" y="26193"/>
                </a:cubicBezTo>
                <a:cubicBezTo>
                  <a:pt x="30090" y="26105"/>
                  <a:pt x="30013" y="26033"/>
                  <a:pt x="29929" y="26033"/>
                </a:cubicBezTo>
                <a:cubicBezTo>
                  <a:pt x="29898" y="26033"/>
                  <a:pt x="29866" y="26043"/>
                  <a:pt x="29836" y="26066"/>
                </a:cubicBezTo>
                <a:cubicBezTo>
                  <a:pt x="28135" y="27376"/>
                  <a:pt x="26018" y="28293"/>
                  <a:pt x="23925" y="28293"/>
                </a:cubicBezTo>
                <a:cubicBezTo>
                  <a:pt x="22699" y="28293"/>
                  <a:pt x="21481" y="27978"/>
                  <a:pt x="20360" y="27244"/>
                </a:cubicBezTo>
                <a:cubicBezTo>
                  <a:pt x="21312" y="26810"/>
                  <a:pt x="22339" y="26742"/>
                  <a:pt x="23374" y="26742"/>
                </a:cubicBezTo>
                <a:cubicBezTo>
                  <a:pt x="23846" y="26742"/>
                  <a:pt x="24320" y="26756"/>
                  <a:pt x="24788" y="26756"/>
                </a:cubicBezTo>
                <a:cubicBezTo>
                  <a:pt x="24873" y="26756"/>
                  <a:pt x="24957" y="26756"/>
                  <a:pt x="25041" y="26755"/>
                </a:cubicBezTo>
                <a:cubicBezTo>
                  <a:pt x="26551" y="26734"/>
                  <a:pt x="28233" y="26411"/>
                  <a:pt x="29563" y="25668"/>
                </a:cubicBezTo>
                <a:cubicBezTo>
                  <a:pt x="30039" y="25407"/>
                  <a:pt x="30247" y="25034"/>
                  <a:pt x="30387" y="24520"/>
                </a:cubicBezTo>
                <a:cubicBezTo>
                  <a:pt x="30641" y="23588"/>
                  <a:pt x="30775" y="22603"/>
                  <a:pt x="30963" y="21654"/>
                </a:cubicBezTo>
                <a:cubicBezTo>
                  <a:pt x="31166" y="20652"/>
                  <a:pt x="31402" y="19651"/>
                  <a:pt x="31564" y="18641"/>
                </a:cubicBezTo>
                <a:cubicBezTo>
                  <a:pt x="31650" y="18134"/>
                  <a:pt x="31671" y="17678"/>
                  <a:pt x="31358" y="17248"/>
                </a:cubicBezTo>
                <a:cubicBezTo>
                  <a:pt x="31323" y="17202"/>
                  <a:pt x="31266" y="17176"/>
                  <a:pt x="31209" y="17176"/>
                </a:cubicBezTo>
                <a:cubicBezTo>
                  <a:pt x="31163" y="17176"/>
                  <a:pt x="31118" y="17194"/>
                  <a:pt x="31087" y="17233"/>
                </a:cubicBezTo>
                <a:cubicBezTo>
                  <a:pt x="29425" y="19356"/>
                  <a:pt x="27262" y="21043"/>
                  <a:pt x="24775" y="22097"/>
                </a:cubicBezTo>
                <a:cubicBezTo>
                  <a:pt x="24211" y="22336"/>
                  <a:pt x="23632" y="22542"/>
                  <a:pt x="23043" y="22714"/>
                </a:cubicBezTo>
                <a:cubicBezTo>
                  <a:pt x="22675" y="22822"/>
                  <a:pt x="21964" y="23112"/>
                  <a:pt x="21429" y="23112"/>
                </a:cubicBezTo>
                <a:cubicBezTo>
                  <a:pt x="21236" y="23112"/>
                  <a:pt x="21066" y="23074"/>
                  <a:pt x="20943" y="22977"/>
                </a:cubicBezTo>
                <a:cubicBezTo>
                  <a:pt x="19994" y="22221"/>
                  <a:pt x="22295" y="21397"/>
                  <a:pt x="22612" y="21309"/>
                </a:cubicBezTo>
                <a:cubicBezTo>
                  <a:pt x="23202" y="21146"/>
                  <a:pt x="23804" y="21045"/>
                  <a:pt x="24393" y="20876"/>
                </a:cubicBezTo>
                <a:cubicBezTo>
                  <a:pt x="26660" y="20223"/>
                  <a:pt x="29075" y="18840"/>
                  <a:pt x="30391" y="16830"/>
                </a:cubicBezTo>
                <a:cubicBezTo>
                  <a:pt x="31880" y="14558"/>
                  <a:pt x="30586" y="11688"/>
                  <a:pt x="29744" y="9401"/>
                </a:cubicBezTo>
                <a:cubicBezTo>
                  <a:pt x="29717" y="9328"/>
                  <a:pt x="29652" y="9292"/>
                  <a:pt x="29587" y="9292"/>
                </a:cubicBezTo>
                <a:cubicBezTo>
                  <a:pt x="29526" y="9292"/>
                  <a:pt x="29464" y="9323"/>
                  <a:pt x="29431" y="9385"/>
                </a:cubicBezTo>
                <a:cubicBezTo>
                  <a:pt x="29343" y="9542"/>
                  <a:pt x="29258" y="9704"/>
                  <a:pt x="29170" y="9861"/>
                </a:cubicBezTo>
                <a:cubicBezTo>
                  <a:pt x="27870" y="12248"/>
                  <a:pt x="26464" y="14687"/>
                  <a:pt x="24317" y="16406"/>
                </a:cubicBezTo>
                <a:cubicBezTo>
                  <a:pt x="23934" y="16713"/>
                  <a:pt x="22834" y="17566"/>
                  <a:pt x="22073" y="17566"/>
                </a:cubicBezTo>
                <a:cubicBezTo>
                  <a:pt x="21693" y="17566"/>
                  <a:pt x="21398" y="17354"/>
                  <a:pt x="21318" y="16756"/>
                </a:cubicBezTo>
                <a:cubicBezTo>
                  <a:pt x="21197" y="15866"/>
                  <a:pt x="22274" y="15226"/>
                  <a:pt x="22877" y="14778"/>
                </a:cubicBezTo>
                <a:cubicBezTo>
                  <a:pt x="23989" y="13953"/>
                  <a:pt x="25134" y="13166"/>
                  <a:pt x="26171" y="12247"/>
                </a:cubicBezTo>
                <a:cubicBezTo>
                  <a:pt x="26832" y="11663"/>
                  <a:pt x="27950" y="10614"/>
                  <a:pt x="28544" y="9504"/>
                </a:cubicBezTo>
                <a:cubicBezTo>
                  <a:pt x="29018" y="8623"/>
                  <a:pt x="29164" y="7701"/>
                  <a:pt x="28495" y="6944"/>
                </a:cubicBezTo>
                <a:cubicBezTo>
                  <a:pt x="27547" y="5871"/>
                  <a:pt x="26210" y="5110"/>
                  <a:pt x="25159" y="4132"/>
                </a:cubicBezTo>
                <a:cubicBezTo>
                  <a:pt x="24050" y="3107"/>
                  <a:pt x="23125" y="1881"/>
                  <a:pt x="22800" y="388"/>
                </a:cubicBezTo>
                <a:cubicBezTo>
                  <a:pt x="22845" y="351"/>
                  <a:pt x="22891" y="314"/>
                  <a:pt x="22937" y="273"/>
                </a:cubicBezTo>
                <a:cubicBezTo>
                  <a:pt x="23062" y="159"/>
                  <a:pt x="22937" y="0"/>
                  <a:pt x="22799" y="0"/>
                </a:cubicBezTo>
                <a:close/>
              </a:path>
            </a:pathLst>
          </a:custGeom>
          <a:solidFill>
            <a:srgbClr val="FED68C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2"/>
          <p:cNvSpPr txBox="1">
            <a:spLocks noGrp="1"/>
          </p:cNvSpPr>
          <p:nvPr>
            <p:ph type="title"/>
          </p:nvPr>
        </p:nvSpPr>
        <p:spPr>
          <a:xfrm>
            <a:off x="720000" y="2616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1"/>
          </p:nvPr>
        </p:nvSpPr>
        <p:spPr>
          <a:xfrm>
            <a:off x="720000" y="3144485"/>
            <a:ext cx="2336400" cy="8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2"/>
          </p:nvPr>
        </p:nvSpPr>
        <p:spPr>
          <a:xfrm>
            <a:off x="3403800" y="2616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3"/>
          </p:nvPr>
        </p:nvSpPr>
        <p:spPr>
          <a:xfrm>
            <a:off x="3403800" y="3144485"/>
            <a:ext cx="2336400" cy="8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22"/>
          <p:cNvSpPr txBox="1">
            <a:spLocks noGrp="1"/>
          </p:cNvSpPr>
          <p:nvPr>
            <p:ph type="title" idx="4"/>
          </p:nvPr>
        </p:nvSpPr>
        <p:spPr>
          <a:xfrm>
            <a:off x="6087600" y="2616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7" name="Google Shape;637;p22"/>
          <p:cNvSpPr txBox="1">
            <a:spLocks noGrp="1"/>
          </p:cNvSpPr>
          <p:nvPr>
            <p:ph type="subTitle" idx="5"/>
          </p:nvPr>
        </p:nvSpPr>
        <p:spPr>
          <a:xfrm>
            <a:off x="6087600" y="3144485"/>
            <a:ext cx="2336400" cy="8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9" name="Google Shape;639;p22"/>
          <p:cNvGrpSpPr/>
          <p:nvPr/>
        </p:nvGrpSpPr>
        <p:grpSpPr>
          <a:xfrm>
            <a:off x="-848675" y="-765761"/>
            <a:ext cx="11010738" cy="6052940"/>
            <a:chOff x="-848675" y="-765761"/>
            <a:chExt cx="11010738" cy="6052940"/>
          </a:xfrm>
        </p:grpSpPr>
        <p:sp>
          <p:nvSpPr>
            <p:cNvPr id="640" name="Google Shape;640;p22"/>
            <p:cNvSpPr/>
            <p:nvPr/>
          </p:nvSpPr>
          <p:spPr>
            <a:xfrm flipH="1">
              <a:off x="8112194" y="2944500"/>
              <a:ext cx="2049869" cy="2342679"/>
            </a:xfrm>
            <a:custGeom>
              <a:avLst/>
              <a:gdLst/>
              <a:ahLst/>
              <a:cxnLst/>
              <a:rect l="l" t="t" r="r" b="b"/>
              <a:pathLst>
                <a:path w="31881" h="36435" extrusionOk="0">
                  <a:moveTo>
                    <a:pt x="25032" y="6664"/>
                  </a:moveTo>
                  <a:cubicBezTo>
                    <a:pt x="25144" y="6664"/>
                    <a:pt x="25307" y="7070"/>
                    <a:pt x="25316" y="7097"/>
                  </a:cubicBezTo>
                  <a:cubicBezTo>
                    <a:pt x="25356" y="7253"/>
                    <a:pt x="25376" y="7421"/>
                    <a:pt x="25351" y="7580"/>
                  </a:cubicBezTo>
                  <a:cubicBezTo>
                    <a:pt x="25297" y="7899"/>
                    <a:pt x="25026" y="8193"/>
                    <a:pt x="24699" y="8193"/>
                  </a:cubicBezTo>
                  <a:cubicBezTo>
                    <a:pt x="24652" y="8193"/>
                    <a:pt x="24603" y="8187"/>
                    <a:pt x="24554" y="8174"/>
                  </a:cubicBezTo>
                  <a:cubicBezTo>
                    <a:pt x="24200" y="8080"/>
                    <a:pt x="24119" y="7670"/>
                    <a:pt x="24222" y="7362"/>
                  </a:cubicBezTo>
                  <a:cubicBezTo>
                    <a:pt x="24315" y="7076"/>
                    <a:pt x="24544" y="6879"/>
                    <a:pt x="24793" y="6725"/>
                  </a:cubicBezTo>
                  <a:cubicBezTo>
                    <a:pt x="24819" y="6740"/>
                    <a:pt x="24847" y="6748"/>
                    <a:pt x="24874" y="6748"/>
                  </a:cubicBezTo>
                  <a:cubicBezTo>
                    <a:pt x="24915" y="6748"/>
                    <a:pt x="24956" y="6730"/>
                    <a:pt x="24991" y="6687"/>
                  </a:cubicBezTo>
                  <a:cubicBezTo>
                    <a:pt x="25003" y="6671"/>
                    <a:pt x="25017" y="6664"/>
                    <a:pt x="25032" y="6664"/>
                  </a:cubicBezTo>
                  <a:close/>
                  <a:moveTo>
                    <a:pt x="15584" y="17720"/>
                  </a:moveTo>
                  <a:cubicBezTo>
                    <a:pt x="15673" y="17720"/>
                    <a:pt x="15773" y="17776"/>
                    <a:pt x="15884" y="17889"/>
                  </a:cubicBezTo>
                  <a:cubicBezTo>
                    <a:pt x="15995" y="17989"/>
                    <a:pt x="16100" y="18098"/>
                    <a:pt x="16197" y="18213"/>
                  </a:cubicBezTo>
                  <a:cubicBezTo>
                    <a:pt x="16340" y="18377"/>
                    <a:pt x="16468" y="18553"/>
                    <a:pt x="16579" y="18742"/>
                  </a:cubicBezTo>
                  <a:cubicBezTo>
                    <a:pt x="16836" y="19173"/>
                    <a:pt x="17322" y="20258"/>
                    <a:pt x="16422" y="20320"/>
                  </a:cubicBezTo>
                  <a:cubicBezTo>
                    <a:pt x="16400" y="20322"/>
                    <a:pt x="16378" y="20323"/>
                    <a:pt x="16357" y="20323"/>
                  </a:cubicBezTo>
                  <a:cubicBezTo>
                    <a:pt x="15435" y="20323"/>
                    <a:pt x="15236" y="19046"/>
                    <a:pt x="15236" y="18159"/>
                  </a:cubicBezTo>
                  <a:cubicBezTo>
                    <a:pt x="15325" y="17866"/>
                    <a:pt x="15440" y="17720"/>
                    <a:pt x="15584" y="17720"/>
                  </a:cubicBezTo>
                  <a:close/>
                  <a:moveTo>
                    <a:pt x="19231" y="22910"/>
                  </a:moveTo>
                  <a:cubicBezTo>
                    <a:pt x="19654" y="22910"/>
                    <a:pt x="19933" y="23485"/>
                    <a:pt x="19730" y="23923"/>
                  </a:cubicBezTo>
                  <a:cubicBezTo>
                    <a:pt x="19535" y="24344"/>
                    <a:pt x="19038" y="24560"/>
                    <a:pt x="18590" y="24560"/>
                  </a:cubicBezTo>
                  <a:cubicBezTo>
                    <a:pt x="18579" y="24560"/>
                    <a:pt x="18568" y="24560"/>
                    <a:pt x="18558" y="24559"/>
                  </a:cubicBezTo>
                  <a:cubicBezTo>
                    <a:pt x="17814" y="24539"/>
                    <a:pt x="17401" y="23836"/>
                    <a:pt x="18045" y="23297"/>
                  </a:cubicBezTo>
                  <a:cubicBezTo>
                    <a:pt x="18222" y="23146"/>
                    <a:pt x="18424" y="23040"/>
                    <a:pt x="18638" y="22967"/>
                  </a:cubicBezTo>
                  <a:cubicBezTo>
                    <a:pt x="18665" y="23027"/>
                    <a:pt x="18720" y="23071"/>
                    <a:pt x="18784" y="23071"/>
                  </a:cubicBezTo>
                  <a:cubicBezTo>
                    <a:pt x="18815" y="23071"/>
                    <a:pt x="18848" y="23061"/>
                    <a:pt x="18880" y="23037"/>
                  </a:cubicBezTo>
                  <a:cubicBezTo>
                    <a:pt x="19003" y="22948"/>
                    <a:pt x="19122" y="22910"/>
                    <a:pt x="19231" y="22910"/>
                  </a:cubicBezTo>
                  <a:close/>
                  <a:moveTo>
                    <a:pt x="13684" y="23154"/>
                  </a:moveTo>
                  <a:cubicBezTo>
                    <a:pt x="14022" y="23154"/>
                    <a:pt x="14545" y="23609"/>
                    <a:pt x="14713" y="23784"/>
                  </a:cubicBezTo>
                  <a:cubicBezTo>
                    <a:pt x="14981" y="24063"/>
                    <a:pt x="15251" y="24923"/>
                    <a:pt x="14598" y="24954"/>
                  </a:cubicBezTo>
                  <a:cubicBezTo>
                    <a:pt x="14591" y="24954"/>
                    <a:pt x="14584" y="24954"/>
                    <a:pt x="14578" y="24954"/>
                  </a:cubicBezTo>
                  <a:cubicBezTo>
                    <a:pt x="14157" y="24954"/>
                    <a:pt x="13857" y="24453"/>
                    <a:pt x="13731" y="24117"/>
                  </a:cubicBezTo>
                  <a:cubicBezTo>
                    <a:pt x="13616" y="23814"/>
                    <a:pt x="13572" y="23487"/>
                    <a:pt x="13602" y="23164"/>
                  </a:cubicBezTo>
                  <a:cubicBezTo>
                    <a:pt x="13628" y="23157"/>
                    <a:pt x="13655" y="23154"/>
                    <a:pt x="13684" y="23154"/>
                  </a:cubicBezTo>
                  <a:close/>
                  <a:moveTo>
                    <a:pt x="22799" y="0"/>
                  </a:moveTo>
                  <a:cubicBezTo>
                    <a:pt x="22758" y="0"/>
                    <a:pt x="22715" y="15"/>
                    <a:pt x="22678" y="49"/>
                  </a:cubicBezTo>
                  <a:cubicBezTo>
                    <a:pt x="22673" y="54"/>
                    <a:pt x="22666" y="59"/>
                    <a:pt x="22660" y="63"/>
                  </a:cubicBezTo>
                  <a:cubicBezTo>
                    <a:pt x="22631" y="48"/>
                    <a:pt x="22599" y="40"/>
                    <a:pt x="22567" y="40"/>
                  </a:cubicBezTo>
                  <a:cubicBezTo>
                    <a:pt x="22477" y="40"/>
                    <a:pt x="22392" y="100"/>
                    <a:pt x="22411" y="215"/>
                  </a:cubicBezTo>
                  <a:cubicBezTo>
                    <a:pt x="22413" y="233"/>
                    <a:pt x="22421" y="246"/>
                    <a:pt x="22420" y="263"/>
                  </a:cubicBezTo>
                  <a:cubicBezTo>
                    <a:pt x="21421" y="1073"/>
                    <a:pt x="20212" y="1509"/>
                    <a:pt x="18916" y="1509"/>
                  </a:cubicBezTo>
                  <a:cubicBezTo>
                    <a:pt x="18886" y="1509"/>
                    <a:pt x="18857" y="1508"/>
                    <a:pt x="18827" y="1508"/>
                  </a:cubicBezTo>
                  <a:cubicBezTo>
                    <a:pt x="18392" y="1501"/>
                    <a:pt x="17941" y="1456"/>
                    <a:pt x="17497" y="1456"/>
                  </a:cubicBezTo>
                  <a:cubicBezTo>
                    <a:pt x="17007" y="1456"/>
                    <a:pt x="16524" y="1511"/>
                    <a:pt x="16076" y="1734"/>
                  </a:cubicBezTo>
                  <a:cubicBezTo>
                    <a:pt x="14138" y="2704"/>
                    <a:pt x="14759" y="5465"/>
                    <a:pt x="15345" y="7064"/>
                  </a:cubicBezTo>
                  <a:cubicBezTo>
                    <a:pt x="15759" y="8194"/>
                    <a:pt x="16443" y="9159"/>
                    <a:pt x="16941" y="10245"/>
                  </a:cubicBezTo>
                  <a:cubicBezTo>
                    <a:pt x="17198" y="10800"/>
                    <a:pt x="17593" y="11826"/>
                    <a:pt x="17187" y="12411"/>
                  </a:cubicBezTo>
                  <a:cubicBezTo>
                    <a:pt x="17024" y="12645"/>
                    <a:pt x="16858" y="12742"/>
                    <a:pt x="16695" y="12742"/>
                  </a:cubicBezTo>
                  <a:cubicBezTo>
                    <a:pt x="15963" y="12742"/>
                    <a:pt x="15279" y="10805"/>
                    <a:pt x="15143" y="10488"/>
                  </a:cubicBezTo>
                  <a:cubicBezTo>
                    <a:pt x="14581" y="9191"/>
                    <a:pt x="13979" y="7902"/>
                    <a:pt x="13459" y="6588"/>
                  </a:cubicBezTo>
                  <a:cubicBezTo>
                    <a:pt x="13135" y="5782"/>
                    <a:pt x="12951" y="4987"/>
                    <a:pt x="13145" y="4121"/>
                  </a:cubicBezTo>
                  <a:cubicBezTo>
                    <a:pt x="13316" y="3372"/>
                    <a:pt x="13709" y="2685"/>
                    <a:pt x="14083" y="2022"/>
                  </a:cubicBezTo>
                  <a:cubicBezTo>
                    <a:pt x="14155" y="1891"/>
                    <a:pt x="14037" y="1787"/>
                    <a:pt x="13918" y="1787"/>
                  </a:cubicBezTo>
                  <a:cubicBezTo>
                    <a:pt x="13889" y="1787"/>
                    <a:pt x="13859" y="1793"/>
                    <a:pt x="13833" y="1807"/>
                  </a:cubicBezTo>
                  <a:cubicBezTo>
                    <a:pt x="12287" y="2602"/>
                    <a:pt x="10859" y="3593"/>
                    <a:pt x="9596" y="4788"/>
                  </a:cubicBezTo>
                  <a:cubicBezTo>
                    <a:pt x="8696" y="5637"/>
                    <a:pt x="7566" y="6637"/>
                    <a:pt x="7664" y="7877"/>
                  </a:cubicBezTo>
                  <a:cubicBezTo>
                    <a:pt x="7670" y="7936"/>
                    <a:pt x="7677" y="7995"/>
                    <a:pt x="7689" y="8053"/>
                  </a:cubicBezTo>
                  <a:cubicBezTo>
                    <a:pt x="7720" y="8239"/>
                    <a:pt x="7777" y="8421"/>
                    <a:pt x="7857" y="8592"/>
                  </a:cubicBezTo>
                  <a:cubicBezTo>
                    <a:pt x="8210" y="9375"/>
                    <a:pt x="8767" y="10087"/>
                    <a:pt x="9237" y="10805"/>
                  </a:cubicBezTo>
                  <a:lnTo>
                    <a:pt x="10968" y="13453"/>
                  </a:lnTo>
                  <a:cubicBezTo>
                    <a:pt x="11546" y="14337"/>
                    <a:pt x="12122" y="15222"/>
                    <a:pt x="12698" y="16105"/>
                  </a:cubicBezTo>
                  <a:cubicBezTo>
                    <a:pt x="13216" y="16906"/>
                    <a:pt x="13797" y="17742"/>
                    <a:pt x="13750" y="18718"/>
                  </a:cubicBezTo>
                  <a:cubicBezTo>
                    <a:pt x="10134" y="16333"/>
                    <a:pt x="7732" y="12394"/>
                    <a:pt x="7234" y="8106"/>
                  </a:cubicBezTo>
                  <a:cubicBezTo>
                    <a:pt x="7225" y="8044"/>
                    <a:pt x="7217" y="7981"/>
                    <a:pt x="7213" y="7920"/>
                  </a:cubicBezTo>
                  <a:cubicBezTo>
                    <a:pt x="7186" y="7673"/>
                    <a:pt x="7168" y="7421"/>
                    <a:pt x="7154" y="7170"/>
                  </a:cubicBezTo>
                  <a:cubicBezTo>
                    <a:pt x="7148" y="7075"/>
                    <a:pt x="7066" y="7017"/>
                    <a:pt x="6982" y="7017"/>
                  </a:cubicBezTo>
                  <a:cubicBezTo>
                    <a:pt x="6949" y="7017"/>
                    <a:pt x="6916" y="7026"/>
                    <a:pt x="6887" y="7046"/>
                  </a:cubicBezTo>
                  <a:cubicBezTo>
                    <a:pt x="5486" y="7918"/>
                    <a:pt x="4372" y="9165"/>
                    <a:pt x="3684" y="10667"/>
                  </a:cubicBezTo>
                  <a:cubicBezTo>
                    <a:pt x="3089" y="11964"/>
                    <a:pt x="2596" y="13784"/>
                    <a:pt x="3202" y="15163"/>
                  </a:cubicBezTo>
                  <a:cubicBezTo>
                    <a:pt x="3241" y="15254"/>
                    <a:pt x="3284" y="15341"/>
                    <a:pt x="3334" y="15427"/>
                  </a:cubicBezTo>
                  <a:cubicBezTo>
                    <a:pt x="4059" y="16728"/>
                    <a:pt x="5668" y="17543"/>
                    <a:pt x="6787" y="18422"/>
                  </a:cubicBezTo>
                  <a:cubicBezTo>
                    <a:pt x="8415" y="19701"/>
                    <a:pt x="9957" y="21081"/>
                    <a:pt x="11418" y="22546"/>
                  </a:cubicBezTo>
                  <a:cubicBezTo>
                    <a:pt x="9409" y="22483"/>
                    <a:pt x="7643" y="21418"/>
                    <a:pt x="6089" y="20193"/>
                  </a:cubicBezTo>
                  <a:cubicBezTo>
                    <a:pt x="4696" y="19093"/>
                    <a:pt x="3143" y="17824"/>
                    <a:pt x="2783" y="15994"/>
                  </a:cubicBezTo>
                  <a:cubicBezTo>
                    <a:pt x="2772" y="15923"/>
                    <a:pt x="2719" y="15866"/>
                    <a:pt x="2650" y="15845"/>
                  </a:cubicBezTo>
                  <a:cubicBezTo>
                    <a:pt x="2636" y="15842"/>
                    <a:pt x="2622" y="15840"/>
                    <a:pt x="2607" y="15840"/>
                  </a:cubicBezTo>
                  <a:cubicBezTo>
                    <a:pt x="2551" y="15840"/>
                    <a:pt x="2494" y="15870"/>
                    <a:pt x="2457" y="15936"/>
                  </a:cubicBezTo>
                  <a:cubicBezTo>
                    <a:pt x="1410" y="17809"/>
                    <a:pt x="1" y="21059"/>
                    <a:pt x="1359" y="23128"/>
                  </a:cubicBezTo>
                  <a:cubicBezTo>
                    <a:pt x="1991" y="24089"/>
                    <a:pt x="3109" y="24372"/>
                    <a:pt x="4175" y="24573"/>
                  </a:cubicBezTo>
                  <a:cubicBezTo>
                    <a:pt x="5857" y="24892"/>
                    <a:pt x="7307" y="25403"/>
                    <a:pt x="8622" y="26500"/>
                  </a:cubicBezTo>
                  <a:cubicBezTo>
                    <a:pt x="8372" y="26615"/>
                    <a:pt x="8098" y="26661"/>
                    <a:pt x="7810" y="26661"/>
                  </a:cubicBezTo>
                  <a:cubicBezTo>
                    <a:pt x="6771" y="26661"/>
                    <a:pt x="5556" y="26057"/>
                    <a:pt x="4676" y="25879"/>
                  </a:cubicBezTo>
                  <a:cubicBezTo>
                    <a:pt x="4027" y="25746"/>
                    <a:pt x="3368" y="25662"/>
                    <a:pt x="2707" y="25626"/>
                  </a:cubicBezTo>
                  <a:cubicBezTo>
                    <a:pt x="2482" y="25612"/>
                    <a:pt x="2170" y="25560"/>
                    <a:pt x="1874" y="25560"/>
                  </a:cubicBezTo>
                  <a:cubicBezTo>
                    <a:pt x="1647" y="25560"/>
                    <a:pt x="1429" y="25591"/>
                    <a:pt x="1269" y="25692"/>
                  </a:cubicBezTo>
                  <a:cubicBezTo>
                    <a:pt x="560" y="26139"/>
                    <a:pt x="1309" y="27496"/>
                    <a:pt x="1568" y="28003"/>
                  </a:cubicBezTo>
                  <a:cubicBezTo>
                    <a:pt x="2134" y="29127"/>
                    <a:pt x="2960" y="30131"/>
                    <a:pt x="3774" y="31085"/>
                  </a:cubicBezTo>
                  <a:cubicBezTo>
                    <a:pt x="4945" y="32456"/>
                    <a:pt x="6435" y="33758"/>
                    <a:pt x="8236" y="33758"/>
                  </a:cubicBezTo>
                  <a:cubicBezTo>
                    <a:pt x="8576" y="33758"/>
                    <a:pt x="8928" y="33711"/>
                    <a:pt x="9290" y="33610"/>
                  </a:cubicBezTo>
                  <a:cubicBezTo>
                    <a:pt x="11263" y="33056"/>
                    <a:pt x="12684" y="31399"/>
                    <a:pt x="14609" y="30729"/>
                  </a:cubicBezTo>
                  <a:cubicBezTo>
                    <a:pt x="15077" y="34075"/>
                    <a:pt x="17937" y="36435"/>
                    <a:pt x="21133" y="36435"/>
                  </a:cubicBezTo>
                  <a:cubicBezTo>
                    <a:pt x="21839" y="36435"/>
                    <a:pt x="22562" y="36320"/>
                    <a:pt x="23278" y="36074"/>
                  </a:cubicBezTo>
                  <a:cubicBezTo>
                    <a:pt x="27344" y="34681"/>
                    <a:pt x="30829" y="30679"/>
                    <a:pt x="30103" y="26193"/>
                  </a:cubicBezTo>
                  <a:cubicBezTo>
                    <a:pt x="30090" y="26105"/>
                    <a:pt x="30013" y="26033"/>
                    <a:pt x="29929" y="26033"/>
                  </a:cubicBezTo>
                  <a:cubicBezTo>
                    <a:pt x="29898" y="26033"/>
                    <a:pt x="29866" y="26043"/>
                    <a:pt x="29836" y="26066"/>
                  </a:cubicBezTo>
                  <a:cubicBezTo>
                    <a:pt x="28135" y="27376"/>
                    <a:pt x="26018" y="28293"/>
                    <a:pt x="23925" y="28293"/>
                  </a:cubicBezTo>
                  <a:cubicBezTo>
                    <a:pt x="22699" y="28293"/>
                    <a:pt x="21481" y="27978"/>
                    <a:pt x="20360" y="27244"/>
                  </a:cubicBezTo>
                  <a:cubicBezTo>
                    <a:pt x="21312" y="26810"/>
                    <a:pt x="22339" y="26742"/>
                    <a:pt x="23374" y="26742"/>
                  </a:cubicBezTo>
                  <a:cubicBezTo>
                    <a:pt x="23846" y="26742"/>
                    <a:pt x="24320" y="26756"/>
                    <a:pt x="24788" y="26756"/>
                  </a:cubicBezTo>
                  <a:cubicBezTo>
                    <a:pt x="24873" y="26756"/>
                    <a:pt x="24957" y="26756"/>
                    <a:pt x="25041" y="26755"/>
                  </a:cubicBezTo>
                  <a:cubicBezTo>
                    <a:pt x="26551" y="26734"/>
                    <a:pt x="28233" y="26411"/>
                    <a:pt x="29563" y="25668"/>
                  </a:cubicBezTo>
                  <a:cubicBezTo>
                    <a:pt x="30039" y="25407"/>
                    <a:pt x="30247" y="25034"/>
                    <a:pt x="30387" y="24520"/>
                  </a:cubicBezTo>
                  <a:cubicBezTo>
                    <a:pt x="30641" y="23588"/>
                    <a:pt x="30775" y="22603"/>
                    <a:pt x="30963" y="21654"/>
                  </a:cubicBezTo>
                  <a:cubicBezTo>
                    <a:pt x="31166" y="20652"/>
                    <a:pt x="31402" y="19651"/>
                    <a:pt x="31564" y="18641"/>
                  </a:cubicBezTo>
                  <a:cubicBezTo>
                    <a:pt x="31650" y="18134"/>
                    <a:pt x="31671" y="17678"/>
                    <a:pt x="31358" y="17248"/>
                  </a:cubicBezTo>
                  <a:cubicBezTo>
                    <a:pt x="31323" y="17202"/>
                    <a:pt x="31266" y="17176"/>
                    <a:pt x="31209" y="17176"/>
                  </a:cubicBezTo>
                  <a:cubicBezTo>
                    <a:pt x="31163" y="17176"/>
                    <a:pt x="31118" y="17194"/>
                    <a:pt x="31087" y="17233"/>
                  </a:cubicBezTo>
                  <a:cubicBezTo>
                    <a:pt x="29425" y="19356"/>
                    <a:pt x="27262" y="21043"/>
                    <a:pt x="24775" y="22097"/>
                  </a:cubicBezTo>
                  <a:cubicBezTo>
                    <a:pt x="24211" y="22336"/>
                    <a:pt x="23632" y="22542"/>
                    <a:pt x="23043" y="22714"/>
                  </a:cubicBezTo>
                  <a:cubicBezTo>
                    <a:pt x="22675" y="22822"/>
                    <a:pt x="21964" y="23112"/>
                    <a:pt x="21429" y="23112"/>
                  </a:cubicBezTo>
                  <a:cubicBezTo>
                    <a:pt x="21236" y="23112"/>
                    <a:pt x="21066" y="23074"/>
                    <a:pt x="20943" y="22977"/>
                  </a:cubicBezTo>
                  <a:cubicBezTo>
                    <a:pt x="19994" y="22221"/>
                    <a:pt x="22295" y="21397"/>
                    <a:pt x="22612" y="21309"/>
                  </a:cubicBezTo>
                  <a:cubicBezTo>
                    <a:pt x="23202" y="21146"/>
                    <a:pt x="23804" y="21045"/>
                    <a:pt x="24393" y="20876"/>
                  </a:cubicBezTo>
                  <a:cubicBezTo>
                    <a:pt x="26660" y="20223"/>
                    <a:pt x="29075" y="18840"/>
                    <a:pt x="30391" y="16830"/>
                  </a:cubicBezTo>
                  <a:cubicBezTo>
                    <a:pt x="31880" y="14558"/>
                    <a:pt x="30586" y="11688"/>
                    <a:pt x="29744" y="9401"/>
                  </a:cubicBezTo>
                  <a:cubicBezTo>
                    <a:pt x="29717" y="9328"/>
                    <a:pt x="29652" y="9292"/>
                    <a:pt x="29587" y="9292"/>
                  </a:cubicBezTo>
                  <a:cubicBezTo>
                    <a:pt x="29526" y="9292"/>
                    <a:pt x="29464" y="9323"/>
                    <a:pt x="29431" y="9385"/>
                  </a:cubicBezTo>
                  <a:cubicBezTo>
                    <a:pt x="29343" y="9542"/>
                    <a:pt x="29258" y="9704"/>
                    <a:pt x="29170" y="9861"/>
                  </a:cubicBezTo>
                  <a:cubicBezTo>
                    <a:pt x="27870" y="12248"/>
                    <a:pt x="26464" y="14687"/>
                    <a:pt x="24317" y="16406"/>
                  </a:cubicBezTo>
                  <a:cubicBezTo>
                    <a:pt x="23934" y="16713"/>
                    <a:pt x="22834" y="17566"/>
                    <a:pt x="22073" y="17566"/>
                  </a:cubicBezTo>
                  <a:cubicBezTo>
                    <a:pt x="21693" y="17566"/>
                    <a:pt x="21398" y="17354"/>
                    <a:pt x="21318" y="16756"/>
                  </a:cubicBezTo>
                  <a:cubicBezTo>
                    <a:pt x="21197" y="15866"/>
                    <a:pt x="22274" y="15226"/>
                    <a:pt x="22877" y="14778"/>
                  </a:cubicBezTo>
                  <a:cubicBezTo>
                    <a:pt x="23989" y="13953"/>
                    <a:pt x="25134" y="13166"/>
                    <a:pt x="26171" y="12247"/>
                  </a:cubicBezTo>
                  <a:cubicBezTo>
                    <a:pt x="26832" y="11663"/>
                    <a:pt x="27950" y="10614"/>
                    <a:pt x="28544" y="9504"/>
                  </a:cubicBezTo>
                  <a:cubicBezTo>
                    <a:pt x="29018" y="8623"/>
                    <a:pt x="29164" y="7701"/>
                    <a:pt x="28495" y="6944"/>
                  </a:cubicBezTo>
                  <a:cubicBezTo>
                    <a:pt x="27547" y="5871"/>
                    <a:pt x="26210" y="5110"/>
                    <a:pt x="25159" y="4132"/>
                  </a:cubicBezTo>
                  <a:cubicBezTo>
                    <a:pt x="24050" y="3107"/>
                    <a:pt x="23125" y="1881"/>
                    <a:pt x="22800" y="388"/>
                  </a:cubicBezTo>
                  <a:cubicBezTo>
                    <a:pt x="22845" y="351"/>
                    <a:pt x="22891" y="314"/>
                    <a:pt x="22937" y="273"/>
                  </a:cubicBezTo>
                  <a:cubicBezTo>
                    <a:pt x="23062" y="159"/>
                    <a:pt x="22937" y="0"/>
                    <a:pt x="22799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 rot="6251849" flipH="1">
              <a:off x="-520395" y="-507191"/>
              <a:ext cx="2692787" cy="2773602"/>
            </a:xfrm>
            <a:custGeom>
              <a:avLst/>
              <a:gdLst/>
              <a:ahLst/>
              <a:cxnLst/>
              <a:rect l="l" t="t" r="r" b="b"/>
              <a:pathLst>
                <a:path w="35205" h="36263" extrusionOk="0">
                  <a:moveTo>
                    <a:pt x="14020" y="0"/>
                  </a:moveTo>
                  <a:cubicBezTo>
                    <a:pt x="13985" y="0"/>
                    <a:pt x="13949" y="17"/>
                    <a:pt x="13923" y="53"/>
                  </a:cubicBezTo>
                  <a:cubicBezTo>
                    <a:pt x="12354" y="2173"/>
                    <a:pt x="10932" y="4622"/>
                    <a:pt x="11089" y="7354"/>
                  </a:cubicBezTo>
                  <a:cubicBezTo>
                    <a:pt x="11166" y="8688"/>
                    <a:pt x="11703" y="9766"/>
                    <a:pt x="12356" y="10905"/>
                  </a:cubicBezTo>
                  <a:cubicBezTo>
                    <a:pt x="13018" y="12061"/>
                    <a:pt x="13700" y="13586"/>
                    <a:pt x="12820" y="14794"/>
                  </a:cubicBezTo>
                  <a:cubicBezTo>
                    <a:pt x="11215" y="13044"/>
                    <a:pt x="10984" y="10149"/>
                    <a:pt x="8826" y="8894"/>
                  </a:cubicBezTo>
                  <a:cubicBezTo>
                    <a:pt x="7624" y="8195"/>
                    <a:pt x="6049" y="8082"/>
                    <a:pt x="4705" y="7810"/>
                  </a:cubicBezTo>
                  <a:cubicBezTo>
                    <a:pt x="3927" y="7652"/>
                    <a:pt x="3147" y="7489"/>
                    <a:pt x="2368" y="7337"/>
                  </a:cubicBezTo>
                  <a:cubicBezTo>
                    <a:pt x="2219" y="7308"/>
                    <a:pt x="2056" y="7275"/>
                    <a:pt x="1899" y="7275"/>
                  </a:cubicBezTo>
                  <a:cubicBezTo>
                    <a:pt x="1705" y="7275"/>
                    <a:pt x="1521" y="7326"/>
                    <a:pt x="1389" y="7499"/>
                  </a:cubicBezTo>
                  <a:cubicBezTo>
                    <a:pt x="844" y="8220"/>
                    <a:pt x="1983" y="9328"/>
                    <a:pt x="2363" y="9803"/>
                  </a:cubicBezTo>
                  <a:cubicBezTo>
                    <a:pt x="3295" y="10973"/>
                    <a:pt x="4246" y="12135"/>
                    <a:pt x="5282" y="13216"/>
                  </a:cubicBezTo>
                  <a:cubicBezTo>
                    <a:pt x="6296" y="14278"/>
                    <a:pt x="7397" y="15207"/>
                    <a:pt x="8570" y="16086"/>
                  </a:cubicBezTo>
                  <a:cubicBezTo>
                    <a:pt x="8893" y="16328"/>
                    <a:pt x="9212" y="16572"/>
                    <a:pt x="9509" y="16843"/>
                  </a:cubicBezTo>
                  <a:cubicBezTo>
                    <a:pt x="9636" y="16956"/>
                    <a:pt x="9760" y="17074"/>
                    <a:pt x="9877" y="17198"/>
                  </a:cubicBezTo>
                  <a:cubicBezTo>
                    <a:pt x="10150" y="17488"/>
                    <a:pt x="10178" y="17436"/>
                    <a:pt x="10007" y="17852"/>
                  </a:cubicBezTo>
                  <a:cubicBezTo>
                    <a:pt x="9902" y="18107"/>
                    <a:pt x="9867" y="18201"/>
                    <a:pt x="9750" y="18201"/>
                  </a:cubicBezTo>
                  <a:cubicBezTo>
                    <a:pt x="9684" y="18201"/>
                    <a:pt x="9591" y="18171"/>
                    <a:pt x="9445" y="18122"/>
                  </a:cubicBezTo>
                  <a:cubicBezTo>
                    <a:pt x="9268" y="18063"/>
                    <a:pt x="9092" y="17963"/>
                    <a:pt x="8927" y="17878"/>
                  </a:cubicBezTo>
                  <a:cubicBezTo>
                    <a:pt x="8598" y="17707"/>
                    <a:pt x="8281" y="17520"/>
                    <a:pt x="7960" y="17335"/>
                  </a:cubicBezTo>
                  <a:cubicBezTo>
                    <a:pt x="6811" y="16664"/>
                    <a:pt x="5621" y="15976"/>
                    <a:pt x="4252" y="15976"/>
                  </a:cubicBezTo>
                  <a:cubicBezTo>
                    <a:pt x="4247" y="15976"/>
                    <a:pt x="4241" y="15976"/>
                    <a:pt x="4236" y="15976"/>
                  </a:cubicBezTo>
                  <a:cubicBezTo>
                    <a:pt x="2756" y="15978"/>
                    <a:pt x="1378" y="16655"/>
                    <a:pt x="85" y="17300"/>
                  </a:cubicBezTo>
                  <a:cubicBezTo>
                    <a:pt x="29" y="17328"/>
                    <a:pt x="0" y="17405"/>
                    <a:pt x="33" y="17460"/>
                  </a:cubicBezTo>
                  <a:cubicBezTo>
                    <a:pt x="735" y="18653"/>
                    <a:pt x="1842" y="19498"/>
                    <a:pt x="3122" y="20000"/>
                  </a:cubicBezTo>
                  <a:cubicBezTo>
                    <a:pt x="4475" y="20530"/>
                    <a:pt x="5836" y="20488"/>
                    <a:pt x="7244" y="20697"/>
                  </a:cubicBezTo>
                  <a:cubicBezTo>
                    <a:pt x="7757" y="20772"/>
                    <a:pt x="9845" y="21341"/>
                    <a:pt x="9136" y="22303"/>
                  </a:cubicBezTo>
                  <a:cubicBezTo>
                    <a:pt x="8931" y="22581"/>
                    <a:pt x="8321" y="22608"/>
                    <a:pt x="8011" y="22642"/>
                  </a:cubicBezTo>
                  <a:cubicBezTo>
                    <a:pt x="7548" y="22693"/>
                    <a:pt x="7088" y="22764"/>
                    <a:pt x="6634" y="22875"/>
                  </a:cubicBezTo>
                  <a:cubicBezTo>
                    <a:pt x="4927" y="23284"/>
                    <a:pt x="3363" y="24116"/>
                    <a:pt x="2047" y="25272"/>
                  </a:cubicBezTo>
                  <a:cubicBezTo>
                    <a:pt x="1977" y="25333"/>
                    <a:pt x="2011" y="25443"/>
                    <a:pt x="2093" y="25473"/>
                  </a:cubicBezTo>
                  <a:cubicBezTo>
                    <a:pt x="3393" y="25959"/>
                    <a:pt x="4780" y="26250"/>
                    <a:pt x="6133" y="26250"/>
                  </a:cubicBezTo>
                  <a:cubicBezTo>
                    <a:pt x="8229" y="26250"/>
                    <a:pt x="10244" y="25553"/>
                    <a:pt x="11731" y="23801"/>
                  </a:cubicBezTo>
                  <a:cubicBezTo>
                    <a:pt x="12004" y="23479"/>
                    <a:pt x="12265" y="23144"/>
                    <a:pt x="12562" y="22845"/>
                  </a:cubicBezTo>
                  <a:cubicBezTo>
                    <a:pt x="12694" y="22709"/>
                    <a:pt x="12834" y="22580"/>
                    <a:pt x="12982" y="22463"/>
                  </a:cubicBezTo>
                  <a:cubicBezTo>
                    <a:pt x="13097" y="22374"/>
                    <a:pt x="13599" y="22002"/>
                    <a:pt x="13831" y="22002"/>
                  </a:cubicBezTo>
                  <a:cubicBezTo>
                    <a:pt x="13847" y="22002"/>
                    <a:pt x="13863" y="22004"/>
                    <a:pt x="13876" y="22008"/>
                  </a:cubicBezTo>
                  <a:cubicBezTo>
                    <a:pt x="13936" y="22120"/>
                    <a:pt x="13998" y="22230"/>
                    <a:pt x="14058" y="22342"/>
                  </a:cubicBezTo>
                  <a:cubicBezTo>
                    <a:pt x="14246" y="22495"/>
                    <a:pt x="14288" y="22661"/>
                    <a:pt x="14185" y="22840"/>
                  </a:cubicBezTo>
                  <a:cubicBezTo>
                    <a:pt x="14156" y="22981"/>
                    <a:pt x="14041" y="23142"/>
                    <a:pt x="13977" y="23273"/>
                  </a:cubicBezTo>
                  <a:cubicBezTo>
                    <a:pt x="13860" y="23510"/>
                    <a:pt x="13740" y="23746"/>
                    <a:pt x="13620" y="23982"/>
                  </a:cubicBezTo>
                  <a:cubicBezTo>
                    <a:pt x="13381" y="24455"/>
                    <a:pt x="13138" y="24929"/>
                    <a:pt x="12892" y="25401"/>
                  </a:cubicBezTo>
                  <a:cubicBezTo>
                    <a:pt x="11931" y="27253"/>
                    <a:pt x="10935" y="29084"/>
                    <a:pt x="9903" y="30896"/>
                  </a:cubicBezTo>
                  <a:cubicBezTo>
                    <a:pt x="9319" y="31916"/>
                    <a:pt x="8726" y="32931"/>
                    <a:pt x="8124" y="33940"/>
                  </a:cubicBezTo>
                  <a:cubicBezTo>
                    <a:pt x="7738" y="34580"/>
                    <a:pt x="7204" y="35325"/>
                    <a:pt x="7590" y="36080"/>
                  </a:cubicBezTo>
                  <a:cubicBezTo>
                    <a:pt x="7614" y="36124"/>
                    <a:pt x="7651" y="36142"/>
                    <a:pt x="7688" y="36142"/>
                  </a:cubicBezTo>
                  <a:cubicBezTo>
                    <a:pt x="7707" y="36142"/>
                    <a:pt x="7725" y="36138"/>
                    <a:pt x="7742" y="36130"/>
                  </a:cubicBezTo>
                  <a:lnTo>
                    <a:pt x="7742" y="36130"/>
                  </a:lnTo>
                  <a:cubicBezTo>
                    <a:pt x="7739" y="36202"/>
                    <a:pt x="7807" y="36263"/>
                    <a:pt x="7871" y="36263"/>
                  </a:cubicBezTo>
                  <a:cubicBezTo>
                    <a:pt x="7904" y="36263"/>
                    <a:pt x="7937" y="36246"/>
                    <a:pt x="7958" y="36206"/>
                  </a:cubicBezTo>
                  <a:cubicBezTo>
                    <a:pt x="10249" y="31978"/>
                    <a:pt x="12485" y="27718"/>
                    <a:pt x="14828" y="23521"/>
                  </a:cubicBezTo>
                  <a:cubicBezTo>
                    <a:pt x="14901" y="23392"/>
                    <a:pt x="14965" y="23227"/>
                    <a:pt x="15084" y="23135"/>
                  </a:cubicBezTo>
                  <a:cubicBezTo>
                    <a:pt x="15121" y="23092"/>
                    <a:pt x="15156" y="23048"/>
                    <a:pt x="15191" y="23008"/>
                  </a:cubicBezTo>
                  <a:cubicBezTo>
                    <a:pt x="15401" y="23072"/>
                    <a:pt x="15613" y="23135"/>
                    <a:pt x="15823" y="23199"/>
                  </a:cubicBezTo>
                  <a:cubicBezTo>
                    <a:pt x="15959" y="23327"/>
                    <a:pt x="16013" y="23664"/>
                    <a:pt x="16046" y="23830"/>
                  </a:cubicBezTo>
                  <a:cubicBezTo>
                    <a:pt x="16132" y="24239"/>
                    <a:pt x="16118" y="24663"/>
                    <a:pt x="16072" y="25077"/>
                  </a:cubicBezTo>
                  <a:cubicBezTo>
                    <a:pt x="15987" y="25847"/>
                    <a:pt x="15776" y="26595"/>
                    <a:pt x="15691" y="27365"/>
                  </a:cubicBezTo>
                  <a:cubicBezTo>
                    <a:pt x="15621" y="28003"/>
                    <a:pt x="15639" y="28673"/>
                    <a:pt x="15939" y="29253"/>
                  </a:cubicBezTo>
                  <a:cubicBezTo>
                    <a:pt x="16111" y="29583"/>
                    <a:pt x="16367" y="29845"/>
                    <a:pt x="16639" y="30097"/>
                  </a:cubicBezTo>
                  <a:cubicBezTo>
                    <a:pt x="17099" y="30527"/>
                    <a:pt x="17456" y="30922"/>
                    <a:pt x="17746" y="31496"/>
                  </a:cubicBezTo>
                  <a:cubicBezTo>
                    <a:pt x="18169" y="32332"/>
                    <a:pt x="18563" y="32909"/>
                    <a:pt x="19424" y="33310"/>
                  </a:cubicBezTo>
                  <a:cubicBezTo>
                    <a:pt x="20308" y="33725"/>
                    <a:pt x="21410" y="33904"/>
                    <a:pt x="21975" y="34783"/>
                  </a:cubicBezTo>
                  <a:cubicBezTo>
                    <a:pt x="22001" y="34825"/>
                    <a:pt x="22042" y="34848"/>
                    <a:pt x="22084" y="34848"/>
                  </a:cubicBezTo>
                  <a:cubicBezTo>
                    <a:pt x="22120" y="34848"/>
                    <a:pt x="22155" y="34831"/>
                    <a:pt x="22181" y="34795"/>
                  </a:cubicBezTo>
                  <a:cubicBezTo>
                    <a:pt x="23004" y="33631"/>
                    <a:pt x="22576" y="32220"/>
                    <a:pt x="22003" y="31046"/>
                  </a:cubicBezTo>
                  <a:cubicBezTo>
                    <a:pt x="21199" y="29408"/>
                    <a:pt x="20523" y="27789"/>
                    <a:pt x="20152" y="26002"/>
                  </a:cubicBezTo>
                  <a:lnTo>
                    <a:pt x="20152" y="26002"/>
                  </a:lnTo>
                  <a:cubicBezTo>
                    <a:pt x="22400" y="27206"/>
                    <a:pt x="24205" y="29206"/>
                    <a:pt x="26703" y="29927"/>
                  </a:cubicBezTo>
                  <a:cubicBezTo>
                    <a:pt x="27237" y="30081"/>
                    <a:pt x="27800" y="30174"/>
                    <a:pt x="28360" y="30174"/>
                  </a:cubicBezTo>
                  <a:cubicBezTo>
                    <a:pt x="28917" y="30174"/>
                    <a:pt x="29470" y="30082"/>
                    <a:pt x="29987" y="29866"/>
                  </a:cubicBezTo>
                  <a:cubicBezTo>
                    <a:pt x="30256" y="29754"/>
                    <a:pt x="30529" y="29627"/>
                    <a:pt x="30536" y="29301"/>
                  </a:cubicBezTo>
                  <a:cubicBezTo>
                    <a:pt x="30549" y="28829"/>
                    <a:pt x="30064" y="28219"/>
                    <a:pt x="29809" y="27849"/>
                  </a:cubicBezTo>
                  <a:cubicBezTo>
                    <a:pt x="29139" y="26876"/>
                    <a:pt x="28245" y="26079"/>
                    <a:pt x="27202" y="25525"/>
                  </a:cubicBezTo>
                  <a:cubicBezTo>
                    <a:pt x="26154" y="24967"/>
                    <a:pt x="25025" y="24807"/>
                    <a:pt x="23887" y="24523"/>
                  </a:cubicBezTo>
                  <a:cubicBezTo>
                    <a:pt x="23315" y="24379"/>
                    <a:pt x="22737" y="24194"/>
                    <a:pt x="22252" y="23848"/>
                  </a:cubicBezTo>
                  <a:cubicBezTo>
                    <a:pt x="21703" y="23457"/>
                    <a:pt x="21468" y="22517"/>
                    <a:pt x="22361" y="22517"/>
                  </a:cubicBezTo>
                  <a:cubicBezTo>
                    <a:pt x="22372" y="22517"/>
                    <a:pt x="22383" y="22517"/>
                    <a:pt x="22395" y="22517"/>
                  </a:cubicBezTo>
                  <a:cubicBezTo>
                    <a:pt x="22819" y="22528"/>
                    <a:pt x="23226" y="22791"/>
                    <a:pt x="23592" y="22971"/>
                  </a:cubicBezTo>
                  <a:cubicBezTo>
                    <a:pt x="24756" y="23546"/>
                    <a:pt x="25926" y="24124"/>
                    <a:pt x="27237" y="24263"/>
                  </a:cubicBezTo>
                  <a:cubicBezTo>
                    <a:pt x="27485" y="24289"/>
                    <a:pt x="27731" y="24301"/>
                    <a:pt x="27976" y="24301"/>
                  </a:cubicBezTo>
                  <a:cubicBezTo>
                    <a:pt x="30537" y="24301"/>
                    <a:pt x="32959" y="22950"/>
                    <a:pt x="35122" y="21709"/>
                  </a:cubicBezTo>
                  <a:cubicBezTo>
                    <a:pt x="35205" y="21661"/>
                    <a:pt x="35203" y="21558"/>
                    <a:pt x="35131" y="21501"/>
                  </a:cubicBezTo>
                  <a:cubicBezTo>
                    <a:pt x="34207" y="20779"/>
                    <a:pt x="33283" y="20057"/>
                    <a:pt x="32358" y="19334"/>
                  </a:cubicBezTo>
                  <a:cubicBezTo>
                    <a:pt x="31710" y="18828"/>
                    <a:pt x="31039" y="18272"/>
                    <a:pt x="30216" y="18097"/>
                  </a:cubicBezTo>
                  <a:cubicBezTo>
                    <a:pt x="30030" y="18057"/>
                    <a:pt x="29845" y="18040"/>
                    <a:pt x="29661" y="18040"/>
                  </a:cubicBezTo>
                  <a:cubicBezTo>
                    <a:pt x="29030" y="18040"/>
                    <a:pt x="28411" y="18245"/>
                    <a:pt x="27816" y="18453"/>
                  </a:cubicBezTo>
                  <a:cubicBezTo>
                    <a:pt x="26761" y="18821"/>
                    <a:pt x="25716" y="19088"/>
                    <a:pt x="24592" y="19088"/>
                  </a:cubicBezTo>
                  <a:cubicBezTo>
                    <a:pt x="24572" y="19088"/>
                    <a:pt x="24551" y="19088"/>
                    <a:pt x="24530" y="19088"/>
                  </a:cubicBezTo>
                  <a:cubicBezTo>
                    <a:pt x="24303" y="19088"/>
                    <a:pt x="24076" y="19078"/>
                    <a:pt x="23849" y="19055"/>
                  </a:cubicBezTo>
                  <a:cubicBezTo>
                    <a:pt x="23601" y="19027"/>
                    <a:pt x="23041" y="18978"/>
                    <a:pt x="22906" y="18724"/>
                  </a:cubicBezTo>
                  <a:cubicBezTo>
                    <a:pt x="22817" y="18555"/>
                    <a:pt x="22863" y="18134"/>
                    <a:pt x="22957" y="17989"/>
                  </a:cubicBezTo>
                  <a:cubicBezTo>
                    <a:pt x="23029" y="17874"/>
                    <a:pt x="23149" y="17798"/>
                    <a:pt x="23259" y="17721"/>
                  </a:cubicBezTo>
                  <a:cubicBezTo>
                    <a:pt x="23487" y="17557"/>
                    <a:pt x="23747" y="17441"/>
                    <a:pt x="24001" y="17321"/>
                  </a:cubicBezTo>
                  <a:cubicBezTo>
                    <a:pt x="24998" y="16860"/>
                    <a:pt x="26055" y="16546"/>
                    <a:pt x="27075" y="16141"/>
                  </a:cubicBezTo>
                  <a:cubicBezTo>
                    <a:pt x="28634" y="15523"/>
                    <a:pt x="30224" y="14609"/>
                    <a:pt x="30932" y="13010"/>
                  </a:cubicBezTo>
                  <a:cubicBezTo>
                    <a:pt x="31671" y="11347"/>
                    <a:pt x="31366" y="9330"/>
                    <a:pt x="32528" y="7843"/>
                  </a:cubicBezTo>
                  <a:cubicBezTo>
                    <a:pt x="32587" y="7769"/>
                    <a:pt x="32514" y="7658"/>
                    <a:pt x="32428" y="7658"/>
                  </a:cubicBezTo>
                  <a:cubicBezTo>
                    <a:pt x="32420" y="7658"/>
                    <a:pt x="32412" y="7659"/>
                    <a:pt x="32404" y="7661"/>
                  </a:cubicBezTo>
                  <a:lnTo>
                    <a:pt x="28839" y="8589"/>
                  </a:lnTo>
                  <a:cubicBezTo>
                    <a:pt x="27763" y="8870"/>
                    <a:pt x="26603" y="9071"/>
                    <a:pt x="25605" y="9579"/>
                  </a:cubicBezTo>
                  <a:cubicBezTo>
                    <a:pt x="25092" y="9843"/>
                    <a:pt x="24688" y="10198"/>
                    <a:pt x="24344" y="10606"/>
                  </a:cubicBezTo>
                  <a:cubicBezTo>
                    <a:pt x="23587" y="11503"/>
                    <a:pt x="23123" y="12652"/>
                    <a:pt x="22434" y="13628"/>
                  </a:cubicBezTo>
                  <a:cubicBezTo>
                    <a:pt x="22168" y="14008"/>
                    <a:pt x="21856" y="14389"/>
                    <a:pt x="21469" y="14649"/>
                  </a:cubicBezTo>
                  <a:cubicBezTo>
                    <a:pt x="21234" y="14807"/>
                    <a:pt x="20963" y="14897"/>
                    <a:pt x="20723" y="14897"/>
                  </a:cubicBezTo>
                  <a:cubicBezTo>
                    <a:pt x="20331" y="14897"/>
                    <a:pt x="20018" y="14658"/>
                    <a:pt x="20065" y="14081"/>
                  </a:cubicBezTo>
                  <a:cubicBezTo>
                    <a:pt x="20139" y="13223"/>
                    <a:pt x="20722" y="12452"/>
                    <a:pt x="21299" y="11855"/>
                  </a:cubicBezTo>
                  <a:cubicBezTo>
                    <a:pt x="22095" y="11029"/>
                    <a:pt x="23072" y="10338"/>
                    <a:pt x="23826" y="9462"/>
                  </a:cubicBezTo>
                  <a:cubicBezTo>
                    <a:pt x="24081" y="9171"/>
                    <a:pt x="24303" y="8853"/>
                    <a:pt x="24489" y="8514"/>
                  </a:cubicBezTo>
                  <a:cubicBezTo>
                    <a:pt x="24960" y="7641"/>
                    <a:pt x="24992" y="6674"/>
                    <a:pt x="25089" y="5708"/>
                  </a:cubicBezTo>
                  <a:cubicBezTo>
                    <a:pt x="25221" y="4359"/>
                    <a:pt x="25508" y="3032"/>
                    <a:pt x="25923" y="1741"/>
                  </a:cubicBezTo>
                  <a:cubicBezTo>
                    <a:pt x="25949" y="1662"/>
                    <a:pt x="25881" y="1586"/>
                    <a:pt x="25806" y="1586"/>
                  </a:cubicBezTo>
                  <a:cubicBezTo>
                    <a:pt x="25789" y="1586"/>
                    <a:pt x="25771" y="1590"/>
                    <a:pt x="25755" y="1598"/>
                  </a:cubicBezTo>
                  <a:cubicBezTo>
                    <a:pt x="24734" y="2130"/>
                    <a:pt x="23712" y="2664"/>
                    <a:pt x="22689" y="3198"/>
                  </a:cubicBezTo>
                  <a:cubicBezTo>
                    <a:pt x="21836" y="3642"/>
                    <a:pt x="20947" y="4061"/>
                    <a:pt x="20199" y="4674"/>
                  </a:cubicBezTo>
                  <a:cubicBezTo>
                    <a:pt x="18753" y="5857"/>
                    <a:pt x="18657" y="7527"/>
                    <a:pt x="18648" y="9270"/>
                  </a:cubicBezTo>
                  <a:cubicBezTo>
                    <a:pt x="18641" y="10206"/>
                    <a:pt x="18599" y="11151"/>
                    <a:pt x="18223" y="12026"/>
                  </a:cubicBezTo>
                  <a:cubicBezTo>
                    <a:pt x="18036" y="12465"/>
                    <a:pt x="17762" y="12879"/>
                    <a:pt x="17380" y="13173"/>
                  </a:cubicBezTo>
                  <a:cubicBezTo>
                    <a:pt x="17356" y="13188"/>
                    <a:pt x="17054" y="13409"/>
                    <a:pt x="16982" y="13409"/>
                  </a:cubicBezTo>
                  <a:cubicBezTo>
                    <a:pt x="16873" y="13351"/>
                    <a:pt x="16765" y="13297"/>
                    <a:pt x="16656" y="13239"/>
                  </a:cubicBezTo>
                  <a:cubicBezTo>
                    <a:pt x="16386" y="13224"/>
                    <a:pt x="16277" y="13118"/>
                    <a:pt x="16332" y="12919"/>
                  </a:cubicBezTo>
                  <a:cubicBezTo>
                    <a:pt x="16294" y="12642"/>
                    <a:pt x="16459" y="12245"/>
                    <a:pt x="16521" y="11969"/>
                  </a:cubicBezTo>
                  <a:cubicBezTo>
                    <a:pt x="16967" y="10014"/>
                    <a:pt x="17640" y="8061"/>
                    <a:pt x="17417" y="6028"/>
                  </a:cubicBezTo>
                  <a:cubicBezTo>
                    <a:pt x="17303" y="4984"/>
                    <a:pt x="16923" y="4042"/>
                    <a:pt x="16294" y="3204"/>
                  </a:cubicBezTo>
                  <a:cubicBezTo>
                    <a:pt x="15531" y="2191"/>
                    <a:pt x="14540" y="1333"/>
                    <a:pt x="14139" y="94"/>
                  </a:cubicBezTo>
                  <a:cubicBezTo>
                    <a:pt x="14120" y="35"/>
                    <a:pt x="14070" y="0"/>
                    <a:pt x="14020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5"/>
          <p:cNvSpPr txBox="1">
            <a:spLocks noGrp="1"/>
          </p:cNvSpPr>
          <p:nvPr>
            <p:ph type="title"/>
          </p:nvPr>
        </p:nvSpPr>
        <p:spPr>
          <a:xfrm>
            <a:off x="1720525" y="1796810"/>
            <a:ext cx="258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4" name="Google Shape;664;p25"/>
          <p:cNvSpPr txBox="1">
            <a:spLocks noGrp="1"/>
          </p:cNvSpPr>
          <p:nvPr>
            <p:ph type="subTitle" idx="1"/>
          </p:nvPr>
        </p:nvSpPr>
        <p:spPr>
          <a:xfrm>
            <a:off x="1720525" y="2324500"/>
            <a:ext cx="2582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5"/>
          <p:cNvSpPr txBox="1">
            <a:spLocks noGrp="1"/>
          </p:cNvSpPr>
          <p:nvPr>
            <p:ph type="title" idx="2"/>
          </p:nvPr>
        </p:nvSpPr>
        <p:spPr>
          <a:xfrm>
            <a:off x="5444971" y="1796788"/>
            <a:ext cx="258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6" name="Google Shape;666;p25"/>
          <p:cNvSpPr txBox="1">
            <a:spLocks noGrp="1"/>
          </p:cNvSpPr>
          <p:nvPr>
            <p:ph type="subTitle" idx="3"/>
          </p:nvPr>
        </p:nvSpPr>
        <p:spPr>
          <a:xfrm>
            <a:off x="5444971" y="2318138"/>
            <a:ext cx="2582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5"/>
          <p:cNvSpPr txBox="1">
            <a:spLocks noGrp="1"/>
          </p:cNvSpPr>
          <p:nvPr>
            <p:ph type="title" idx="4"/>
          </p:nvPr>
        </p:nvSpPr>
        <p:spPr>
          <a:xfrm>
            <a:off x="1720525" y="3312713"/>
            <a:ext cx="258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8" name="Google Shape;668;p25"/>
          <p:cNvSpPr txBox="1">
            <a:spLocks noGrp="1"/>
          </p:cNvSpPr>
          <p:nvPr>
            <p:ph type="subTitle" idx="5"/>
          </p:nvPr>
        </p:nvSpPr>
        <p:spPr>
          <a:xfrm>
            <a:off x="1720525" y="3840426"/>
            <a:ext cx="2582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5"/>
          <p:cNvSpPr txBox="1">
            <a:spLocks noGrp="1"/>
          </p:cNvSpPr>
          <p:nvPr>
            <p:ph type="title" idx="6"/>
          </p:nvPr>
        </p:nvSpPr>
        <p:spPr>
          <a:xfrm>
            <a:off x="5444971" y="3312713"/>
            <a:ext cx="258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0" name="Google Shape;670;p25"/>
          <p:cNvSpPr txBox="1">
            <a:spLocks noGrp="1"/>
          </p:cNvSpPr>
          <p:nvPr>
            <p:ph type="subTitle" idx="7"/>
          </p:nvPr>
        </p:nvSpPr>
        <p:spPr>
          <a:xfrm>
            <a:off x="5444971" y="3852513"/>
            <a:ext cx="2582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25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5"/>
          <p:cNvSpPr/>
          <p:nvPr/>
        </p:nvSpPr>
        <p:spPr>
          <a:xfrm flipH="1">
            <a:off x="-405850" y="3456349"/>
            <a:ext cx="2147711" cy="2342666"/>
          </a:xfrm>
          <a:custGeom>
            <a:avLst/>
            <a:gdLst/>
            <a:ahLst/>
            <a:cxnLst/>
            <a:rect l="l" t="t" r="r" b="b"/>
            <a:pathLst>
              <a:path w="30242" h="32986" extrusionOk="0">
                <a:moveTo>
                  <a:pt x="14563" y="1"/>
                </a:moveTo>
                <a:cubicBezTo>
                  <a:pt x="14469" y="1"/>
                  <a:pt x="14424" y="108"/>
                  <a:pt x="14470" y="188"/>
                </a:cubicBezTo>
                <a:cubicBezTo>
                  <a:pt x="15488" y="1922"/>
                  <a:pt x="14126" y="3808"/>
                  <a:pt x="13856" y="5548"/>
                </a:cubicBezTo>
                <a:cubicBezTo>
                  <a:pt x="13651" y="6867"/>
                  <a:pt x="14102" y="8193"/>
                  <a:pt x="14588" y="9453"/>
                </a:cubicBezTo>
                <a:lnTo>
                  <a:pt x="14346" y="9548"/>
                </a:lnTo>
                <a:cubicBezTo>
                  <a:pt x="14063" y="8652"/>
                  <a:pt x="13567" y="7856"/>
                  <a:pt x="12765" y="7192"/>
                </a:cubicBezTo>
                <a:cubicBezTo>
                  <a:pt x="12270" y="6784"/>
                  <a:pt x="11724" y="6441"/>
                  <a:pt x="11290" y="5960"/>
                </a:cubicBezTo>
                <a:cubicBezTo>
                  <a:pt x="10948" y="5582"/>
                  <a:pt x="10723" y="5096"/>
                  <a:pt x="10338" y="4758"/>
                </a:cubicBezTo>
                <a:cubicBezTo>
                  <a:pt x="10032" y="4488"/>
                  <a:pt x="9708" y="4427"/>
                  <a:pt x="9319" y="4373"/>
                </a:cubicBezTo>
                <a:cubicBezTo>
                  <a:pt x="8551" y="4268"/>
                  <a:pt x="7999" y="3522"/>
                  <a:pt x="8462" y="2782"/>
                </a:cubicBezTo>
                <a:cubicBezTo>
                  <a:pt x="8518" y="2697"/>
                  <a:pt x="8459" y="2588"/>
                  <a:pt x="8372" y="2588"/>
                </a:cubicBezTo>
                <a:cubicBezTo>
                  <a:pt x="8350" y="2588"/>
                  <a:pt x="8326" y="2595"/>
                  <a:pt x="8302" y="2611"/>
                </a:cubicBezTo>
                <a:cubicBezTo>
                  <a:pt x="6528" y="3789"/>
                  <a:pt x="8199" y="5946"/>
                  <a:pt x="8865" y="7211"/>
                </a:cubicBezTo>
                <a:cubicBezTo>
                  <a:pt x="9752" y="8896"/>
                  <a:pt x="8831" y="11036"/>
                  <a:pt x="9989" y="12597"/>
                </a:cubicBezTo>
                <a:cubicBezTo>
                  <a:pt x="10580" y="13394"/>
                  <a:pt x="11490" y="13853"/>
                  <a:pt x="12198" y="14523"/>
                </a:cubicBezTo>
                <a:cubicBezTo>
                  <a:pt x="12401" y="14715"/>
                  <a:pt x="12590" y="14926"/>
                  <a:pt x="12733" y="15165"/>
                </a:cubicBezTo>
                <a:cubicBezTo>
                  <a:pt x="12785" y="15249"/>
                  <a:pt x="12957" y="15516"/>
                  <a:pt x="12938" y="15613"/>
                </a:cubicBezTo>
                <a:lnTo>
                  <a:pt x="12766" y="15754"/>
                </a:lnTo>
                <a:cubicBezTo>
                  <a:pt x="12709" y="15848"/>
                  <a:pt x="12649" y="15895"/>
                  <a:pt x="12587" y="15895"/>
                </a:cubicBezTo>
                <a:cubicBezTo>
                  <a:pt x="12527" y="15895"/>
                  <a:pt x="12465" y="15851"/>
                  <a:pt x="12401" y="15762"/>
                </a:cubicBezTo>
                <a:cubicBezTo>
                  <a:pt x="12146" y="15611"/>
                  <a:pt x="11912" y="15245"/>
                  <a:pt x="11709" y="15024"/>
                </a:cubicBezTo>
                <a:cubicBezTo>
                  <a:pt x="11475" y="14770"/>
                  <a:pt x="11242" y="14517"/>
                  <a:pt x="11008" y="14264"/>
                </a:cubicBezTo>
                <a:cubicBezTo>
                  <a:pt x="10152" y="13339"/>
                  <a:pt x="9299" y="12409"/>
                  <a:pt x="8440" y="11485"/>
                </a:cubicBezTo>
                <a:cubicBezTo>
                  <a:pt x="7782" y="10779"/>
                  <a:pt x="7107" y="10109"/>
                  <a:pt x="6122" y="9933"/>
                </a:cubicBezTo>
                <a:cubicBezTo>
                  <a:pt x="5426" y="9811"/>
                  <a:pt x="4789" y="9781"/>
                  <a:pt x="4138" y="9463"/>
                </a:cubicBezTo>
                <a:cubicBezTo>
                  <a:pt x="3587" y="9194"/>
                  <a:pt x="3072" y="8838"/>
                  <a:pt x="2487" y="8638"/>
                </a:cubicBezTo>
                <a:cubicBezTo>
                  <a:pt x="2199" y="8541"/>
                  <a:pt x="1892" y="8485"/>
                  <a:pt x="1591" y="8485"/>
                </a:cubicBezTo>
                <a:cubicBezTo>
                  <a:pt x="1054" y="8485"/>
                  <a:pt x="536" y="8664"/>
                  <a:pt x="178" y="9114"/>
                </a:cubicBezTo>
                <a:cubicBezTo>
                  <a:pt x="118" y="9192"/>
                  <a:pt x="167" y="9284"/>
                  <a:pt x="251" y="9305"/>
                </a:cubicBezTo>
                <a:cubicBezTo>
                  <a:pt x="1338" y="9605"/>
                  <a:pt x="2353" y="10012"/>
                  <a:pt x="2691" y="11186"/>
                </a:cubicBezTo>
                <a:cubicBezTo>
                  <a:pt x="2917" y="11967"/>
                  <a:pt x="2877" y="12796"/>
                  <a:pt x="3123" y="13573"/>
                </a:cubicBezTo>
                <a:cubicBezTo>
                  <a:pt x="3625" y="15172"/>
                  <a:pt x="5151" y="16161"/>
                  <a:pt x="6624" y="16769"/>
                </a:cubicBezTo>
                <a:cubicBezTo>
                  <a:pt x="7506" y="17132"/>
                  <a:pt x="8426" y="17394"/>
                  <a:pt x="9318" y="17731"/>
                </a:cubicBezTo>
                <a:cubicBezTo>
                  <a:pt x="9762" y="17895"/>
                  <a:pt x="10200" y="18081"/>
                  <a:pt x="10621" y="18302"/>
                </a:cubicBezTo>
                <a:cubicBezTo>
                  <a:pt x="10824" y="18408"/>
                  <a:pt x="11144" y="18526"/>
                  <a:pt x="11289" y="18700"/>
                </a:cubicBezTo>
                <a:cubicBezTo>
                  <a:pt x="11682" y="19169"/>
                  <a:pt x="10873" y="19361"/>
                  <a:pt x="10565" y="19392"/>
                </a:cubicBezTo>
                <a:cubicBezTo>
                  <a:pt x="10404" y="19408"/>
                  <a:pt x="10239" y="19415"/>
                  <a:pt x="10073" y="19415"/>
                </a:cubicBezTo>
                <a:cubicBezTo>
                  <a:pt x="9245" y="19415"/>
                  <a:pt x="8367" y="19235"/>
                  <a:pt x="7587" y="19050"/>
                </a:cubicBezTo>
                <a:cubicBezTo>
                  <a:pt x="6616" y="18818"/>
                  <a:pt x="5741" y="18394"/>
                  <a:pt x="4801" y="18078"/>
                </a:cubicBezTo>
                <a:cubicBezTo>
                  <a:pt x="4513" y="17981"/>
                  <a:pt x="4222" y="17945"/>
                  <a:pt x="3928" y="17945"/>
                </a:cubicBezTo>
                <a:cubicBezTo>
                  <a:pt x="3057" y="17945"/>
                  <a:pt x="2168" y="18264"/>
                  <a:pt x="1315" y="18264"/>
                </a:cubicBezTo>
                <a:cubicBezTo>
                  <a:pt x="939" y="18264"/>
                  <a:pt x="569" y="18202"/>
                  <a:pt x="211" y="18022"/>
                </a:cubicBezTo>
                <a:cubicBezTo>
                  <a:pt x="194" y="18014"/>
                  <a:pt x="178" y="18010"/>
                  <a:pt x="162" y="18010"/>
                </a:cubicBezTo>
                <a:cubicBezTo>
                  <a:pt x="67" y="18010"/>
                  <a:pt x="1" y="18152"/>
                  <a:pt x="89" y="18224"/>
                </a:cubicBezTo>
                <a:cubicBezTo>
                  <a:pt x="1192" y="19104"/>
                  <a:pt x="1943" y="20313"/>
                  <a:pt x="2971" y="21268"/>
                </a:cubicBezTo>
                <a:cubicBezTo>
                  <a:pt x="3877" y="22112"/>
                  <a:pt x="4949" y="22520"/>
                  <a:pt x="6161" y="22680"/>
                </a:cubicBezTo>
                <a:cubicBezTo>
                  <a:pt x="7102" y="22803"/>
                  <a:pt x="8107" y="22918"/>
                  <a:pt x="9105" y="22918"/>
                </a:cubicBezTo>
                <a:cubicBezTo>
                  <a:pt x="10311" y="22918"/>
                  <a:pt x="11506" y="22750"/>
                  <a:pt x="12563" y="22221"/>
                </a:cubicBezTo>
                <a:lnTo>
                  <a:pt x="12563" y="22221"/>
                </a:lnTo>
                <a:cubicBezTo>
                  <a:pt x="11949" y="23770"/>
                  <a:pt x="9802" y="23817"/>
                  <a:pt x="8430" y="24279"/>
                </a:cubicBezTo>
                <a:cubicBezTo>
                  <a:pt x="7842" y="24478"/>
                  <a:pt x="7255" y="24768"/>
                  <a:pt x="6851" y="25258"/>
                </a:cubicBezTo>
                <a:cubicBezTo>
                  <a:pt x="6439" y="25756"/>
                  <a:pt x="6266" y="27015"/>
                  <a:pt x="5487" y="27015"/>
                </a:cubicBezTo>
                <a:cubicBezTo>
                  <a:pt x="5484" y="27015"/>
                  <a:pt x="5482" y="27015"/>
                  <a:pt x="5480" y="27015"/>
                </a:cubicBezTo>
                <a:cubicBezTo>
                  <a:pt x="5424" y="27008"/>
                  <a:pt x="5370" y="27000"/>
                  <a:pt x="5316" y="26995"/>
                </a:cubicBezTo>
                <a:cubicBezTo>
                  <a:pt x="5310" y="26994"/>
                  <a:pt x="5305" y="26994"/>
                  <a:pt x="5299" y="26994"/>
                </a:cubicBezTo>
                <a:cubicBezTo>
                  <a:pt x="5161" y="26994"/>
                  <a:pt x="5135" y="27198"/>
                  <a:pt x="5278" y="27229"/>
                </a:cubicBezTo>
                <a:cubicBezTo>
                  <a:pt x="5336" y="27240"/>
                  <a:pt x="5395" y="27248"/>
                  <a:pt x="5455" y="27249"/>
                </a:cubicBezTo>
                <a:cubicBezTo>
                  <a:pt x="6455" y="27367"/>
                  <a:pt x="7456" y="27484"/>
                  <a:pt x="8457" y="27602"/>
                </a:cubicBezTo>
                <a:cubicBezTo>
                  <a:pt x="9149" y="27682"/>
                  <a:pt x="9880" y="27833"/>
                  <a:pt x="10589" y="27833"/>
                </a:cubicBezTo>
                <a:cubicBezTo>
                  <a:pt x="10717" y="27833"/>
                  <a:pt x="10844" y="27828"/>
                  <a:pt x="10970" y="27817"/>
                </a:cubicBezTo>
                <a:cubicBezTo>
                  <a:pt x="12702" y="27664"/>
                  <a:pt x="12935" y="25720"/>
                  <a:pt x="14294" y="25027"/>
                </a:cubicBezTo>
                <a:lnTo>
                  <a:pt x="14294" y="25027"/>
                </a:lnTo>
                <a:cubicBezTo>
                  <a:pt x="14532" y="26074"/>
                  <a:pt x="13063" y="26970"/>
                  <a:pt x="13708" y="28018"/>
                </a:cubicBezTo>
                <a:cubicBezTo>
                  <a:pt x="13882" y="28302"/>
                  <a:pt x="14090" y="28411"/>
                  <a:pt x="14309" y="28411"/>
                </a:cubicBezTo>
                <a:cubicBezTo>
                  <a:pt x="14784" y="28411"/>
                  <a:pt x="15306" y="27896"/>
                  <a:pt x="15634" y="27557"/>
                </a:cubicBezTo>
                <a:cubicBezTo>
                  <a:pt x="16832" y="26311"/>
                  <a:pt x="17516" y="24639"/>
                  <a:pt x="17596" y="22931"/>
                </a:cubicBezTo>
                <a:cubicBezTo>
                  <a:pt x="18284" y="26226"/>
                  <a:pt x="18826" y="29543"/>
                  <a:pt x="19221" y="32882"/>
                </a:cubicBezTo>
                <a:cubicBezTo>
                  <a:pt x="19229" y="32950"/>
                  <a:pt x="19280" y="32985"/>
                  <a:pt x="19334" y="32985"/>
                </a:cubicBezTo>
                <a:cubicBezTo>
                  <a:pt x="19368" y="32985"/>
                  <a:pt x="19402" y="32972"/>
                  <a:pt x="19429" y="32945"/>
                </a:cubicBezTo>
                <a:cubicBezTo>
                  <a:pt x="19455" y="32921"/>
                  <a:pt x="19474" y="32894"/>
                  <a:pt x="19498" y="32869"/>
                </a:cubicBezTo>
                <a:cubicBezTo>
                  <a:pt x="19532" y="32878"/>
                  <a:pt x="19568" y="32883"/>
                  <a:pt x="19604" y="32884"/>
                </a:cubicBezTo>
                <a:cubicBezTo>
                  <a:pt x="19606" y="32884"/>
                  <a:pt x="19608" y="32884"/>
                  <a:pt x="19610" y="32884"/>
                </a:cubicBezTo>
                <a:cubicBezTo>
                  <a:pt x="19669" y="32884"/>
                  <a:pt x="19734" y="32852"/>
                  <a:pt x="19740" y="32785"/>
                </a:cubicBezTo>
                <a:cubicBezTo>
                  <a:pt x="19866" y="30827"/>
                  <a:pt x="19579" y="28893"/>
                  <a:pt x="19349" y="26954"/>
                </a:cubicBezTo>
                <a:cubicBezTo>
                  <a:pt x="19184" y="25550"/>
                  <a:pt x="18990" y="24149"/>
                  <a:pt x="18662" y="22779"/>
                </a:cubicBezTo>
                <a:cubicBezTo>
                  <a:pt x="18693" y="22766"/>
                  <a:pt x="18725" y="22758"/>
                  <a:pt x="18757" y="22752"/>
                </a:cubicBezTo>
                <a:cubicBezTo>
                  <a:pt x="18644" y="22426"/>
                  <a:pt x="18525" y="22105"/>
                  <a:pt x="18399" y="21787"/>
                </a:cubicBezTo>
                <a:cubicBezTo>
                  <a:pt x="18397" y="21779"/>
                  <a:pt x="18396" y="21773"/>
                  <a:pt x="18393" y="21766"/>
                </a:cubicBezTo>
                <a:lnTo>
                  <a:pt x="18393" y="21766"/>
                </a:lnTo>
                <a:cubicBezTo>
                  <a:pt x="19702" y="23068"/>
                  <a:pt x="21530" y="23813"/>
                  <a:pt x="23388" y="23813"/>
                </a:cubicBezTo>
                <a:cubicBezTo>
                  <a:pt x="23528" y="23813"/>
                  <a:pt x="23668" y="23809"/>
                  <a:pt x="23808" y="23801"/>
                </a:cubicBezTo>
                <a:cubicBezTo>
                  <a:pt x="24313" y="23770"/>
                  <a:pt x="26574" y="23585"/>
                  <a:pt x="26093" y="22685"/>
                </a:cubicBezTo>
                <a:cubicBezTo>
                  <a:pt x="25829" y="22194"/>
                  <a:pt x="25122" y="21790"/>
                  <a:pt x="24660" y="21517"/>
                </a:cubicBezTo>
                <a:cubicBezTo>
                  <a:pt x="24067" y="21167"/>
                  <a:pt x="23431" y="20929"/>
                  <a:pt x="22766" y="20770"/>
                </a:cubicBezTo>
                <a:cubicBezTo>
                  <a:pt x="23582" y="19819"/>
                  <a:pt x="25259" y="20260"/>
                  <a:pt x="26168" y="19328"/>
                </a:cubicBezTo>
                <a:cubicBezTo>
                  <a:pt x="26771" y="18710"/>
                  <a:pt x="27025" y="17838"/>
                  <a:pt x="27612" y="17203"/>
                </a:cubicBezTo>
                <a:cubicBezTo>
                  <a:pt x="28273" y="16489"/>
                  <a:pt x="29144" y="16031"/>
                  <a:pt x="30093" y="15849"/>
                </a:cubicBezTo>
                <a:cubicBezTo>
                  <a:pt x="30188" y="15832"/>
                  <a:pt x="30241" y="15706"/>
                  <a:pt x="30155" y="15638"/>
                </a:cubicBezTo>
                <a:cubicBezTo>
                  <a:pt x="29552" y="15175"/>
                  <a:pt x="28869" y="14952"/>
                  <a:pt x="28176" y="14952"/>
                </a:cubicBezTo>
                <a:cubicBezTo>
                  <a:pt x="27609" y="14952"/>
                  <a:pt x="27036" y="15101"/>
                  <a:pt x="26495" y="15389"/>
                </a:cubicBezTo>
                <a:cubicBezTo>
                  <a:pt x="25649" y="15839"/>
                  <a:pt x="24865" y="16367"/>
                  <a:pt x="23983" y="16754"/>
                </a:cubicBezTo>
                <a:cubicBezTo>
                  <a:pt x="23189" y="17107"/>
                  <a:pt x="22366" y="17400"/>
                  <a:pt x="21547" y="17689"/>
                </a:cubicBezTo>
                <a:cubicBezTo>
                  <a:pt x="21405" y="16174"/>
                  <a:pt x="23189" y="15448"/>
                  <a:pt x="24275" y="14832"/>
                </a:cubicBezTo>
                <a:cubicBezTo>
                  <a:pt x="24872" y="14494"/>
                  <a:pt x="25458" y="14074"/>
                  <a:pt x="25778" y="13447"/>
                </a:cubicBezTo>
                <a:cubicBezTo>
                  <a:pt x="26055" y="12901"/>
                  <a:pt x="26091" y="12282"/>
                  <a:pt x="26125" y="11683"/>
                </a:cubicBezTo>
                <a:cubicBezTo>
                  <a:pt x="26170" y="10910"/>
                  <a:pt x="26279" y="10259"/>
                  <a:pt x="26655" y="9571"/>
                </a:cubicBezTo>
                <a:cubicBezTo>
                  <a:pt x="26961" y="9008"/>
                  <a:pt x="27157" y="8506"/>
                  <a:pt x="27112" y="7860"/>
                </a:cubicBezTo>
                <a:cubicBezTo>
                  <a:pt x="27026" y="6618"/>
                  <a:pt x="25860" y="4181"/>
                  <a:pt x="27679" y="3628"/>
                </a:cubicBezTo>
                <a:cubicBezTo>
                  <a:pt x="27791" y="3594"/>
                  <a:pt x="27771" y="3409"/>
                  <a:pt x="27653" y="3400"/>
                </a:cubicBezTo>
                <a:cubicBezTo>
                  <a:pt x="27572" y="3392"/>
                  <a:pt x="27492" y="3389"/>
                  <a:pt x="27414" y="3389"/>
                </a:cubicBezTo>
                <a:cubicBezTo>
                  <a:pt x="25790" y="3389"/>
                  <a:pt x="24804" y="4915"/>
                  <a:pt x="24177" y="6251"/>
                </a:cubicBezTo>
                <a:cubicBezTo>
                  <a:pt x="23662" y="7353"/>
                  <a:pt x="23076" y="8307"/>
                  <a:pt x="22344" y="9278"/>
                </a:cubicBezTo>
                <a:cubicBezTo>
                  <a:pt x="21682" y="10151"/>
                  <a:pt x="21186" y="11100"/>
                  <a:pt x="20735" y="12095"/>
                </a:cubicBezTo>
                <a:cubicBezTo>
                  <a:pt x="20526" y="12552"/>
                  <a:pt x="20329" y="13013"/>
                  <a:pt x="20115" y="13467"/>
                </a:cubicBezTo>
                <a:cubicBezTo>
                  <a:pt x="20064" y="13572"/>
                  <a:pt x="20002" y="13751"/>
                  <a:pt x="19928" y="13855"/>
                </a:cubicBezTo>
                <a:cubicBezTo>
                  <a:pt x="19894" y="13918"/>
                  <a:pt x="19863" y="13982"/>
                  <a:pt x="19833" y="14045"/>
                </a:cubicBezTo>
                <a:cubicBezTo>
                  <a:pt x="19579" y="14144"/>
                  <a:pt x="19329" y="14244"/>
                  <a:pt x="19077" y="14342"/>
                </a:cubicBezTo>
                <a:cubicBezTo>
                  <a:pt x="18802" y="14184"/>
                  <a:pt x="18880" y="13469"/>
                  <a:pt x="18900" y="13233"/>
                </a:cubicBezTo>
                <a:cubicBezTo>
                  <a:pt x="18996" y="12169"/>
                  <a:pt x="19282" y="11133"/>
                  <a:pt x="19495" y="10088"/>
                </a:cubicBezTo>
                <a:cubicBezTo>
                  <a:pt x="19869" y="8259"/>
                  <a:pt x="19967" y="6337"/>
                  <a:pt x="18828" y="4750"/>
                </a:cubicBezTo>
                <a:cubicBezTo>
                  <a:pt x="18490" y="4279"/>
                  <a:pt x="18092" y="3850"/>
                  <a:pt x="17753" y="3380"/>
                </a:cubicBezTo>
                <a:cubicBezTo>
                  <a:pt x="17393" y="2878"/>
                  <a:pt x="17124" y="2324"/>
                  <a:pt x="16807" y="1796"/>
                </a:cubicBezTo>
                <a:cubicBezTo>
                  <a:pt x="16295" y="939"/>
                  <a:pt x="15615" y="167"/>
                  <a:pt x="14584" y="2"/>
                </a:cubicBezTo>
                <a:cubicBezTo>
                  <a:pt x="14576" y="1"/>
                  <a:pt x="14569" y="1"/>
                  <a:pt x="14563" y="1"/>
                </a:cubicBezTo>
                <a:close/>
              </a:path>
            </a:pathLst>
          </a:custGeom>
          <a:solidFill>
            <a:srgbClr val="FED68C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11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200" y="1152475"/>
            <a:ext cx="8117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●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○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■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●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○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■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●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○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13131"/>
              </a:buClr>
              <a:buSzPts val="1400"/>
              <a:buFont typeface="Open Sans"/>
              <a:buChar char="■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66" r:id="rId3"/>
    <p:sldLayoutId id="2147483667" r:id="rId4"/>
    <p:sldLayoutId id="2147483668" r:id="rId5"/>
    <p:sldLayoutId id="2147483671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90;p43">
            <a:extLst>
              <a:ext uri="{FF2B5EF4-FFF2-40B4-BE49-F238E27FC236}">
                <a16:creationId xmlns:a16="http://schemas.microsoft.com/office/drawing/2014/main" id="{56FD4448-B7D1-4E51-96F4-84BEB395B9F5}"/>
              </a:ext>
            </a:extLst>
          </p:cNvPr>
          <p:cNvGrpSpPr/>
          <p:nvPr/>
        </p:nvGrpSpPr>
        <p:grpSpPr>
          <a:xfrm rot="14373301" flipV="1">
            <a:off x="-56038" y="4299688"/>
            <a:ext cx="1087131" cy="699502"/>
            <a:chOff x="2259875" y="157475"/>
            <a:chExt cx="900500" cy="930300"/>
          </a:xfrm>
        </p:grpSpPr>
        <p:sp>
          <p:nvSpPr>
            <p:cNvPr id="4" name="Google Shape;991;p43">
              <a:extLst>
                <a:ext uri="{FF2B5EF4-FFF2-40B4-BE49-F238E27FC236}">
                  <a16:creationId xmlns:a16="http://schemas.microsoft.com/office/drawing/2014/main" id="{8071270B-1C5A-4EBE-8ECD-62BF4DC32C0B}"/>
                </a:ext>
              </a:extLst>
            </p:cNvPr>
            <p:cNvSpPr/>
            <p:nvPr/>
          </p:nvSpPr>
          <p:spPr>
            <a:xfrm>
              <a:off x="2259875" y="157475"/>
              <a:ext cx="900500" cy="930300"/>
            </a:xfrm>
            <a:custGeom>
              <a:avLst/>
              <a:gdLst/>
              <a:ahLst/>
              <a:cxnLst/>
              <a:rect l="l" t="t" r="r" b="b"/>
              <a:pathLst>
                <a:path w="36020" h="37212" extrusionOk="0">
                  <a:moveTo>
                    <a:pt x="13172" y="1"/>
                  </a:moveTo>
                  <a:cubicBezTo>
                    <a:pt x="13134" y="1"/>
                    <a:pt x="13096" y="20"/>
                    <a:pt x="13070" y="60"/>
                  </a:cubicBezTo>
                  <a:cubicBezTo>
                    <a:pt x="11606" y="2310"/>
                    <a:pt x="10315" y="4886"/>
                    <a:pt x="10643" y="7653"/>
                  </a:cubicBezTo>
                  <a:cubicBezTo>
                    <a:pt x="10804" y="9002"/>
                    <a:pt x="11416" y="10065"/>
                    <a:pt x="12150" y="11180"/>
                  </a:cubicBezTo>
                  <a:cubicBezTo>
                    <a:pt x="12894" y="12312"/>
                    <a:pt x="13680" y="13821"/>
                    <a:pt x="12860" y="15101"/>
                  </a:cubicBezTo>
                  <a:cubicBezTo>
                    <a:pt x="11122" y="13423"/>
                    <a:pt x="10709" y="10496"/>
                    <a:pt x="8440" y="9355"/>
                  </a:cubicBezTo>
                  <a:cubicBezTo>
                    <a:pt x="7175" y="8720"/>
                    <a:pt x="5568" y="8703"/>
                    <a:pt x="4187" y="8509"/>
                  </a:cubicBezTo>
                  <a:cubicBezTo>
                    <a:pt x="3387" y="8397"/>
                    <a:pt x="2586" y="8280"/>
                    <a:pt x="1783" y="8173"/>
                  </a:cubicBezTo>
                  <a:cubicBezTo>
                    <a:pt x="1656" y="8156"/>
                    <a:pt x="1517" y="8137"/>
                    <a:pt x="1381" y="8137"/>
                  </a:cubicBezTo>
                  <a:cubicBezTo>
                    <a:pt x="1156" y="8137"/>
                    <a:pt x="940" y="8190"/>
                    <a:pt x="800" y="8399"/>
                  </a:cubicBezTo>
                  <a:cubicBezTo>
                    <a:pt x="290" y="9165"/>
                    <a:pt x="1516" y="10220"/>
                    <a:pt x="1931" y="10678"/>
                  </a:cubicBezTo>
                  <a:cubicBezTo>
                    <a:pt x="2950" y="11810"/>
                    <a:pt x="3987" y="12930"/>
                    <a:pt x="5106" y="13964"/>
                  </a:cubicBezTo>
                  <a:cubicBezTo>
                    <a:pt x="6202" y="14980"/>
                    <a:pt x="7378" y="15856"/>
                    <a:pt x="8624" y="16676"/>
                  </a:cubicBezTo>
                  <a:cubicBezTo>
                    <a:pt x="8967" y="16901"/>
                    <a:pt x="9306" y="17130"/>
                    <a:pt x="9624" y="17387"/>
                  </a:cubicBezTo>
                  <a:cubicBezTo>
                    <a:pt x="9760" y="17494"/>
                    <a:pt x="9894" y="17606"/>
                    <a:pt x="10020" y="17725"/>
                  </a:cubicBezTo>
                  <a:cubicBezTo>
                    <a:pt x="10316" y="18002"/>
                    <a:pt x="10339" y="17948"/>
                    <a:pt x="10192" y="18381"/>
                  </a:cubicBezTo>
                  <a:cubicBezTo>
                    <a:pt x="10097" y="18657"/>
                    <a:pt x="10069" y="18752"/>
                    <a:pt x="9938" y="18752"/>
                  </a:cubicBezTo>
                  <a:cubicBezTo>
                    <a:pt x="9871" y="18752"/>
                    <a:pt x="9779" y="18728"/>
                    <a:pt x="9637" y="18690"/>
                  </a:cubicBezTo>
                  <a:cubicBezTo>
                    <a:pt x="9454" y="18640"/>
                    <a:pt x="9270" y="18550"/>
                    <a:pt x="9097" y="18473"/>
                  </a:cubicBezTo>
                  <a:cubicBezTo>
                    <a:pt x="8752" y="18321"/>
                    <a:pt x="8417" y="18151"/>
                    <a:pt x="8081" y="17982"/>
                  </a:cubicBezTo>
                  <a:cubicBezTo>
                    <a:pt x="6946" y="17409"/>
                    <a:pt x="5775" y="16824"/>
                    <a:pt x="4484" y="16824"/>
                  </a:cubicBezTo>
                  <a:cubicBezTo>
                    <a:pt x="4395" y="16824"/>
                    <a:pt x="4305" y="16827"/>
                    <a:pt x="4215" y="16832"/>
                  </a:cubicBezTo>
                  <a:cubicBezTo>
                    <a:pt x="2713" y="16925"/>
                    <a:pt x="1354" y="17698"/>
                    <a:pt x="80" y="18434"/>
                  </a:cubicBezTo>
                  <a:cubicBezTo>
                    <a:pt x="26" y="18466"/>
                    <a:pt x="0" y="18546"/>
                    <a:pt x="38" y="18599"/>
                  </a:cubicBezTo>
                  <a:cubicBezTo>
                    <a:pt x="824" y="19768"/>
                    <a:pt x="2000" y="20558"/>
                    <a:pt x="3331" y="20988"/>
                  </a:cubicBezTo>
                  <a:cubicBezTo>
                    <a:pt x="4739" y="21443"/>
                    <a:pt x="6120" y="21316"/>
                    <a:pt x="7562" y="21441"/>
                  </a:cubicBezTo>
                  <a:cubicBezTo>
                    <a:pt x="8087" y="21486"/>
                    <a:pt x="10242" y="21935"/>
                    <a:pt x="9583" y="22955"/>
                  </a:cubicBezTo>
                  <a:cubicBezTo>
                    <a:pt x="9392" y="23252"/>
                    <a:pt x="8774" y="23316"/>
                    <a:pt x="8461" y="23370"/>
                  </a:cubicBezTo>
                  <a:cubicBezTo>
                    <a:pt x="7993" y="23449"/>
                    <a:pt x="7531" y="23551"/>
                    <a:pt x="7077" y="23691"/>
                  </a:cubicBezTo>
                  <a:cubicBezTo>
                    <a:pt x="5369" y="24212"/>
                    <a:pt x="3831" y="25153"/>
                    <a:pt x="2567" y="26410"/>
                  </a:cubicBezTo>
                  <a:cubicBezTo>
                    <a:pt x="2499" y="26476"/>
                    <a:pt x="2539" y="26585"/>
                    <a:pt x="2624" y="26610"/>
                  </a:cubicBezTo>
                  <a:cubicBezTo>
                    <a:pt x="3778" y="26963"/>
                    <a:pt x="4987" y="27168"/>
                    <a:pt x="6172" y="27168"/>
                  </a:cubicBezTo>
                  <a:cubicBezTo>
                    <a:pt x="8522" y="27168"/>
                    <a:pt x="10776" y="26363"/>
                    <a:pt x="12310" y="24316"/>
                  </a:cubicBezTo>
                  <a:cubicBezTo>
                    <a:pt x="12567" y="23972"/>
                    <a:pt x="12812" y="23616"/>
                    <a:pt x="13096" y="23293"/>
                  </a:cubicBezTo>
                  <a:cubicBezTo>
                    <a:pt x="13221" y="23146"/>
                    <a:pt x="13354" y="23008"/>
                    <a:pt x="13498" y="22880"/>
                  </a:cubicBezTo>
                  <a:cubicBezTo>
                    <a:pt x="13611" y="22781"/>
                    <a:pt x="14113" y="22358"/>
                    <a:pt x="14344" y="22358"/>
                  </a:cubicBezTo>
                  <a:cubicBezTo>
                    <a:pt x="14356" y="22358"/>
                    <a:pt x="14368" y="22359"/>
                    <a:pt x="14379" y="22362"/>
                  </a:cubicBezTo>
                  <a:cubicBezTo>
                    <a:pt x="14446" y="22472"/>
                    <a:pt x="14515" y="22580"/>
                    <a:pt x="14583" y="22690"/>
                  </a:cubicBezTo>
                  <a:cubicBezTo>
                    <a:pt x="14783" y="22834"/>
                    <a:pt x="14836" y="23000"/>
                    <a:pt x="14742" y="23189"/>
                  </a:cubicBezTo>
                  <a:cubicBezTo>
                    <a:pt x="14721" y="23333"/>
                    <a:pt x="14615" y="23505"/>
                    <a:pt x="14558" y="23641"/>
                  </a:cubicBezTo>
                  <a:cubicBezTo>
                    <a:pt x="14453" y="23888"/>
                    <a:pt x="14346" y="24135"/>
                    <a:pt x="14239" y="24383"/>
                  </a:cubicBezTo>
                  <a:cubicBezTo>
                    <a:pt x="14025" y="24879"/>
                    <a:pt x="13808" y="25374"/>
                    <a:pt x="13588" y="25868"/>
                  </a:cubicBezTo>
                  <a:cubicBezTo>
                    <a:pt x="12726" y="27809"/>
                    <a:pt x="11827" y="29731"/>
                    <a:pt x="10892" y="31635"/>
                  </a:cubicBezTo>
                  <a:cubicBezTo>
                    <a:pt x="10362" y="32708"/>
                    <a:pt x="9821" y="33774"/>
                    <a:pt x="9271" y="34836"/>
                  </a:cubicBezTo>
                  <a:cubicBezTo>
                    <a:pt x="8920" y="35511"/>
                    <a:pt x="8424" y="36300"/>
                    <a:pt x="8863" y="37043"/>
                  </a:cubicBezTo>
                  <a:cubicBezTo>
                    <a:pt x="8888" y="37084"/>
                    <a:pt x="8923" y="37100"/>
                    <a:pt x="8959" y="37100"/>
                  </a:cubicBezTo>
                  <a:cubicBezTo>
                    <a:pt x="8980" y="37100"/>
                    <a:pt x="9001" y="37094"/>
                    <a:pt x="9020" y="37084"/>
                  </a:cubicBezTo>
                  <a:cubicBezTo>
                    <a:pt x="9021" y="37156"/>
                    <a:pt x="9089" y="37212"/>
                    <a:pt x="9152" y="37212"/>
                  </a:cubicBezTo>
                  <a:cubicBezTo>
                    <a:pt x="9189" y="37212"/>
                    <a:pt x="9224" y="37193"/>
                    <a:pt x="9244" y="37149"/>
                  </a:cubicBezTo>
                  <a:cubicBezTo>
                    <a:pt x="11309" y="32712"/>
                    <a:pt x="13318" y="28247"/>
                    <a:pt x="15438" y="23840"/>
                  </a:cubicBezTo>
                  <a:cubicBezTo>
                    <a:pt x="15503" y="23706"/>
                    <a:pt x="15559" y="23533"/>
                    <a:pt x="15674" y="23432"/>
                  </a:cubicBezTo>
                  <a:cubicBezTo>
                    <a:pt x="15707" y="23386"/>
                    <a:pt x="15742" y="23340"/>
                    <a:pt x="15775" y="23297"/>
                  </a:cubicBezTo>
                  <a:cubicBezTo>
                    <a:pt x="15992" y="23349"/>
                    <a:pt x="16211" y="23400"/>
                    <a:pt x="16427" y="23453"/>
                  </a:cubicBezTo>
                  <a:cubicBezTo>
                    <a:pt x="16574" y="23574"/>
                    <a:pt x="16650" y="23912"/>
                    <a:pt x="16693" y="24079"/>
                  </a:cubicBezTo>
                  <a:cubicBezTo>
                    <a:pt x="16807" y="24490"/>
                    <a:pt x="16817" y="24921"/>
                    <a:pt x="16797" y="25344"/>
                  </a:cubicBezTo>
                  <a:cubicBezTo>
                    <a:pt x="16759" y="26131"/>
                    <a:pt x="16590" y="26904"/>
                    <a:pt x="16551" y="27692"/>
                  </a:cubicBezTo>
                  <a:cubicBezTo>
                    <a:pt x="16519" y="28344"/>
                    <a:pt x="16579" y="29024"/>
                    <a:pt x="16920" y="29594"/>
                  </a:cubicBezTo>
                  <a:cubicBezTo>
                    <a:pt x="17115" y="29919"/>
                    <a:pt x="17392" y="30168"/>
                    <a:pt x="17683" y="30408"/>
                  </a:cubicBezTo>
                  <a:cubicBezTo>
                    <a:pt x="18177" y="30816"/>
                    <a:pt x="18564" y="31194"/>
                    <a:pt x="18894" y="31761"/>
                  </a:cubicBezTo>
                  <a:cubicBezTo>
                    <a:pt x="19375" y="32583"/>
                    <a:pt x="19811" y="33144"/>
                    <a:pt x="20710" y="33499"/>
                  </a:cubicBezTo>
                  <a:cubicBezTo>
                    <a:pt x="21635" y="33866"/>
                    <a:pt x="22766" y="33981"/>
                    <a:pt x="23393" y="34838"/>
                  </a:cubicBezTo>
                  <a:cubicBezTo>
                    <a:pt x="23420" y="34877"/>
                    <a:pt x="23460" y="34897"/>
                    <a:pt x="23500" y="34897"/>
                  </a:cubicBezTo>
                  <a:cubicBezTo>
                    <a:pt x="23539" y="34897"/>
                    <a:pt x="23577" y="34878"/>
                    <a:pt x="23602" y="34837"/>
                  </a:cubicBezTo>
                  <a:cubicBezTo>
                    <a:pt x="24367" y="33603"/>
                    <a:pt x="23846" y="32196"/>
                    <a:pt x="23190" y="31040"/>
                  </a:cubicBezTo>
                  <a:cubicBezTo>
                    <a:pt x="22273" y="29426"/>
                    <a:pt x="21487" y="27824"/>
                    <a:pt x="21000" y="26031"/>
                  </a:cubicBezTo>
                  <a:lnTo>
                    <a:pt x="21000" y="26031"/>
                  </a:lnTo>
                  <a:cubicBezTo>
                    <a:pt x="23356" y="27116"/>
                    <a:pt x="25315" y="29035"/>
                    <a:pt x="27896" y="29613"/>
                  </a:cubicBezTo>
                  <a:cubicBezTo>
                    <a:pt x="28343" y="29713"/>
                    <a:pt x="28808" y="29772"/>
                    <a:pt x="29272" y="29772"/>
                  </a:cubicBezTo>
                  <a:cubicBezTo>
                    <a:pt x="29947" y="29772"/>
                    <a:pt x="30619" y="29648"/>
                    <a:pt x="31228" y="29350"/>
                  </a:cubicBezTo>
                  <a:cubicBezTo>
                    <a:pt x="31495" y="29217"/>
                    <a:pt x="31763" y="29072"/>
                    <a:pt x="31750" y="28741"/>
                  </a:cubicBezTo>
                  <a:cubicBezTo>
                    <a:pt x="31735" y="28261"/>
                    <a:pt x="31204" y="27670"/>
                    <a:pt x="30921" y="27310"/>
                  </a:cubicBezTo>
                  <a:cubicBezTo>
                    <a:pt x="30181" y="26364"/>
                    <a:pt x="29223" y="25609"/>
                    <a:pt x="28131" y="25111"/>
                  </a:cubicBezTo>
                  <a:cubicBezTo>
                    <a:pt x="27031" y="24610"/>
                    <a:pt x="25874" y="24516"/>
                    <a:pt x="24702" y="24299"/>
                  </a:cubicBezTo>
                  <a:cubicBezTo>
                    <a:pt x="24111" y="24188"/>
                    <a:pt x="23512" y="24035"/>
                    <a:pt x="22999" y="23714"/>
                  </a:cubicBezTo>
                  <a:cubicBezTo>
                    <a:pt x="22410" y="23346"/>
                    <a:pt x="22113" y="22387"/>
                    <a:pt x="23062" y="22353"/>
                  </a:cubicBezTo>
                  <a:cubicBezTo>
                    <a:pt x="23074" y="22353"/>
                    <a:pt x="23087" y="22353"/>
                    <a:pt x="23100" y="22353"/>
                  </a:cubicBezTo>
                  <a:cubicBezTo>
                    <a:pt x="23519" y="22353"/>
                    <a:pt x="23934" y="22585"/>
                    <a:pt x="24306" y="22741"/>
                  </a:cubicBezTo>
                  <a:cubicBezTo>
                    <a:pt x="25524" y="23252"/>
                    <a:pt x="26748" y="23768"/>
                    <a:pt x="28088" y="23826"/>
                  </a:cubicBezTo>
                  <a:cubicBezTo>
                    <a:pt x="28192" y="23831"/>
                    <a:pt x="28297" y="23833"/>
                    <a:pt x="28401" y="23833"/>
                  </a:cubicBezTo>
                  <a:cubicBezTo>
                    <a:pt x="31175" y="23833"/>
                    <a:pt x="33699" y="22218"/>
                    <a:pt x="35939" y="20746"/>
                  </a:cubicBezTo>
                  <a:cubicBezTo>
                    <a:pt x="36020" y="20692"/>
                    <a:pt x="36012" y="20587"/>
                    <a:pt x="35934" y="20534"/>
                  </a:cubicBezTo>
                  <a:cubicBezTo>
                    <a:pt x="34952" y="19859"/>
                    <a:pt x="33969" y="19183"/>
                    <a:pt x="32985" y="18504"/>
                  </a:cubicBezTo>
                  <a:cubicBezTo>
                    <a:pt x="32296" y="18030"/>
                    <a:pt x="31579" y="17506"/>
                    <a:pt x="30732" y="17379"/>
                  </a:cubicBezTo>
                  <a:cubicBezTo>
                    <a:pt x="30601" y="17360"/>
                    <a:pt x="30470" y="17351"/>
                    <a:pt x="30341" y="17351"/>
                  </a:cubicBezTo>
                  <a:cubicBezTo>
                    <a:pt x="29637" y="17351"/>
                    <a:pt x="28963" y="17619"/>
                    <a:pt x="28317" y="17890"/>
                  </a:cubicBezTo>
                  <a:cubicBezTo>
                    <a:pt x="27268" y="18329"/>
                    <a:pt x="26224" y="18666"/>
                    <a:pt x="25083" y="18735"/>
                  </a:cubicBezTo>
                  <a:cubicBezTo>
                    <a:pt x="24919" y="18746"/>
                    <a:pt x="24755" y="18752"/>
                    <a:pt x="24591" y="18752"/>
                  </a:cubicBezTo>
                  <a:cubicBezTo>
                    <a:pt x="24502" y="18752"/>
                    <a:pt x="24414" y="18750"/>
                    <a:pt x="24325" y="18747"/>
                  </a:cubicBezTo>
                  <a:cubicBezTo>
                    <a:pt x="24071" y="18735"/>
                    <a:pt x="23501" y="18719"/>
                    <a:pt x="23347" y="18469"/>
                  </a:cubicBezTo>
                  <a:cubicBezTo>
                    <a:pt x="23246" y="18302"/>
                    <a:pt x="23266" y="17872"/>
                    <a:pt x="23352" y="17719"/>
                  </a:cubicBezTo>
                  <a:cubicBezTo>
                    <a:pt x="23419" y="17597"/>
                    <a:pt x="23536" y="17513"/>
                    <a:pt x="23643" y="17427"/>
                  </a:cubicBezTo>
                  <a:cubicBezTo>
                    <a:pt x="23865" y="17248"/>
                    <a:pt x="24121" y="17113"/>
                    <a:pt x="24372" y="16977"/>
                  </a:cubicBezTo>
                  <a:cubicBezTo>
                    <a:pt x="25356" y="16446"/>
                    <a:pt x="26410" y="16061"/>
                    <a:pt x="27422" y="15587"/>
                  </a:cubicBezTo>
                  <a:cubicBezTo>
                    <a:pt x="28966" y="14864"/>
                    <a:pt x="30526" y="13836"/>
                    <a:pt x="31146" y="12168"/>
                  </a:cubicBezTo>
                  <a:cubicBezTo>
                    <a:pt x="31794" y="10433"/>
                    <a:pt x="31359" y="8405"/>
                    <a:pt x="32447" y="6821"/>
                  </a:cubicBezTo>
                  <a:cubicBezTo>
                    <a:pt x="32501" y="6745"/>
                    <a:pt x="32425" y="6640"/>
                    <a:pt x="32341" y="6640"/>
                  </a:cubicBezTo>
                  <a:cubicBezTo>
                    <a:pt x="32330" y="6640"/>
                    <a:pt x="32320" y="6642"/>
                    <a:pt x="32310" y="6645"/>
                  </a:cubicBezTo>
                  <a:lnTo>
                    <a:pt x="28746" y="7807"/>
                  </a:lnTo>
                  <a:cubicBezTo>
                    <a:pt x="27671" y="8159"/>
                    <a:pt x="26505" y="8435"/>
                    <a:pt x="25523" y="9014"/>
                  </a:cubicBezTo>
                  <a:cubicBezTo>
                    <a:pt x="25018" y="9314"/>
                    <a:pt x="24631" y="9698"/>
                    <a:pt x="24306" y="10133"/>
                  </a:cubicBezTo>
                  <a:cubicBezTo>
                    <a:pt x="23591" y="11091"/>
                    <a:pt x="23191" y="12287"/>
                    <a:pt x="22552" y="13322"/>
                  </a:cubicBezTo>
                  <a:cubicBezTo>
                    <a:pt x="22305" y="13724"/>
                    <a:pt x="22012" y="14130"/>
                    <a:pt x="21634" y="14418"/>
                  </a:cubicBezTo>
                  <a:cubicBezTo>
                    <a:pt x="21387" y="14606"/>
                    <a:pt x="21094" y="14717"/>
                    <a:pt x="20835" y="14717"/>
                  </a:cubicBezTo>
                  <a:cubicBezTo>
                    <a:pt x="20463" y="14717"/>
                    <a:pt x="20163" y="14488"/>
                    <a:pt x="20174" y="13928"/>
                  </a:cubicBezTo>
                  <a:cubicBezTo>
                    <a:pt x="20195" y="13052"/>
                    <a:pt x="20740" y="12233"/>
                    <a:pt x="21289" y="11590"/>
                  </a:cubicBezTo>
                  <a:cubicBezTo>
                    <a:pt x="22047" y="10704"/>
                    <a:pt x="22997" y="9940"/>
                    <a:pt x="23709" y="9005"/>
                  </a:cubicBezTo>
                  <a:cubicBezTo>
                    <a:pt x="23949" y="8694"/>
                    <a:pt x="24154" y="8358"/>
                    <a:pt x="24322" y="8002"/>
                  </a:cubicBezTo>
                  <a:cubicBezTo>
                    <a:pt x="24747" y="7085"/>
                    <a:pt x="24721" y="6101"/>
                    <a:pt x="24760" y="5114"/>
                  </a:cubicBezTo>
                  <a:cubicBezTo>
                    <a:pt x="24810" y="3735"/>
                    <a:pt x="25020" y="2370"/>
                    <a:pt x="25362" y="1035"/>
                  </a:cubicBezTo>
                  <a:cubicBezTo>
                    <a:pt x="25382" y="954"/>
                    <a:pt x="25314" y="883"/>
                    <a:pt x="25240" y="883"/>
                  </a:cubicBezTo>
                  <a:cubicBezTo>
                    <a:pt x="25220" y="883"/>
                    <a:pt x="25201" y="888"/>
                    <a:pt x="25182" y="899"/>
                  </a:cubicBezTo>
                  <a:cubicBezTo>
                    <a:pt x="24178" y="1502"/>
                    <a:pt x="23173" y="2108"/>
                    <a:pt x="22166" y="2714"/>
                  </a:cubicBezTo>
                  <a:cubicBezTo>
                    <a:pt x="21328" y="3217"/>
                    <a:pt x="20451" y="3697"/>
                    <a:pt x="19730" y="4365"/>
                  </a:cubicBezTo>
                  <a:cubicBezTo>
                    <a:pt x="18333" y="5658"/>
                    <a:pt x="18339" y="7359"/>
                    <a:pt x="18437" y="9130"/>
                  </a:cubicBezTo>
                  <a:cubicBezTo>
                    <a:pt x="18488" y="10082"/>
                    <a:pt x="18504" y="11044"/>
                    <a:pt x="18176" y="11956"/>
                  </a:cubicBezTo>
                  <a:cubicBezTo>
                    <a:pt x="18014" y="12413"/>
                    <a:pt x="17761" y="12851"/>
                    <a:pt x="17391" y="13172"/>
                  </a:cubicBezTo>
                  <a:cubicBezTo>
                    <a:pt x="17367" y="13190"/>
                    <a:pt x="17075" y="13434"/>
                    <a:pt x="17001" y="13437"/>
                  </a:cubicBezTo>
                  <a:cubicBezTo>
                    <a:pt x="16887" y="13386"/>
                    <a:pt x="16774" y="13337"/>
                    <a:pt x="16659" y="13286"/>
                  </a:cubicBezTo>
                  <a:cubicBezTo>
                    <a:pt x="16658" y="13286"/>
                    <a:pt x="16656" y="13286"/>
                    <a:pt x="16655" y="13286"/>
                  </a:cubicBezTo>
                  <a:cubicBezTo>
                    <a:pt x="16384" y="13286"/>
                    <a:pt x="16267" y="13183"/>
                    <a:pt x="16312" y="12979"/>
                  </a:cubicBezTo>
                  <a:cubicBezTo>
                    <a:pt x="16255" y="12700"/>
                    <a:pt x="16400" y="12287"/>
                    <a:pt x="16446" y="12003"/>
                  </a:cubicBezTo>
                  <a:cubicBezTo>
                    <a:pt x="16777" y="9989"/>
                    <a:pt x="17340" y="7965"/>
                    <a:pt x="16987" y="5914"/>
                  </a:cubicBezTo>
                  <a:cubicBezTo>
                    <a:pt x="16807" y="4859"/>
                    <a:pt x="16364" y="3926"/>
                    <a:pt x="15672" y="3113"/>
                  </a:cubicBezTo>
                  <a:cubicBezTo>
                    <a:pt x="14836" y="2132"/>
                    <a:pt x="13776" y="1322"/>
                    <a:pt x="13292" y="89"/>
                  </a:cubicBezTo>
                  <a:cubicBezTo>
                    <a:pt x="13270" y="32"/>
                    <a:pt x="13221" y="1"/>
                    <a:pt x="1317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992;p43">
              <a:extLst>
                <a:ext uri="{FF2B5EF4-FFF2-40B4-BE49-F238E27FC236}">
                  <a16:creationId xmlns:a16="http://schemas.microsoft.com/office/drawing/2014/main" id="{C0E2D302-5DE3-4CE5-9518-3007A0783473}"/>
                </a:ext>
              </a:extLst>
            </p:cNvPr>
            <p:cNvSpPr/>
            <p:nvPr/>
          </p:nvSpPr>
          <p:spPr>
            <a:xfrm>
              <a:off x="2722425" y="238200"/>
              <a:ext cx="127650" cy="255175"/>
            </a:xfrm>
            <a:custGeom>
              <a:avLst/>
              <a:gdLst/>
              <a:ahLst/>
              <a:cxnLst/>
              <a:rect l="l" t="t" r="r" b="b"/>
              <a:pathLst>
                <a:path w="5106" h="10207" extrusionOk="0">
                  <a:moveTo>
                    <a:pt x="4462" y="0"/>
                  </a:moveTo>
                  <a:cubicBezTo>
                    <a:pt x="4402" y="0"/>
                    <a:pt x="4341" y="32"/>
                    <a:pt x="4306" y="93"/>
                  </a:cubicBezTo>
                  <a:cubicBezTo>
                    <a:pt x="2620" y="3181"/>
                    <a:pt x="1243" y="6430"/>
                    <a:pt x="197" y="9791"/>
                  </a:cubicBezTo>
                  <a:cubicBezTo>
                    <a:pt x="193" y="9803"/>
                    <a:pt x="197" y="9811"/>
                    <a:pt x="193" y="9825"/>
                  </a:cubicBezTo>
                  <a:cubicBezTo>
                    <a:pt x="173" y="9842"/>
                    <a:pt x="153" y="9865"/>
                    <a:pt x="133" y="9883"/>
                  </a:cubicBezTo>
                  <a:cubicBezTo>
                    <a:pt x="0" y="10000"/>
                    <a:pt x="100" y="10207"/>
                    <a:pt x="227" y="10207"/>
                  </a:cubicBezTo>
                  <a:cubicBezTo>
                    <a:pt x="259" y="10207"/>
                    <a:pt x="291" y="10195"/>
                    <a:pt x="323" y="10166"/>
                  </a:cubicBezTo>
                  <a:cubicBezTo>
                    <a:pt x="1835" y="8804"/>
                    <a:pt x="3050" y="7158"/>
                    <a:pt x="3863" y="5291"/>
                  </a:cubicBezTo>
                  <a:cubicBezTo>
                    <a:pt x="4270" y="4363"/>
                    <a:pt x="4572" y="3392"/>
                    <a:pt x="4764" y="2397"/>
                  </a:cubicBezTo>
                  <a:cubicBezTo>
                    <a:pt x="4911" y="1621"/>
                    <a:pt x="5105" y="752"/>
                    <a:pt x="4600" y="72"/>
                  </a:cubicBezTo>
                  <a:cubicBezTo>
                    <a:pt x="4566" y="24"/>
                    <a:pt x="4514" y="0"/>
                    <a:pt x="446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3;p43">
              <a:extLst>
                <a:ext uri="{FF2B5EF4-FFF2-40B4-BE49-F238E27FC236}">
                  <a16:creationId xmlns:a16="http://schemas.microsoft.com/office/drawing/2014/main" id="{A969F0CE-FF29-430F-BCF5-1A5160493751}"/>
                </a:ext>
              </a:extLst>
            </p:cNvPr>
            <p:cNvSpPr/>
            <p:nvPr/>
          </p:nvSpPr>
          <p:spPr>
            <a:xfrm>
              <a:off x="2337525" y="407400"/>
              <a:ext cx="244300" cy="184975"/>
            </a:xfrm>
            <a:custGeom>
              <a:avLst/>
              <a:gdLst/>
              <a:ahLst/>
              <a:cxnLst/>
              <a:rect l="l" t="t" r="r" b="b"/>
              <a:pathLst>
                <a:path w="9772" h="7399" extrusionOk="0">
                  <a:moveTo>
                    <a:pt x="265" y="0"/>
                  </a:moveTo>
                  <a:cubicBezTo>
                    <a:pt x="138" y="0"/>
                    <a:pt x="0" y="144"/>
                    <a:pt x="103" y="268"/>
                  </a:cubicBezTo>
                  <a:cubicBezTo>
                    <a:pt x="473" y="702"/>
                    <a:pt x="896" y="1089"/>
                    <a:pt x="1362" y="1421"/>
                  </a:cubicBezTo>
                  <a:cubicBezTo>
                    <a:pt x="1395" y="1446"/>
                    <a:pt x="1430" y="1456"/>
                    <a:pt x="1463" y="1456"/>
                  </a:cubicBezTo>
                  <a:cubicBezTo>
                    <a:pt x="1513" y="1456"/>
                    <a:pt x="1559" y="1433"/>
                    <a:pt x="1594" y="1400"/>
                  </a:cubicBezTo>
                  <a:cubicBezTo>
                    <a:pt x="2984" y="2469"/>
                    <a:pt x="4192" y="3687"/>
                    <a:pt x="5391" y="4984"/>
                  </a:cubicBezTo>
                  <a:cubicBezTo>
                    <a:pt x="6538" y="6223"/>
                    <a:pt x="7841" y="7316"/>
                    <a:pt x="9595" y="7398"/>
                  </a:cubicBezTo>
                  <a:cubicBezTo>
                    <a:pt x="9598" y="7399"/>
                    <a:pt x="9600" y="7399"/>
                    <a:pt x="9603" y="7399"/>
                  </a:cubicBezTo>
                  <a:cubicBezTo>
                    <a:pt x="9714" y="7399"/>
                    <a:pt x="9772" y="7263"/>
                    <a:pt x="9743" y="7170"/>
                  </a:cubicBezTo>
                  <a:cubicBezTo>
                    <a:pt x="9469" y="6289"/>
                    <a:pt x="8599" y="5856"/>
                    <a:pt x="7946" y="5268"/>
                  </a:cubicBezTo>
                  <a:cubicBezTo>
                    <a:pt x="6980" y="4398"/>
                    <a:pt x="6321" y="3350"/>
                    <a:pt x="5553" y="2319"/>
                  </a:cubicBezTo>
                  <a:cubicBezTo>
                    <a:pt x="4246" y="565"/>
                    <a:pt x="2348" y="199"/>
                    <a:pt x="277" y="0"/>
                  </a:cubicBezTo>
                  <a:cubicBezTo>
                    <a:pt x="273" y="0"/>
                    <a:pt x="269" y="0"/>
                    <a:pt x="26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4;p43">
              <a:extLst>
                <a:ext uri="{FF2B5EF4-FFF2-40B4-BE49-F238E27FC236}">
                  <a16:creationId xmlns:a16="http://schemas.microsoft.com/office/drawing/2014/main" id="{691159CB-93D6-4A03-98E3-A6DDA8A63842}"/>
                </a:ext>
              </a:extLst>
            </p:cNvPr>
            <p:cNvSpPr/>
            <p:nvPr/>
          </p:nvSpPr>
          <p:spPr>
            <a:xfrm>
              <a:off x="2716050" y="766400"/>
              <a:ext cx="105375" cy="202600"/>
            </a:xfrm>
            <a:custGeom>
              <a:avLst/>
              <a:gdLst/>
              <a:ahLst/>
              <a:cxnLst/>
              <a:rect l="l" t="t" r="r" b="b"/>
              <a:pathLst>
                <a:path w="4215" h="8104" extrusionOk="0">
                  <a:moveTo>
                    <a:pt x="499" y="1"/>
                  </a:moveTo>
                  <a:cubicBezTo>
                    <a:pt x="425" y="1"/>
                    <a:pt x="349" y="50"/>
                    <a:pt x="322" y="135"/>
                  </a:cubicBezTo>
                  <a:cubicBezTo>
                    <a:pt x="248" y="391"/>
                    <a:pt x="209" y="640"/>
                    <a:pt x="186" y="889"/>
                  </a:cubicBezTo>
                  <a:cubicBezTo>
                    <a:pt x="97" y="889"/>
                    <a:pt x="1" y="951"/>
                    <a:pt x="5" y="1067"/>
                  </a:cubicBezTo>
                  <a:cubicBezTo>
                    <a:pt x="25" y="2486"/>
                    <a:pt x="374" y="3862"/>
                    <a:pt x="1056" y="5112"/>
                  </a:cubicBezTo>
                  <a:cubicBezTo>
                    <a:pt x="1667" y="6238"/>
                    <a:pt x="2688" y="7631"/>
                    <a:pt x="3933" y="8092"/>
                  </a:cubicBezTo>
                  <a:cubicBezTo>
                    <a:pt x="3955" y="8099"/>
                    <a:pt x="3977" y="8103"/>
                    <a:pt x="3999" y="8103"/>
                  </a:cubicBezTo>
                  <a:cubicBezTo>
                    <a:pt x="4112" y="8103"/>
                    <a:pt x="4215" y="8006"/>
                    <a:pt x="4169" y="7880"/>
                  </a:cubicBezTo>
                  <a:cubicBezTo>
                    <a:pt x="3650" y="6457"/>
                    <a:pt x="3182" y="4999"/>
                    <a:pt x="2600" y="3596"/>
                  </a:cubicBezTo>
                  <a:cubicBezTo>
                    <a:pt x="2084" y="2357"/>
                    <a:pt x="1117" y="1367"/>
                    <a:pt x="650" y="112"/>
                  </a:cubicBezTo>
                  <a:cubicBezTo>
                    <a:pt x="622" y="35"/>
                    <a:pt x="561" y="1"/>
                    <a:pt x="49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5;p43">
              <a:extLst>
                <a:ext uri="{FF2B5EF4-FFF2-40B4-BE49-F238E27FC236}">
                  <a16:creationId xmlns:a16="http://schemas.microsoft.com/office/drawing/2014/main" id="{FB8A3462-64A2-4F98-B879-611DAA29A81E}"/>
                </a:ext>
              </a:extLst>
            </p:cNvPr>
            <p:cNvSpPr/>
            <p:nvPr/>
          </p:nvSpPr>
          <p:spPr>
            <a:xfrm>
              <a:off x="2774900" y="752200"/>
              <a:ext cx="240725" cy="116875"/>
            </a:xfrm>
            <a:custGeom>
              <a:avLst/>
              <a:gdLst/>
              <a:ahLst/>
              <a:cxnLst/>
              <a:rect l="l" t="t" r="r" b="b"/>
              <a:pathLst>
                <a:path w="9629" h="4675" extrusionOk="0">
                  <a:moveTo>
                    <a:pt x="200" y="0"/>
                  </a:moveTo>
                  <a:cubicBezTo>
                    <a:pt x="76" y="0"/>
                    <a:pt x="0" y="168"/>
                    <a:pt x="71" y="269"/>
                  </a:cubicBezTo>
                  <a:cubicBezTo>
                    <a:pt x="378" y="727"/>
                    <a:pt x="722" y="1099"/>
                    <a:pt x="1150" y="1443"/>
                  </a:cubicBezTo>
                  <a:cubicBezTo>
                    <a:pt x="1175" y="1465"/>
                    <a:pt x="1207" y="1479"/>
                    <a:pt x="1242" y="1481"/>
                  </a:cubicBezTo>
                  <a:cubicBezTo>
                    <a:pt x="2409" y="2393"/>
                    <a:pt x="3689" y="3147"/>
                    <a:pt x="5065" y="3710"/>
                  </a:cubicBezTo>
                  <a:cubicBezTo>
                    <a:pt x="6046" y="4110"/>
                    <a:pt x="7359" y="4675"/>
                    <a:pt x="8528" y="4675"/>
                  </a:cubicBezTo>
                  <a:cubicBezTo>
                    <a:pt x="8855" y="4675"/>
                    <a:pt x="9170" y="4631"/>
                    <a:pt x="9464" y="4526"/>
                  </a:cubicBezTo>
                  <a:cubicBezTo>
                    <a:pt x="9577" y="4485"/>
                    <a:pt x="9629" y="4311"/>
                    <a:pt x="9520" y="4236"/>
                  </a:cubicBezTo>
                  <a:cubicBezTo>
                    <a:pt x="8175" y="3297"/>
                    <a:pt x="6594" y="2622"/>
                    <a:pt x="5113" y="1922"/>
                  </a:cubicBezTo>
                  <a:cubicBezTo>
                    <a:pt x="3532" y="1171"/>
                    <a:pt x="1918" y="504"/>
                    <a:pt x="242" y="6"/>
                  </a:cubicBezTo>
                  <a:cubicBezTo>
                    <a:pt x="227" y="2"/>
                    <a:pt x="213" y="0"/>
                    <a:pt x="20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6;p43">
              <a:extLst>
                <a:ext uri="{FF2B5EF4-FFF2-40B4-BE49-F238E27FC236}">
                  <a16:creationId xmlns:a16="http://schemas.microsoft.com/office/drawing/2014/main" id="{38A16716-A594-484E-BD45-F8F35855D739}"/>
                </a:ext>
              </a:extLst>
            </p:cNvPr>
            <p:cNvSpPr/>
            <p:nvPr/>
          </p:nvSpPr>
          <p:spPr>
            <a:xfrm>
              <a:off x="2309175" y="623000"/>
              <a:ext cx="238125" cy="52275"/>
            </a:xfrm>
            <a:custGeom>
              <a:avLst/>
              <a:gdLst/>
              <a:ahLst/>
              <a:cxnLst/>
              <a:rect l="l" t="t" r="r" b="b"/>
              <a:pathLst>
                <a:path w="9525" h="2091" extrusionOk="0">
                  <a:moveTo>
                    <a:pt x="1949" y="0"/>
                  </a:moveTo>
                  <a:cubicBezTo>
                    <a:pt x="1351" y="0"/>
                    <a:pt x="748" y="66"/>
                    <a:pt x="137" y="228"/>
                  </a:cubicBezTo>
                  <a:cubicBezTo>
                    <a:pt x="25" y="259"/>
                    <a:pt x="1" y="399"/>
                    <a:pt x="56" y="488"/>
                  </a:cubicBezTo>
                  <a:cubicBezTo>
                    <a:pt x="322" y="922"/>
                    <a:pt x="779" y="1020"/>
                    <a:pt x="1247" y="1153"/>
                  </a:cubicBezTo>
                  <a:cubicBezTo>
                    <a:pt x="2210" y="1423"/>
                    <a:pt x="3182" y="1676"/>
                    <a:pt x="4172" y="1853"/>
                  </a:cubicBezTo>
                  <a:cubicBezTo>
                    <a:pt x="4996" y="2002"/>
                    <a:pt x="5824" y="2090"/>
                    <a:pt x="6648" y="2090"/>
                  </a:cubicBezTo>
                  <a:cubicBezTo>
                    <a:pt x="7552" y="2090"/>
                    <a:pt x="8453" y="1984"/>
                    <a:pt x="9344" y="1734"/>
                  </a:cubicBezTo>
                  <a:cubicBezTo>
                    <a:pt x="9524" y="1682"/>
                    <a:pt x="9463" y="1450"/>
                    <a:pt x="9320" y="1407"/>
                  </a:cubicBezTo>
                  <a:cubicBezTo>
                    <a:pt x="9173" y="1357"/>
                    <a:pt x="9022" y="1321"/>
                    <a:pt x="8869" y="1297"/>
                  </a:cubicBezTo>
                  <a:cubicBezTo>
                    <a:pt x="8851" y="1286"/>
                    <a:pt x="8832" y="1278"/>
                    <a:pt x="8811" y="1276"/>
                  </a:cubicBezTo>
                  <a:cubicBezTo>
                    <a:pt x="6501" y="989"/>
                    <a:pt x="4260" y="0"/>
                    <a:pt x="19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43">
              <a:extLst>
                <a:ext uri="{FF2B5EF4-FFF2-40B4-BE49-F238E27FC236}">
                  <a16:creationId xmlns:a16="http://schemas.microsoft.com/office/drawing/2014/main" id="{5B050524-7D9D-4EF9-8E12-0698B6D4526C}"/>
                </a:ext>
              </a:extLst>
            </p:cNvPr>
            <p:cNvSpPr/>
            <p:nvPr/>
          </p:nvSpPr>
          <p:spPr>
            <a:xfrm>
              <a:off x="2821375" y="373600"/>
              <a:ext cx="191175" cy="177450"/>
            </a:xfrm>
            <a:custGeom>
              <a:avLst/>
              <a:gdLst/>
              <a:ahLst/>
              <a:cxnLst/>
              <a:rect l="l" t="t" r="r" b="b"/>
              <a:pathLst>
                <a:path w="7647" h="7098" extrusionOk="0">
                  <a:moveTo>
                    <a:pt x="7027" y="1"/>
                  </a:moveTo>
                  <a:cubicBezTo>
                    <a:pt x="6802" y="1"/>
                    <a:pt x="6579" y="212"/>
                    <a:pt x="6428" y="326"/>
                  </a:cubicBezTo>
                  <a:cubicBezTo>
                    <a:pt x="5957" y="674"/>
                    <a:pt x="5503" y="1046"/>
                    <a:pt x="5059" y="1428"/>
                  </a:cubicBezTo>
                  <a:cubicBezTo>
                    <a:pt x="3377" y="2873"/>
                    <a:pt x="1878" y="4510"/>
                    <a:pt x="567" y="6300"/>
                  </a:cubicBezTo>
                  <a:cubicBezTo>
                    <a:pt x="535" y="6269"/>
                    <a:pt x="494" y="6255"/>
                    <a:pt x="453" y="6255"/>
                  </a:cubicBezTo>
                  <a:cubicBezTo>
                    <a:pt x="407" y="6255"/>
                    <a:pt x="361" y="6273"/>
                    <a:pt x="328" y="6309"/>
                  </a:cubicBezTo>
                  <a:cubicBezTo>
                    <a:pt x="0" y="6675"/>
                    <a:pt x="284" y="6979"/>
                    <a:pt x="693" y="7068"/>
                  </a:cubicBezTo>
                  <a:cubicBezTo>
                    <a:pt x="786" y="7088"/>
                    <a:pt x="879" y="7097"/>
                    <a:pt x="972" y="7097"/>
                  </a:cubicBezTo>
                  <a:cubicBezTo>
                    <a:pt x="1801" y="7097"/>
                    <a:pt x="2643" y="6352"/>
                    <a:pt x="3226" y="5900"/>
                  </a:cubicBezTo>
                  <a:cubicBezTo>
                    <a:pt x="4811" y="4675"/>
                    <a:pt x="6565" y="3204"/>
                    <a:pt x="7247" y="1254"/>
                  </a:cubicBezTo>
                  <a:cubicBezTo>
                    <a:pt x="7360" y="940"/>
                    <a:pt x="7647" y="131"/>
                    <a:pt x="7100" y="9"/>
                  </a:cubicBezTo>
                  <a:cubicBezTo>
                    <a:pt x="7076" y="3"/>
                    <a:pt x="7051" y="1"/>
                    <a:pt x="702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8;p43">
              <a:extLst>
                <a:ext uri="{FF2B5EF4-FFF2-40B4-BE49-F238E27FC236}">
                  <a16:creationId xmlns:a16="http://schemas.microsoft.com/office/drawing/2014/main" id="{BE3C9EB4-20FB-4780-8E3D-32DAF5D758A5}"/>
                </a:ext>
              </a:extLst>
            </p:cNvPr>
            <p:cNvSpPr/>
            <p:nvPr/>
          </p:nvSpPr>
          <p:spPr>
            <a:xfrm>
              <a:off x="2380025" y="721250"/>
              <a:ext cx="168400" cy="95075"/>
            </a:xfrm>
            <a:custGeom>
              <a:avLst/>
              <a:gdLst/>
              <a:ahLst/>
              <a:cxnLst/>
              <a:rect l="l" t="t" r="r" b="b"/>
              <a:pathLst>
                <a:path w="6736" h="3803" extrusionOk="0">
                  <a:moveTo>
                    <a:pt x="6243" y="1"/>
                  </a:moveTo>
                  <a:cubicBezTo>
                    <a:pt x="6170" y="1"/>
                    <a:pt x="6096" y="40"/>
                    <a:pt x="6070" y="128"/>
                  </a:cubicBezTo>
                  <a:cubicBezTo>
                    <a:pt x="5885" y="702"/>
                    <a:pt x="4772" y="1105"/>
                    <a:pt x="4288" y="1353"/>
                  </a:cubicBezTo>
                  <a:cubicBezTo>
                    <a:pt x="3646" y="1681"/>
                    <a:pt x="2994" y="1978"/>
                    <a:pt x="2332" y="2265"/>
                  </a:cubicBezTo>
                  <a:cubicBezTo>
                    <a:pt x="1761" y="2510"/>
                    <a:pt x="1181" y="2746"/>
                    <a:pt x="607" y="2985"/>
                  </a:cubicBezTo>
                  <a:cubicBezTo>
                    <a:pt x="301" y="3115"/>
                    <a:pt x="110" y="3152"/>
                    <a:pt x="17" y="3473"/>
                  </a:cubicBezTo>
                  <a:cubicBezTo>
                    <a:pt x="1" y="3532"/>
                    <a:pt x="31" y="3596"/>
                    <a:pt x="72" y="3637"/>
                  </a:cubicBezTo>
                  <a:cubicBezTo>
                    <a:pt x="209" y="3760"/>
                    <a:pt x="391" y="3803"/>
                    <a:pt x="587" y="3803"/>
                  </a:cubicBezTo>
                  <a:cubicBezTo>
                    <a:pt x="918" y="3803"/>
                    <a:pt x="1292" y="3681"/>
                    <a:pt x="1560" y="3624"/>
                  </a:cubicBezTo>
                  <a:cubicBezTo>
                    <a:pt x="2388" y="3445"/>
                    <a:pt x="3195" y="3180"/>
                    <a:pt x="3966" y="2832"/>
                  </a:cubicBezTo>
                  <a:cubicBezTo>
                    <a:pt x="5045" y="2344"/>
                    <a:pt x="6735" y="1630"/>
                    <a:pt x="6564" y="200"/>
                  </a:cubicBezTo>
                  <a:cubicBezTo>
                    <a:pt x="6554" y="98"/>
                    <a:pt x="6471" y="49"/>
                    <a:pt x="6390" y="49"/>
                  </a:cubicBezTo>
                  <a:cubicBezTo>
                    <a:pt x="6385" y="49"/>
                    <a:pt x="6379" y="50"/>
                    <a:pt x="6373" y="50"/>
                  </a:cubicBezTo>
                  <a:cubicBezTo>
                    <a:pt x="6340" y="18"/>
                    <a:pt x="6292" y="1"/>
                    <a:pt x="62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9;p43">
              <a:extLst>
                <a:ext uri="{FF2B5EF4-FFF2-40B4-BE49-F238E27FC236}">
                  <a16:creationId xmlns:a16="http://schemas.microsoft.com/office/drawing/2014/main" id="{6A8A8C80-7C06-4D1E-9259-A2AAE18E7FD9}"/>
                </a:ext>
              </a:extLst>
            </p:cNvPr>
            <p:cNvSpPr/>
            <p:nvPr/>
          </p:nvSpPr>
          <p:spPr>
            <a:xfrm>
              <a:off x="2562550" y="231550"/>
              <a:ext cx="76575" cy="273775"/>
            </a:xfrm>
            <a:custGeom>
              <a:avLst/>
              <a:gdLst/>
              <a:ahLst/>
              <a:cxnLst/>
              <a:rect l="l" t="t" r="r" b="b"/>
              <a:pathLst>
                <a:path w="3063" h="10951" extrusionOk="0">
                  <a:moveTo>
                    <a:pt x="1149" y="0"/>
                  </a:moveTo>
                  <a:cubicBezTo>
                    <a:pt x="1049" y="0"/>
                    <a:pt x="942" y="22"/>
                    <a:pt x="826" y="68"/>
                  </a:cubicBezTo>
                  <a:cubicBezTo>
                    <a:pt x="677" y="130"/>
                    <a:pt x="700" y="321"/>
                    <a:pt x="806" y="382"/>
                  </a:cubicBezTo>
                  <a:cubicBezTo>
                    <a:pt x="0" y="1693"/>
                    <a:pt x="35" y="3219"/>
                    <a:pt x="372" y="4697"/>
                  </a:cubicBezTo>
                  <a:cubicBezTo>
                    <a:pt x="851" y="6799"/>
                    <a:pt x="1619" y="8844"/>
                    <a:pt x="2414" y="10841"/>
                  </a:cubicBezTo>
                  <a:cubicBezTo>
                    <a:pt x="2442" y="10913"/>
                    <a:pt x="2514" y="10951"/>
                    <a:pt x="2583" y="10951"/>
                  </a:cubicBezTo>
                  <a:cubicBezTo>
                    <a:pt x="2658" y="10951"/>
                    <a:pt x="2729" y="10908"/>
                    <a:pt x="2742" y="10817"/>
                  </a:cubicBezTo>
                  <a:cubicBezTo>
                    <a:pt x="3062" y="8486"/>
                    <a:pt x="3059" y="6127"/>
                    <a:pt x="2690" y="3803"/>
                  </a:cubicBezTo>
                  <a:cubicBezTo>
                    <a:pt x="2533" y="2813"/>
                    <a:pt x="2379" y="1646"/>
                    <a:pt x="1984" y="724"/>
                  </a:cubicBezTo>
                  <a:cubicBezTo>
                    <a:pt x="1812" y="324"/>
                    <a:pt x="1540" y="0"/>
                    <a:pt x="11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0;p43">
              <a:extLst>
                <a:ext uri="{FF2B5EF4-FFF2-40B4-BE49-F238E27FC236}">
                  <a16:creationId xmlns:a16="http://schemas.microsoft.com/office/drawing/2014/main" id="{B379EF0C-B787-4F7A-BF05-6CD51E844FF7}"/>
                </a:ext>
              </a:extLst>
            </p:cNvPr>
            <p:cNvSpPr/>
            <p:nvPr/>
          </p:nvSpPr>
          <p:spPr>
            <a:xfrm>
              <a:off x="2797525" y="639700"/>
              <a:ext cx="281075" cy="45000"/>
            </a:xfrm>
            <a:custGeom>
              <a:avLst/>
              <a:gdLst/>
              <a:ahLst/>
              <a:cxnLst/>
              <a:rect l="l" t="t" r="r" b="b"/>
              <a:pathLst>
                <a:path w="11243" h="1800" extrusionOk="0">
                  <a:moveTo>
                    <a:pt x="7350" y="0"/>
                  </a:moveTo>
                  <a:cubicBezTo>
                    <a:pt x="5233" y="0"/>
                    <a:pt x="3033" y="593"/>
                    <a:pt x="919" y="593"/>
                  </a:cubicBezTo>
                  <a:cubicBezTo>
                    <a:pt x="690" y="593"/>
                    <a:pt x="461" y="586"/>
                    <a:pt x="234" y="571"/>
                  </a:cubicBezTo>
                  <a:cubicBezTo>
                    <a:pt x="230" y="571"/>
                    <a:pt x="226" y="571"/>
                    <a:pt x="222" y="571"/>
                  </a:cubicBezTo>
                  <a:cubicBezTo>
                    <a:pt x="101" y="571"/>
                    <a:pt x="0" y="667"/>
                    <a:pt x="43" y="796"/>
                  </a:cubicBezTo>
                  <a:cubicBezTo>
                    <a:pt x="170" y="1185"/>
                    <a:pt x="442" y="1421"/>
                    <a:pt x="808" y="1459"/>
                  </a:cubicBezTo>
                  <a:cubicBezTo>
                    <a:pt x="799" y="1468"/>
                    <a:pt x="791" y="1478"/>
                    <a:pt x="784" y="1489"/>
                  </a:cubicBezTo>
                  <a:cubicBezTo>
                    <a:pt x="718" y="1620"/>
                    <a:pt x="834" y="1730"/>
                    <a:pt x="947" y="1730"/>
                  </a:cubicBezTo>
                  <a:cubicBezTo>
                    <a:pt x="1003" y="1730"/>
                    <a:pt x="1058" y="1703"/>
                    <a:pt x="1091" y="1639"/>
                  </a:cubicBezTo>
                  <a:cubicBezTo>
                    <a:pt x="1194" y="1439"/>
                    <a:pt x="1579" y="1376"/>
                    <a:pt x="2038" y="1376"/>
                  </a:cubicBezTo>
                  <a:cubicBezTo>
                    <a:pt x="2778" y="1376"/>
                    <a:pt x="3711" y="1540"/>
                    <a:pt x="3972" y="1561"/>
                  </a:cubicBezTo>
                  <a:cubicBezTo>
                    <a:pt x="4839" y="1633"/>
                    <a:pt x="5706" y="1725"/>
                    <a:pt x="6573" y="1773"/>
                  </a:cubicBezTo>
                  <a:cubicBezTo>
                    <a:pt x="6900" y="1790"/>
                    <a:pt x="7226" y="1800"/>
                    <a:pt x="7550" y="1800"/>
                  </a:cubicBezTo>
                  <a:cubicBezTo>
                    <a:pt x="8755" y="1800"/>
                    <a:pt x="9943" y="1663"/>
                    <a:pt x="11096" y="1257"/>
                  </a:cubicBezTo>
                  <a:cubicBezTo>
                    <a:pt x="11243" y="1202"/>
                    <a:pt x="11232" y="1014"/>
                    <a:pt x="11113" y="943"/>
                  </a:cubicBezTo>
                  <a:cubicBezTo>
                    <a:pt x="9916" y="223"/>
                    <a:pt x="8648" y="0"/>
                    <a:pt x="735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01E614F-15BB-4617-86B9-F8B079C30B54}"/>
              </a:ext>
            </a:extLst>
          </p:cNvPr>
          <p:cNvSpPr/>
          <p:nvPr/>
        </p:nvSpPr>
        <p:spPr>
          <a:xfrm>
            <a:off x="2411551" y="117720"/>
            <a:ext cx="4378122" cy="1261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شاملة مادة دراسات إسلامية</a:t>
            </a:r>
          </a:p>
          <a:p>
            <a:pPr algn="ctr"/>
            <a:r>
              <a:rPr lang="ar-SA" sz="2800" b="1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</a:t>
            </a:r>
            <a:r>
              <a:rPr lang="ar-SA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لصف : الرابع </a:t>
            </a:r>
          </a:p>
          <a:p>
            <a:pPr algn="ctr"/>
            <a:r>
              <a:rPr lang="ar-SA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الفصل الدراس الثالث 1443 </a:t>
            </a:r>
            <a:endParaRPr lang="ar-SA" sz="1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78EDD05-2BA8-F5FE-A6C9-FE3ADA1A7D8E}"/>
              </a:ext>
            </a:extLst>
          </p:cNvPr>
          <p:cNvSpPr/>
          <p:nvPr/>
        </p:nvSpPr>
        <p:spPr>
          <a:xfrm>
            <a:off x="487529" y="1985419"/>
            <a:ext cx="8226166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التوحيد / </a:t>
            </a:r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من درس : معاني أسماء الله الحسنى 1 </a:t>
            </a:r>
            <a:r>
              <a:rPr lang="ar-SA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 17 </a:t>
            </a:r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إلى درس : مظاهر الشرك </a:t>
            </a:r>
            <a:r>
              <a:rPr lang="ar-SA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ص34 </a:t>
            </a:r>
            <a:endParaRPr lang="en-US" sz="2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ar-SA" sz="2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ar-S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الحديث /</a:t>
            </a:r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من درس: </a:t>
            </a:r>
            <a:r>
              <a:rPr lang="ar-SA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سلام النبي </a:t>
            </a:r>
            <a:r>
              <a:rPr lang="ar-SA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SA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 66 </a:t>
            </a:r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إلى درس : الصدق في المزاح </a:t>
            </a:r>
            <a:r>
              <a:rPr lang="ar-SA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ص96</a:t>
            </a:r>
            <a:endParaRPr lang="ar-SA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ar-SA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ar-SA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الفقه / </a:t>
            </a:r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من درس: </a:t>
            </a:r>
            <a:r>
              <a:rPr lang="ar-SA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أوقات الصلوات المفروضة  </a:t>
            </a:r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SA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 110 </a:t>
            </a:r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إلى درس: الخشوع في الصلاة </a:t>
            </a:r>
            <a:r>
              <a:rPr lang="ar-SA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ص146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SA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C438894-4557-5986-12E7-6DE705159778}"/>
              </a:ext>
            </a:extLst>
          </p:cNvPr>
          <p:cNvSpPr/>
          <p:nvPr/>
        </p:nvSpPr>
        <p:spPr>
          <a:xfrm>
            <a:off x="1199970" y="4444046"/>
            <a:ext cx="1701107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أ: إيمان التميمي</a:t>
            </a:r>
          </a:p>
        </p:txBody>
      </p:sp>
      <p:sp>
        <p:nvSpPr>
          <p:cNvPr id="17" name="Google Shape;1072;p44">
            <a:extLst>
              <a:ext uri="{FF2B5EF4-FFF2-40B4-BE49-F238E27FC236}">
                <a16:creationId xmlns:a16="http://schemas.microsoft.com/office/drawing/2014/main" id="{8FAEB0B1-C0D7-5E1C-8DA0-DA86B31F5B29}"/>
              </a:ext>
            </a:extLst>
          </p:cNvPr>
          <p:cNvSpPr/>
          <p:nvPr/>
        </p:nvSpPr>
        <p:spPr>
          <a:xfrm rot="2705692">
            <a:off x="7890757" y="402444"/>
            <a:ext cx="1071881" cy="957150"/>
          </a:xfrm>
          <a:custGeom>
            <a:avLst/>
            <a:gdLst/>
            <a:ahLst/>
            <a:cxnLst/>
            <a:rect l="l" t="t" r="r" b="b"/>
            <a:pathLst>
              <a:path w="33751" h="23908" extrusionOk="0">
                <a:moveTo>
                  <a:pt x="7666" y="1"/>
                </a:moveTo>
                <a:cubicBezTo>
                  <a:pt x="7621" y="1"/>
                  <a:pt x="7576" y="1"/>
                  <a:pt x="7531" y="3"/>
                </a:cubicBezTo>
                <a:cubicBezTo>
                  <a:pt x="7437" y="6"/>
                  <a:pt x="7365" y="110"/>
                  <a:pt x="7391" y="209"/>
                </a:cubicBezTo>
                <a:cubicBezTo>
                  <a:pt x="7636" y="1096"/>
                  <a:pt x="7749" y="2017"/>
                  <a:pt x="7744" y="2981"/>
                </a:cubicBezTo>
                <a:cubicBezTo>
                  <a:pt x="6893" y="2952"/>
                  <a:pt x="6433" y="2098"/>
                  <a:pt x="5785" y="1638"/>
                </a:cubicBezTo>
                <a:cubicBezTo>
                  <a:pt x="5428" y="1386"/>
                  <a:pt x="5029" y="1273"/>
                  <a:pt x="4596" y="1273"/>
                </a:cubicBezTo>
                <a:cubicBezTo>
                  <a:pt x="4494" y="1273"/>
                  <a:pt x="4389" y="1279"/>
                  <a:pt x="4284" y="1291"/>
                </a:cubicBezTo>
                <a:cubicBezTo>
                  <a:pt x="3203" y="1413"/>
                  <a:pt x="2062" y="2103"/>
                  <a:pt x="992" y="2103"/>
                </a:cubicBezTo>
                <a:cubicBezTo>
                  <a:pt x="728" y="2103"/>
                  <a:pt x="469" y="2061"/>
                  <a:pt x="217" y="1959"/>
                </a:cubicBezTo>
                <a:cubicBezTo>
                  <a:pt x="204" y="1953"/>
                  <a:pt x="191" y="1951"/>
                  <a:pt x="178" y="1951"/>
                </a:cubicBezTo>
                <a:cubicBezTo>
                  <a:pt x="81" y="1951"/>
                  <a:pt x="1" y="2098"/>
                  <a:pt x="57" y="2189"/>
                </a:cubicBezTo>
                <a:cubicBezTo>
                  <a:pt x="553" y="2942"/>
                  <a:pt x="1049" y="3696"/>
                  <a:pt x="1543" y="4451"/>
                </a:cubicBezTo>
                <a:cubicBezTo>
                  <a:pt x="1980" y="5122"/>
                  <a:pt x="2385" y="5956"/>
                  <a:pt x="3006" y="6435"/>
                </a:cubicBezTo>
                <a:cubicBezTo>
                  <a:pt x="3318" y="6674"/>
                  <a:pt x="3680" y="6749"/>
                  <a:pt x="4064" y="6749"/>
                </a:cubicBezTo>
                <a:cubicBezTo>
                  <a:pt x="4721" y="6749"/>
                  <a:pt x="5441" y="6529"/>
                  <a:pt x="6082" y="6529"/>
                </a:cubicBezTo>
                <a:cubicBezTo>
                  <a:pt x="6489" y="6529"/>
                  <a:pt x="6865" y="6618"/>
                  <a:pt x="7172" y="6909"/>
                </a:cubicBezTo>
                <a:lnTo>
                  <a:pt x="4092" y="8262"/>
                </a:lnTo>
                <a:cubicBezTo>
                  <a:pt x="4033" y="8287"/>
                  <a:pt x="3989" y="8392"/>
                  <a:pt x="4017" y="8450"/>
                </a:cubicBezTo>
                <a:cubicBezTo>
                  <a:pt x="4640" y="9769"/>
                  <a:pt x="5448" y="11160"/>
                  <a:pt x="6890" y="11160"/>
                </a:cubicBezTo>
                <a:cubicBezTo>
                  <a:pt x="7074" y="11160"/>
                  <a:pt x="7268" y="11137"/>
                  <a:pt x="7473" y="11088"/>
                </a:cubicBezTo>
                <a:cubicBezTo>
                  <a:pt x="8367" y="10878"/>
                  <a:pt x="9204" y="10329"/>
                  <a:pt x="10088" y="10045"/>
                </a:cubicBezTo>
                <a:cubicBezTo>
                  <a:pt x="10563" y="9891"/>
                  <a:pt x="11047" y="9793"/>
                  <a:pt x="11509" y="9793"/>
                </a:cubicBezTo>
                <a:cubicBezTo>
                  <a:pt x="12048" y="9793"/>
                  <a:pt x="12558" y="9927"/>
                  <a:pt x="12991" y="10263"/>
                </a:cubicBezTo>
                <a:lnTo>
                  <a:pt x="8586" y="12549"/>
                </a:lnTo>
                <a:cubicBezTo>
                  <a:pt x="8492" y="12597"/>
                  <a:pt x="8483" y="12732"/>
                  <a:pt x="8545" y="12789"/>
                </a:cubicBezTo>
                <a:cubicBezTo>
                  <a:pt x="9324" y="13539"/>
                  <a:pt x="10126" y="14252"/>
                  <a:pt x="10961" y="14922"/>
                </a:cubicBezTo>
                <a:cubicBezTo>
                  <a:pt x="11353" y="15233"/>
                  <a:pt x="11941" y="15947"/>
                  <a:pt x="12540" y="15947"/>
                </a:cubicBezTo>
                <a:cubicBezTo>
                  <a:pt x="12634" y="15947"/>
                  <a:pt x="12729" y="15929"/>
                  <a:pt x="12822" y="15889"/>
                </a:cubicBezTo>
                <a:cubicBezTo>
                  <a:pt x="13227" y="15720"/>
                  <a:pt x="13603" y="15355"/>
                  <a:pt x="13993" y="15123"/>
                </a:cubicBezTo>
                <a:cubicBezTo>
                  <a:pt x="14455" y="14849"/>
                  <a:pt x="14943" y="14620"/>
                  <a:pt x="15449" y="14441"/>
                </a:cubicBezTo>
                <a:cubicBezTo>
                  <a:pt x="16265" y="14152"/>
                  <a:pt x="17086" y="14015"/>
                  <a:pt x="17896" y="14015"/>
                </a:cubicBezTo>
                <a:cubicBezTo>
                  <a:pt x="17966" y="14015"/>
                  <a:pt x="18036" y="14016"/>
                  <a:pt x="18106" y="14018"/>
                </a:cubicBezTo>
                <a:cubicBezTo>
                  <a:pt x="17034" y="15111"/>
                  <a:pt x="15866" y="16042"/>
                  <a:pt x="14607" y="16795"/>
                </a:cubicBezTo>
                <a:cubicBezTo>
                  <a:pt x="14550" y="16833"/>
                  <a:pt x="14502" y="16921"/>
                  <a:pt x="14532" y="16988"/>
                </a:cubicBezTo>
                <a:cubicBezTo>
                  <a:pt x="15134" y="18323"/>
                  <a:pt x="16133" y="18786"/>
                  <a:pt x="17288" y="18786"/>
                </a:cubicBezTo>
                <a:cubicBezTo>
                  <a:pt x="19056" y="18786"/>
                  <a:pt x="21189" y="17703"/>
                  <a:pt x="22824" y="17009"/>
                </a:cubicBezTo>
                <a:lnTo>
                  <a:pt x="22824" y="17009"/>
                </a:lnTo>
                <a:cubicBezTo>
                  <a:pt x="22419" y="17700"/>
                  <a:pt x="22013" y="18392"/>
                  <a:pt x="21608" y="19086"/>
                </a:cubicBezTo>
                <a:cubicBezTo>
                  <a:pt x="21559" y="19171"/>
                  <a:pt x="21574" y="19262"/>
                  <a:pt x="21646" y="19297"/>
                </a:cubicBezTo>
                <a:cubicBezTo>
                  <a:pt x="22434" y="19656"/>
                  <a:pt x="23287" y="19847"/>
                  <a:pt x="24170" y="19847"/>
                </a:cubicBezTo>
                <a:cubicBezTo>
                  <a:pt x="24599" y="19847"/>
                  <a:pt x="25035" y="19802"/>
                  <a:pt x="25474" y="19710"/>
                </a:cubicBezTo>
                <a:cubicBezTo>
                  <a:pt x="26245" y="19550"/>
                  <a:pt x="27017" y="19205"/>
                  <a:pt x="27785" y="19205"/>
                </a:cubicBezTo>
                <a:cubicBezTo>
                  <a:pt x="27827" y="19205"/>
                  <a:pt x="27870" y="19206"/>
                  <a:pt x="27912" y="19209"/>
                </a:cubicBezTo>
                <a:cubicBezTo>
                  <a:pt x="28743" y="19253"/>
                  <a:pt x="29473" y="19671"/>
                  <a:pt x="30062" y="20231"/>
                </a:cubicBezTo>
                <a:cubicBezTo>
                  <a:pt x="30620" y="20759"/>
                  <a:pt x="31054" y="21437"/>
                  <a:pt x="31458" y="22124"/>
                </a:cubicBezTo>
                <a:cubicBezTo>
                  <a:pt x="31775" y="22670"/>
                  <a:pt x="32053" y="23533"/>
                  <a:pt x="32588" y="23843"/>
                </a:cubicBezTo>
                <a:cubicBezTo>
                  <a:pt x="32666" y="23888"/>
                  <a:pt x="32751" y="23908"/>
                  <a:pt x="32837" y="23908"/>
                </a:cubicBezTo>
                <a:cubicBezTo>
                  <a:pt x="33283" y="23908"/>
                  <a:pt x="33751" y="23370"/>
                  <a:pt x="33418" y="22956"/>
                </a:cubicBezTo>
                <a:cubicBezTo>
                  <a:pt x="32770" y="21358"/>
                  <a:pt x="31462" y="20420"/>
                  <a:pt x="30309" y="19336"/>
                </a:cubicBezTo>
                <a:cubicBezTo>
                  <a:pt x="29588" y="18656"/>
                  <a:pt x="28947" y="17899"/>
                  <a:pt x="28553" y="16905"/>
                </a:cubicBezTo>
                <a:cubicBezTo>
                  <a:pt x="28232" y="16099"/>
                  <a:pt x="28044" y="15216"/>
                  <a:pt x="27815" y="14362"/>
                </a:cubicBezTo>
                <a:cubicBezTo>
                  <a:pt x="27605" y="13582"/>
                  <a:pt x="27364" y="12799"/>
                  <a:pt x="26954" y="12148"/>
                </a:cubicBezTo>
                <a:cubicBezTo>
                  <a:pt x="26771" y="11859"/>
                  <a:pt x="26355" y="11187"/>
                  <a:pt x="25935" y="11187"/>
                </a:cubicBezTo>
                <a:cubicBezTo>
                  <a:pt x="25868" y="11187"/>
                  <a:pt x="25801" y="11205"/>
                  <a:pt x="25735" y="11243"/>
                </a:cubicBezTo>
                <a:cubicBezTo>
                  <a:pt x="25443" y="11413"/>
                  <a:pt x="25266" y="11908"/>
                  <a:pt x="25092" y="12204"/>
                </a:cubicBezTo>
                <a:cubicBezTo>
                  <a:pt x="24987" y="12377"/>
                  <a:pt x="24963" y="12452"/>
                  <a:pt x="24917" y="12452"/>
                </a:cubicBezTo>
                <a:cubicBezTo>
                  <a:pt x="24869" y="12452"/>
                  <a:pt x="24797" y="12371"/>
                  <a:pt x="24584" y="12235"/>
                </a:cubicBezTo>
                <a:cubicBezTo>
                  <a:pt x="24168" y="11967"/>
                  <a:pt x="24238" y="12058"/>
                  <a:pt x="24248" y="11594"/>
                </a:cubicBezTo>
                <a:cubicBezTo>
                  <a:pt x="24251" y="11377"/>
                  <a:pt x="24254" y="11160"/>
                  <a:pt x="24239" y="10947"/>
                </a:cubicBezTo>
                <a:cubicBezTo>
                  <a:pt x="24178" y="10051"/>
                  <a:pt x="23907" y="9219"/>
                  <a:pt x="23516" y="8495"/>
                </a:cubicBezTo>
                <a:cubicBezTo>
                  <a:pt x="22426" y="6464"/>
                  <a:pt x="20458" y="5416"/>
                  <a:pt x="18591" y="4432"/>
                </a:cubicBezTo>
                <a:cubicBezTo>
                  <a:pt x="18578" y="4425"/>
                  <a:pt x="18565" y="4422"/>
                  <a:pt x="18552" y="4422"/>
                </a:cubicBezTo>
                <a:cubicBezTo>
                  <a:pt x="18478" y="4422"/>
                  <a:pt x="18407" y="4518"/>
                  <a:pt x="18413" y="4598"/>
                </a:cubicBezTo>
                <a:cubicBezTo>
                  <a:pt x="18445" y="5259"/>
                  <a:pt x="18406" y="5928"/>
                  <a:pt x="18252" y="6602"/>
                </a:cubicBezTo>
                <a:cubicBezTo>
                  <a:pt x="18193" y="6866"/>
                  <a:pt x="18116" y="7289"/>
                  <a:pt x="17914" y="7501"/>
                </a:cubicBezTo>
                <a:cubicBezTo>
                  <a:pt x="17787" y="7635"/>
                  <a:pt x="17675" y="7690"/>
                  <a:pt x="17575" y="7690"/>
                </a:cubicBezTo>
                <a:cubicBezTo>
                  <a:pt x="17213" y="7690"/>
                  <a:pt x="17020" y="6973"/>
                  <a:pt x="16959" y="6722"/>
                </a:cubicBezTo>
                <a:cubicBezTo>
                  <a:pt x="16740" y="5825"/>
                  <a:pt x="16796" y="4819"/>
                  <a:pt x="16433" y="3988"/>
                </a:cubicBezTo>
                <a:cubicBezTo>
                  <a:pt x="15726" y="2361"/>
                  <a:pt x="13930" y="1941"/>
                  <a:pt x="12419" y="1639"/>
                </a:cubicBezTo>
                <a:cubicBezTo>
                  <a:pt x="12409" y="1637"/>
                  <a:pt x="12399" y="1636"/>
                  <a:pt x="12389" y="1636"/>
                </a:cubicBezTo>
                <a:cubicBezTo>
                  <a:pt x="12296" y="1636"/>
                  <a:pt x="12219" y="1731"/>
                  <a:pt x="12247" y="1839"/>
                </a:cubicBezTo>
                <a:cubicBezTo>
                  <a:pt x="12523" y="2998"/>
                  <a:pt x="12548" y="4217"/>
                  <a:pt x="12337" y="5469"/>
                </a:cubicBezTo>
                <a:cubicBezTo>
                  <a:pt x="11422" y="4513"/>
                  <a:pt x="11506" y="2721"/>
                  <a:pt x="10740" y="1605"/>
                </a:cubicBezTo>
                <a:cubicBezTo>
                  <a:pt x="10028" y="569"/>
                  <a:pt x="8902" y="1"/>
                  <a:pt x="7666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89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8430434-E516-414E-B445-BFAC7FACEE84}"/>
              </a:ext>
            </a:extLst>
          </p:cNvPr>
          <p:cNvSpPr/>
          <p:nvPr/>
        </p:nvSpPr>
        <p:spPr>
          <a:xfrm>
            <a:off x="3070867" y="146936"/>
            <a:ext cx="50706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أضع </a:t>
            </a:r>
            <a:r>
              <a:rPr lang="ar-SA" sz="2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علامة ( </a:t>
            </a:r>
            <a:r>
              <a:rPr lang="ar-SA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r>
              <a:rPr lang="ar-SA" sz="2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) أو ( ×  ) مع تصحيح الخطأ 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AB57856-15F6-4DC5-B5B2-3D4B94E7CC58}"/>
              </a:ext>
            </a:extLst>
          </p:cNvPr>
          <p:cNvSpPr/>
          <p:nvPr/>
        </p:nvSpPr>
        <p:spPr>
          <a:xfrm>
            <a:off x="1702475" y="808699"/>
            <a:ext cx="7441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من رحمة الله تعالى إنزال المطر(        ).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الحلف بغير الله مثل والنبي جائز  (      ) .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الشرك الأصغر محرم وينقص الإيمان (        ) .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من يشرك بالله شركاً أكبر ومات ولم يَتُب فهو مخلد في النار(        ). 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</a:t>
            </a: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تعظيم أسماء الله وصفاته الحلف بها فقط (        ).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من أمثلة العبودية لله تعالى خضوع الخلق لله </a:t>
            </a:r>
            <a:r>
              <a:rPr lang="ar-SA" sz="2400" b="1" dirty="0">
                <a:solidFill>
                  <a:srgbClr val="7030A0"/>
                </a:solidFill>
                <a:latin typeface="Calibri" panose="020F0502020204030204" pitchFamily="34" charset="0"/>
                <a:cs typeface="+mj-cs"/>
              </a:rPr>
              <a:t>(         ) .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+mj-cs"/>
              </a:rPr>
              <a:t> </a:t>
            </a:r>
            <a:endParaRPr lang="ar-SA" sz="2400" b="1" dirty="0">
              <a:solidFill>
                <a:srgbClr val="7030A0"/>
              </a:solidFill>
              <a:latin typeface="Calibri" panose="020F0502020204030204" pitchFamily="34" charset="0"/>
              <a:cs typeface="+mj-cs"/>
            </a:endParaRPr>
          </a:p>
          <a:p>
            <a:pPr algn="r"/>
            <a:endParaRPr lang="ar-SA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7A9F1BE3-ECDD-4DCC-9834-8256FC6F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3" y="3986766"/>
            <a:ext cx="1264575" cy="7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12A6905-CB7E-48B1-8FE6-6D0FC87561D6}"/>
              </a:ext>
            </a:extLst>
          </p:cNvPr>
          <p:cNvSpPr/>
          <p:nvPr/>
        </p:nvSpPr>
        <p:spPr>
          <a:xfrm>
            <a:off x="4970869" y="717037"/>
            <a:ext cx="452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6746DF1-2D45-4A81-9B35-11CF162DEC8E}"/>
              </a:ext>
            </a:extLst>
          </p:cNvPr>
          <p:cNvSpPr/>
          <p:nvPr/>
        </p:nvSpPr>
        <p:spPr>
          <a:xfrm>
            <a:off x="4315359" y="1829607"/>
            <a:ext cx="5132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D631B9E-F840-4884-9A88-EE40D8430936}"/>
              </a:ext>
            </a:extLst>
          </p:cNvPr>
          <p:cNvSpPr/>
          <p:nvPr/>
        </p:nvSpPr>
        <p:spPr>
          <a:xfrm>
            <a:off x="2264622" y="2396255"/>
            <a:ext cx="452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7CE5499-CFA6-F0A3-795C-2B74C4C4DF1D}"/>
              </a:ext>
            </a:extLst>
          </p:cNvPr>
          <p:cNvSpPr/>
          <p:nvPr/>
        </p:nvSpPr>
        <p:spPr>
          <a:xfrm>
            <a:off x="4740069" y="1201806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D474F31-870F-D537-AD76-DD8B618C6970}"/>
              </a:ext>
            </a:extLst>
          </p:cNvPr>
          <p:cNvSpPr/>
          <p:nvPr/>
        </p:nvSpPr>
        <p:spPr>
          <a:xfrm>
            <a:off x="3222549" y="1498726"/>
            <a:ext cx="13051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شرك أصغر</a:t>
            </a:r>
            <a:endParaRPr lang="ar-SA" sz="2400" b="0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5CDC62-E922-B51D-9B76-C6D1F8EAE0EF}"/>
              </a:ext>
            </a:extLst>
          </p:cNvPr>
          <p:cNvSpPr/>
          <p:nvPr/>
        </p:nvSpPr>
        <p:spPr>
          <a:xfrm>
            <a:off x="3646545" y="2995261"/>
            <a:ext cx="4651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0BFBFED-5B4E-EC0D-1683-8BF54BB3EBBE}"/>
              </a:ext>
            </a:extLst>
          </p:cNvPr>
          <p:cNvSpPr/>
          <p:nvPr/>
        </p:nvSpPr>
        <p:spPr>
          <a:xfrm>
            <a:off x="3519280" y="3480030"/>
            <a:ext cx="4651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81B47D6-5799-C550-F7EE-70655638D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324883" y="252"/>
            <a:ext cx="683152" cy="8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351AB97B-1CFB-41C9-BA21-EE0C11D857DD}"/>
              </a:ext>
            </a:extLst>
          </p:cNvPr>
          <p:cNvSpPr/>
          <p:nvPr/>
        </p:nvSpPr>
        <p:spPr>
          <a:xfrm>
            <a:off x="2905038" y="2051092"/>
            <a:ext cx="313258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ثانيا :</a:t>
            </a:r>
            <a:r>
              <a:rPr lang="ar-SA" sz="5400" b="0" cap="none" spc="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الحديث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0BBDACF-A4B0-4761-8600-5064352F9D45}"/>
              </a:ext>
            </a:extLst>
          </p:cNvPr>
          <p:cNvSpPr/>
          <p:nvPr/>
        </p:nvSpPr>
        <p:spPr>
          <a:xfrm>
            <a:off x="2607359" y="584416"/>
            <a:ext cx="392928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دراسات إسلامية </a:t>
            </a:r>
          </a:p>
        </p:txBody>
      </p:sp>
    </p:spTree>
    <p:extLst>
      <p:ext uri="{BB962C8B-B14F-4D97-AF65-F5344CB8AC3E}">
        <p14:creationId xmlns:p14="http://schemas.microsoft.com/office/powerpoint/2010/main" val="74160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F2CD05-96B5-9A7B-9648-FBF5B2142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85" t="24651" r="21848" b="16937"/>
          <a:stretch/>
        </p:blipFill>
        <p:spPr>
          <a:xfrm>
            <a:off x="834123" y="1613648"/>
            <a:ext cx="7311762" cy="32810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ED1AE26-57F4-5649-C451-A323EF33F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6" t="48104" r="21537" b="29039"/>
          <a:stretch/>
        </p:blipFill>
        <p:spPr>
          <a:xfrm>
            <a:off x="834124" y="437991"/>
            <a:ext cx="7311762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7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029F48E2-9FC1-32A7-3AB4-E6CC19446AC0}"/>
              </a:ext>
            </a:extLst>
          </p:cNvPr>
          <p:cNvSpPr/>
          <p:nvPr/>
        </p:nvSpPr>
        <p:spPr>
          <a:xfrm>
            <a:off x="5416739" y="123666"/>
            <a:ext cx="265008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أصل الكلمات بمعانيها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3FB5F2B-C601-B86A-8DB5-F0F6D7498A50}"/>
              </a:ext>
            </a:extLst>
          </p:cNvPr>
          <p:cNvSpPr/>
          <p:nvPr/>
        </p:nvSpPr>
        <p:spPr>
          <a:xfrm>
            <a:off x="7163503" y="956343"/>
            <a:ext cx="17394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أَدُلُّكم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147952A-E930-9D12-4C0E-ACC17CD05C7C}"/>
              </a:ext>
            </a:extLst>
          </p:cNvPr>
          <p:cNvSpPr/>
          <p:nvPr/>
        </p:nvSpPr>
        <p:spPr>
          <a:xfrm>
            <a:off x="7163503" y="1694191"/>
            <a:ext cx="17394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لعاناً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B561247-2D5B-7A23-923D-DA98F115C3D2}"/>
              </a:ext>
            </a:extLst>
          </p:cNvPr>
          <p:cNvSpPr/>
          <p:nvPr/>
        </p:nvSpPr>
        <p:spPr>
          <a:xfrm>
            <a:off x="7138498" y="3202051"/>
            <a:ext cx="18566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لم يكن سبابا ً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6E787B5-091D-9DAF-F70A-0DEAEB0D4159}"/>
              </a:ext>
            </a:extLst>
          </p:cNvPr>
          <p:cNvSpPr/>
          <p:nvPr/>
        </p:nvSpPr>
        <p:spPr>
          <a:xfrm>
            <a:off x="7154569" y="3955981"/>
            <a:ext cx="17572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من خياركم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4672A2D-F237-7AA6-A3F7-633841EB3E27}"/>
              </a:ext>
            </a:extLst>
          </p:cNvPr>
          <p:cNvSpPr/>
          <p:nvPr/>
        </p:nvSpPr>
        <p:spPr>
          <a:xfrm>
            <a:off x="881838" y="1127985"/>
            <a:ext cx="46089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 panose="020B0604020202020204" pitchFamily="34" charset="0"/>
              </a:rPr>
              <a:t>اللعن هو دعاء بالطَّرد من رحمة الله تعالى </a:t>
            </a:r>
            <a:endParaRPr kumimoji="0" lang="ar-SA" sz="2400" b="1" i="0" u="none" strike="noStrike" kern="0" spc="50" normalizeH="0" baseline="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DA284E2-4ACF-08F9-3F2F-07D5075239F5}"/>
              </a:ext>
            </a:extLst>
          </p:cNvPr>
          <p:cNvSpPr/>
          <p:nvPr/>
        </p:nvSpPr>
        <p:spPr>
          <a:xfrm>
            <a:off x="3455010" y="1761292"/>
            <a:ext cx="16855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 panose="020B0604020202020204" pitchFamily="34" charset="0"/>
              </a:rPr>
              <a:t>أُرْشِدُكُم </a:t>
            </a:r>
            <a:endParaRPr kumimoji="0" lang="ar-SA" sz="2400" b="1" i="0" u="none" strike="noStrike" kern="0" spc="50" normalizeH="0" baseline="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AA5B7F6-D6B7-BCC0-1517-F3A77B3117F7}"/>
              </a:ext>
            </a:extLst>
          </p:cNvPr>
          <p:cNvSpPr/>
          <p:nvPr/>
        </p:nvSpPr>
        <p:spPr>
          <a:xfrm>
            <a:off x="2203512" y="2427320"/>
            <a:ext cx="29370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 panose="020B0604020202020204" pitchFamily="34" charset="0"/>
              </a:rPr>
              <a:t>لايَشتم</a:t>
            </a:r>
            <a:r>
              <a:rPr lang="ar-SA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 panose="020B0604020202020204" pitchFamily="34" charset="0"/>
              </a:rPr>
              <a:t> الآخرين أو يُّعَيِّرُهم </a:t>
            </a:r>
            <a:endParaRPr kumimoji="0" lang="ar-SA" sz="2400" b="1" i="0" u="none" strike="noStrike" kern="0" spc="50" normalizeH="0" baseline="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8A63EF4-6B5F-2D1A-1066-3C56EBC80D78}"/>
              </a:ext>
            </a:extLst>
          </p:cNvPr>
          <p:cNvSpPr/>
          <p:nvPr/>
        </p:nvSpPr>
        <p:spPr>
          <a:xfrm>
            <a:off x="3734380" y="3230907"/>
            <a:ext cx="140615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 panose="020B0604020202020204" pitchFamily="34" charset="0"/>
              </a:rPr>
              <a:t>من أَفضلكم </a:t>
            </a:r>
            <a:endParaRPr kumimoji="0" lang="ar-SA" sz="2400" b="1" i="0" u="none" strike="noStrike" kern="0" spc="50" normalizeH="0" baseline="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7" name="موصل: منحني 16">
            <a:extLst>
              <a:ext uri="{FF2B5EF4-FFF2-40B4-BE49-F238E27FC236}">
                <a16:creationId xmlns:a16="http://schemas.microsoft.com/office/drawing/2014/main" id="{58911C5C-6F72-3B6C-4212-C1DB9C96716E}"/>
              </a:ext>
            </a:extLst>
          </p:cNvPr>
          <p:cNvCxnSpPr>
            <a:cxnSpLocks/>
            <a:endCxn id="14" idx="3"/>
          </p:cNvCxnSpPr>
          <p:nvPr/>
        </p:nvCxnSpPr>
        <p:spPr>
          <a:xfrm rot="10800000" flipV="1">
            <a:off x="5140535" y="1123797"/>
            <a:ext cx="2035181" cy="86832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موصل: منحني 18">
            <a:extLst>
              <a:ext uri="{FF2B5EF4-FFF2-40B4-BE49-F238E27FC236}">
                <a16:creationId xmlns:a16="http://schemas.microsoft.com/office/drawing/2014/main" id="{47B4A3A9-96AA-148C-04CA-1C18EE1F712C}"/>
              </a:ext>
            </a:extLst>
          </p:cNvPr>
          <p:cNvCxnSpPr>
            <a:cxnSpLocks/>
            <a:endCxn id="13" idx="3"/>
          </p:cNvCxnSpPr>
          <p:nvPr/>
        </p:nvCxnSpPr>
        <p:spPr>
          <a:xfrm rot="10800000">
            <a:off x="5490793" y="1358819"/>
            <a:ext cx="1634583" cy="62937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موصل: منحني 20">
            <a:extLst>
              <a:ext uri="{FF2B5EF4-FFF2-40B4-BE49-F238E27FC236}">
                <a16:creationId xmlns:a16="http://schemas.microsoft.com/office/drawing/2014/main" id="{C7D566E3-F133-2BCF-0A6A-ACCC7173DB91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5140534" y="2658153"/>
            <a:ext cx="1984838" cy="90932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موصل: منحني 21">
            <a:extLst>
              <a:ext uri="{FF2B5EF4-FFF2-40B4-BE49-F238E27FC236}">
                <a16:creationId xmlns:a16="http://schemas.microsoft.com/office/drawing/2014/main" id="{F659128C-AE28-F610-1C40-55A4EC63DD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40536" y="2825855"/>
            <a:ext cx="1984837" cy="128066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38CB0F29-F8D5-01BC-1C53-6B6879D0B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197" r="18326" b="9798"/>
          <a:stretch/>
        </p:blipFill>
        <p:spPr bwMode="auto">
          <a:xfrm>
            <a:off x="8482950" y="112903"/>
            <a:ext cx="432170" cy="5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7E7DF38B-E9F5-7BE9-927C-5412324B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7" y="4043725"/>
            <a:ext cx="923656" cy="7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E8EE2C2B-3FEB-37C7-7CF0-DE13961A35B8}"/>
              </a:ext>
            </a:extLst>
          </p:cNvPr>
          <p:cNvSpPr/>
          <p:nvPr/>
        </p:nvSpPr>
        <p:spPr>
          <a:xfrm>
            <a:off x="7175712" y="2448121"/>
            <a:ext cx="17394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إنك تداعبنا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2E6B9DD-F2B6-A6F9-A3F1-24CA3DFBB4F1}"/>
              </a:ext>
            </a:extLst>
          </p:cNvPr>
          <p:cNvSpPr/>
          <p:nvPr/>
        </p:nvSpPr>
        <p:spPr>
          <a:xfrm>
            <a:off x="1854057" y="3939642"/>
            <a:ext cx="32864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 panose="020B0604020202020204" pitchFamily="34" charset="0"/>
              </a:rPr>
              <a:t>المداعبة المُلاطفة والمُمَازحة </a:t>
            </a:r>
            <a:endParaRPr kumimoji="0" lang="ar-SA" sz="2400" b="1" i="0" u="none" strike="noStrike" kern="0" spc="50" normalizeH="0" baseline="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5" name="موصل: منحني 24">
            <a:extLst>
              <a:ext uri="{FF2B5EF4-FFF2-40B4-BE49-F238E27FC236}">
                <a16:creationId xmlns:a16="http://schemas.microsoft.com/office/drawing/2014/main" id="{478194A9-668F-3BB9-D066-DCBA6103BCB5}"/>
              </a:ext>
            </a:extLst>
          </p:cNvPr>
          <p:cNvCxnSpPr>
            <a:cxnSpLocks/>
          </p:cNvCxnSpPr>
          <p:nvPr/>
        </p:nvCxnSpPr>
        <p:spPr>
          <a:xfrm rot="10800000">
            <a:off x="5096246" y="3501913"/>
            <a:ext cx="2073414" cy="67017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4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تطيل 73">
            <a:extLst>
              <a:ext uri="{FF2B5EF4-FFF2-40B4-BE49-F238E27FC236}">
                <a16:creationId xmlns:a16="http://schemas.microsoft.com/office/drawing/2014/main" id="{F65424DC-BF9B-44BB-A4DC-F184C8F676AA}"/>
              </a:ext>
            </a:extLst>
          </p:cNvPr>
          <p:cNvSpPr/>
          <p:nvPr/>
        </p:nvSpPr>
        <p:spPr>
          <a:xfrm>
            <a:off x="2828598" y="1973608"/>
            <a:ext cx="1190152" cy="422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28F184FC-86AA-4519-B9DF-182895DAB853}"/>
              </a:ext>
            </a:extLst>
          </p:cNvPr>
          <p:cNvSpPr/>
          <p:nvPr/>
        </p:nvSpPr>
        <p:spPr>
          <a:xfrm>
            <a:off x="1945605" y="1210338"/>
            <a:ext cx="953681" cy="3957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15340F27-A3E5-4AA7-BF8A-38BEDA54A5AA}"/>
              </a:ext>
            </a:extLst>
          </p:cNvPr>
          <p:cNvSpPr/>
          <p:nvPr/>
        </p:nvSpPr>
        <p:spPr>
          <a:xfrm>
            <a:off x="2746139" y="2638033"/>
            <a:ext cx="2302271" cy="422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5D1E67EA-41DF-4662-9A35-8453B21B453E}"/>
              </a:ext>
            </a:extLst>
          </p:cNvPr>
          <p:cNvSpPr/>
          <p:nvPr/>
        </p:nvSpPr>
        <p:spPr>
          <a:xfrm>
            <a:off x="2899286" y="3356172"/>
            <a:ext cx="1500733" cy="4303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FF4747-8204-6F69-3E0C-30A9B4747EA8}"/>
              </a:ext>
            </a:extLst>
          </p:cNvPr>
          <p:cNvSpPr/>
          <p:nvPr/>
        </p:nvSpPr>
        <p:spPr>
          <a:xfrm>
            <a:off x="4355324" y="4092227"/>
            <a:ext cx="1223284" cy="4622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1B45B4C4-8449-4990-9517-52D9EC661428}"/>
              </a:ext>
            </a:extLst>
          </p:cNvPr>
          <p:cNvSpPr txBox="1"/>
          <p:nvPr/>
        </p:nvSpPr>
        <p:spPr>
          <a:xfrm>
            <a:off x="267079" y="798116"/>
            <a:ext cx="86890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أجر من قال " السلام عليكم ورحمة الله وبركاته  " ............حسنة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عشر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عشرون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ثلاثون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إذا أَرَدْتُ الدخول على أحد أستأذن :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مرة واحدة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ثلاث مرات – أكرر حتى يفتح الباب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400" b="1" dirty="0">
                <a:latin typeface="Times New Roman" panose="02020603050405020304" pitchFamily="18" charset="0"/>
                <a:cs typeface="+mj-cs"/>
              </a:rPr>
              <a:t>من صفة استماع النبي </a:t>
            </a:r>
            <a:r>
              <a:rPr lang="ar-SA" sz="2400" b="1" dirty="0">
                <a:latin typeface="Calibri" panose="020F0502020204030204" pitchFamily="34" charset="0"/>
                <a:cs typeface="+mj-cs"/>
              </a:rPr>
              <a:t>ﷺ أنه كان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يقاطع من يتحدث –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لايقطع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أحد حديثه –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لايسمع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يتحدث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400" b="1" dirty="0">
                <a:latin typeface="Times New Roman" panose="02020603050405020304" pitchFamily="18" charset="0"/>
                <a:cs typeface="+mj-cs"/>
              </a:rPr>
              <a:t>أعظم استماع للنبي </a:t>
            </a:r>
            <a:r>
              <a:rPr lang="ar-SA" sz="2400" b="1" dirty="0">
                <a:latin typeface="Calibri" panose="020F0502020204030204" pitchFamily="34" charset="0"/>
                <a:cs typeface="+mj-cs"/>
              </a:rPr>
              <a:t>ﷺ وأفضله استماعه 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للصحابة – للمنافقين – لآيات الله تُتْلى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من يكثر السب والشتم :</a:t>
            </a: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مظلوم – سَيء خُلق  – قويُّ الحجة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AE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382051B4-654D-4E9F-966F-0F60FBF03CDB}"/>
              </a:ext>
            </a:extLst>
          </p:cNvPr>
          <p:cNvSpPr txBox="1"/>
          <p:nvPr/>
        </p:nvSpPr>
        <p:spPr>
          <a:xfrm>
            <a:off x="4572000" y="81761"/>
            <a:ext cx="30846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أختار</a:t>
            </a: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28" name="Picture 2" descr="Emoticon zeigt Daumen nach oben Stock-Vektorgrafik - Alamy">
            <a:extLst>
              <a:ext uri="{FF2B5EF4-FFF2-40B4-BE49-F238E27FC236}">
                <a16:creationId xmlns:a16="http://schemas.microsoft.com/office/drawing/2014/main" id="{8E91125A-D872-451F-92A1-B032F91B1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343827" y="189581"/>
            <a:ext cx="1018143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F6D7936-82AA-222F-DBFB-6A9C1B537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197" r="18326" b="9798"/>
          <a:stretch/>
        </p:blipFill>
        <p:spPr bwMode="auto">
          <a:xfrm>
            <a:off x="7987980" y="81761"/>
            <a:ext cx="636902" cy="6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75" grpId="0" animBg="1"/>
      <p:bldP spid="76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تطيل 73">
            <a:extLst>
              <a:ext uri="{FF2B5EF4-FFF2-40B4-BE49-F238E27FC236}">
                <a16:creationId xmlns:a16="http://schemas.microsoft.com/office/drawing/2014/main" id="{F65424DC-BF9B-44BB-A4DC-F184C8F676AA}"/>
              </a:ext>
            </a:extLst>
          </p:cNvPr>
          <p:cNvSpPr/>
          <p:nvPr/>
        </p:nvSpPr>
        <p:spPr>
          <a:xfrm>
            <a:off x="4133466" y="1727226"/>
            <a:ext cx="877068" cy="3957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28F184FC-86AA-4519-B9DF-182895DAB853}"/>
              </a:ext>
            </a:extLst>
          </p:cNvPr>
          <p:cNvSpPr/>
          <p:nvPr/>
        </p:nvSpPr>
        <p:spPr>
          <a:xfrm>
            <a:off x="4965774" y="954138"/>
            <a:ext cx="681992" cy="3957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15340F27-A3E5-4AA7-BF8A-38BEDA54A5AA}"/>
              </a:ext>
            </a:extLst>
          </p:cNvPr>
          <p:cNvSpPr/>
          <p:nvPr/>
        </p:nvSpPr>
        <p:spPr>
          <a:xfrm>
            <a:off x="3135424" y="2440092"/>
            <a:ext cx="2135823" cy="4303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5D1E67EA-41DF-4662-9A35-8453B21B453E}"/>
              </a:ext>
            </a:extLst>
          </p:cNvPr>
          <p:cNvSpPr/>
          <p:nvPr/>
        </p:nvSpPr>
        <p:spPr>
          <a:xfrm>
            <a:off x="3417594" y="3195227"/>
            <a:ext cx="1223284" cy="4622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FF4747-8204-6F69-3E0C-30A9B4747EA8}"/>
              </a:ext>
            </a:extLst>
          </p:cNvPr>
          <p:cNvSpPr/>
          <p:nvPr/>
        </p:nvSpPr>
        <p:spPr>
          <a:xfrm>
            <a:off x="2927617" y="3928738"/>
            <a:ext cx="1483018" cy="4622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1B45B4C4-8449-4990-9517-52D9EC661428}"/>
              </a:ext>
            </a:extLst>
          </p:cNvPr>
          <p:cNvSpPr txBox="1"/>
          <p:nvPr/>
        </p:nvSpPr>
        <p:spPr>
          <a:xfrm>
            <a:off x="0" y="600176"/>
            <a:ext cx="86890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كان النبي 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ﷺ  </a:t>
            </a:r>
            <a:r>
              <a:rPr lang="ar-SA" sz="2400" b="1" dirty="0">
                <a:latin typeface="Calibri" panose="020F0502020204030204" pitchFamily="34" charset="0"/>
                <a:cs typeface="+mj-cs"/>
              </a:rPr>
              <a:t>يعيد الكلمة ........... لِتُفهم عنه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ثلاثاً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أربعاً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خمساً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كان النبي 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يتكلم بصوت ...........يسمعه جليسه  :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منخفض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معتدل -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مرتفع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400" b="1" dirty="0">
                <a:latin typeface="Times New Roman" panose="02020603050405020304" pitchFamily="18" charset="0"/>
                <a:cs typeface="+mj-cs"/>
              </a:rPr>
              <a:t>يجوز أن أزيد في الاستئذان على ثلاث مرات إذا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رَغِبتُ في مقابلة الشخص – ظننتُ أنه لم يسمع -  إذا عَلِمتُ أنه داخل المنزل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كان ا</a:t>
            </a:r>
            <a:r>
              <a:rPr lang="ar-SA" sz="2400" b="1" dirty="0">
                <a:latin typeface="Times New Roman" panose="02020603050405020304" pitchFamily="18" charset="0"/>
                <a:cs typeface="+mj-cs"/>
              </a:rPr>
              <a:t>لنبي </a:t>
            </a:r>
            <a:r>
              <a:rPr lang="ar-SA" sz="2400" b="1" dirty="0">
                <a:latin typeface="Calibri" panose="020F0502020204030204" pitchFamily="34" charset="0"/>
                <a:cs typeface="+mj-cs"/>
              </a:rPr>
              <a:t>ﷺ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لايتبسم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قليل التبسم – كثير التبسم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الكذب في المزاح سبب في حصول :</a:t>
            </a: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الفرح والسرور – الإثم والسيئات – المحبة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AE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382051B4-654D-4E9F-966F-0F60FBF03CDB}"/>
              </a:ext>
            </a:extLst>
          </p:cNvPr>
          <p:cNvSpPr txBox="1"/>
          <p:nvPr/>
        </p:nvSpPr>
        <p:spPr>
          <a:xfrm>
            <a:off x="4572000" y="81761"/>
            <a:ext cx="30846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أختار</a:t>
            </a: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28" name="Picture 2" descr="Emoticon zeigt Daumen nach oben Stock-Vektorgrafik - Alamy">
            <a:extLst>
              <a:ext uri="{FF2B5EF4-FFF2-40B4-BE49-F238E27FC236}">
                <a16:creationId xmlns:a16="http://schemas.microsoft.com/office/drawing/2014/main" id="{8E91125A-D872-451F-92A1-B032F91B1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343827" y="189581"/>
            <a:ext cx="1018143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43B25CC-1094-4BAF-2156-E616D7654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197" r="18326" b="9798"/>
          <a:stretch/>
        </p:blipFill>
        <p:spPr bwMode="auto">
          <a:xfrm>
            <a:off x="7757459" y="66061"/>
            <a:ext cx="636902" cy="6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75" grpId="0" animBg="1"/>
      <p:bldP spid="76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416D0CD-03A6-B097-1FE3-48BC160034C8}"/>
              </a:ext>
            </a:extLst>
          </p:cNvPr>
          <p:cNvSpPr txBox="1"/>
          <p:nvPr/>
        </p:nvSpPr>
        <p:spPr>
          <a:xfrm>
            <a:off x="-581851" y="1373686"/>
            <a:ext cx="9335420" cy="275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مواضع السلام عند 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ar-S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وعند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</a:t>
            </a:r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وعند</a:t>
            </a:r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   </a:t>
            </a:r>
          </a:p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المستأذن يقف 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</a:t>
            </a:r>
            <a:r>
              <a:rPr lang="ar-S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الباب أو يسار الباب </a:t>
            </a:r>
            <a:r>
              <a:rPr lang="ar-SA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ولايقف</a:t>
            </a:r>
            <a:r>
              <a:rPr lang="ar-S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أمامه</a:t>
            </a:r>
          </a:p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كان النبي 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ﷺ </a:t>
            </a:r>
            <a:r>
              <a:rPr lang="ar-SA" sz="2400" b="1" dirty="0" err="1">
                <a:latin typeface="Calibri" panose="020F0502020204030204" pitchFamily="34" charset="0"/>
                <a:cs typeface="+mj-cs"/>
              </a:rPr>
              <a:t>لايضحك</a:t>
            </a:r>
            <a:r>
              <a:rPr lang="ar-SA" sz="2400" b="1" dirty="0">
                <a:latin typeface="Calibri" panose="020F0502020204030204" pitchFamily="34" charset="0"/>
                <a:cs typeface="+mj-cs"/>
              </a:rPr>
              <a:t> إلا </a:t>
            </a:r>
            <a:r>
              <a:rPr lang="ar-SA" sz="24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AE" sz="23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كان النبي 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يبدأ من لقيه بالسلام وإن كان </a:t>
            </a:r>
            <a:r>
              <a:rPr lang="ar-AE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ar-SA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r>
              <a:rPr lang="ar-AE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ar-SA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3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50CEE16-108A-A6E8-9C71-E72F5A06F88A}"/>
              </a:ext>
            </a:extLst>
          </p:cNvPr>
          <p:cNvSpPr txBox="1"/>
          <p:nvPr/>
        </p:nvSpPr>
        <p:spPr>
          <a:xfrm>
            <a:off x="3800423" y="166892"/>
            <a:ext cx="35646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أُكمل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الفراغات </a:t>
            </a:r>
            <a:r>
              <a:rPr lang="ar-SA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بمايناسبها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ADA5955-F544-AC33-4A15-3EFF7C4F7711}"/>
              </a:ext>
            </a:extLst>
          </p:cNvPr>
          <p:cNvSpPr/>
          <p:nvPr/>
        </p:nvSpPr>
        <p:spPr>
          <a:xfrm>
            <a:off x="0" y="1420323"/>
            <a:ext cx="59764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الدخول </a:t>
            </a:r>
            <a:r>
              <a:rPr lang="ar-SA" sz="2800" b="1" dirty="0" err="1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والإنصراف</a:t>
            </a:r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مقابلة أحد 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ACA09A2-90C9-C2E0-2DFB-E092AE851DED}"/>
              </a:ext>
            </a:extLst>
          </p:cNvPr>
          <p:cNvSpPr/>
          <p:nvPr/>
        </p:nvSpPr>
        <p:spPr>
          <a:xfrm>
            <a:off x="2629023" y="1980013"/>
            <a:ext cx="2913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 err="1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الإتصال</a:t>
            </a:r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بالهاتف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F7A7FDF8-7942-BBDD-4FB8-1C612FDFA141}"/>
              </a:ext>
            </a:extLst>
          </p:cNvPr>
          <p:cNvSpPr/>
          <p:nvPr/>
        </p:nvSpPr>
        <p:spPr>
          <a:xfrm>
            <a:off x="5566252" y="2457720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يمين 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50A55B1-4279-9378-9A44-9AABC227C362}"/>
              </a:ext>
            </a:extLst>
          </p:cNvPr>
          <p:cNvSpPr/>
          <p:nvPr/>
        </p:nvSpPr>
        <p:spPr>
          <a:xfrm>
            <a:off x="4424606" y="3071315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تبسماً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807154E-3419-D2F9-129A-0F0B7EBABCBB}"/>
              </a:ext>
            </a:extLst>
          </p:cNvPr>
          <p:cNvSpPr/>
          <p:nvPr/>
        </p:nvSpPr>
        <p:spPr>
          <a:xfrm>
            <a:off x="2629836" y="3586143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صبياً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67797765-EF36-4A95-F661-B1470B642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197" r="18326" b="9798"/>
          <a:stretch/>
        </p:blipFill>
        <p:spPr bwMode="auto">
          <a:xfrm>
            <a:off x="7719038" y="68906"/>
            <a:ext cx="636902" cy="6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moticon zeigt Daumen nach oben Stock-Vektorgrafik - Alamy">
            <a:extLst>
              <a:ext uri="{FF2B5EF4-FFF2-40B4-BE49-F238E27FC236}">
                <a16:creationId xmlns:a16="http://schemas.microsoft.com/office/drawing/2014/main" id="{A9E9AA54-3294-61B1-9B34-04E26A6CF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219146" y="2717470"/>
            <a:ext cx="1018143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ربع نص 98">
            <a:extLst>
              <a:ext uri="{FF2B5EF4-FFF2-40B4-BE49-F238E27FC236}">
                <a16:creationId xmlns:a16="http://schemas.microsoft.com/office/drawing/2014/main" id="{CE33D3F3-A8B3-4DAC-9839-E00F55F66640}"/>
              </a:ext>
            </a:extLst>
          </p:cNvPr>
          <p:cNvSpPr txBox="1"/>
          <p:nvPr/>
        </p:nvSpPr>
        <p:spPr>
          <a:xfrm>
            <a:off x="607039" y="834762"/>
            <a:ext cx="83471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ماذا يشترط لجواز المزح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الصحابي أبو هريرة </a:t>
            </a:r>
            <a:r>
              <a:rPr lang="ar-S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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كان عالي الهمة وأفاد الأمة في ماذا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مالفظ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السلام الوارد عن النبي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ﷺ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ماذا يدل الحديث "وتَبسُمِك في وجه أخيك صدقة "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2">
            <a:extLst>
              <a:ext uri="{FF2B5EF4-FFF2-40B4-BE49-F238E27FC236}">
                <a16:creationId xmlns:a16="http://schemas.microsoft.com/office/drawing/2014/main" id="{8938D959-F941-49DC-AC5C-DCAE4DE97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197" r="18326" b="9798"/>
          <a:stretch/>
        </p:blipFill>
        <p:spPr bwMode="auto">
          <a:xfrm>
            <a:off x="8469408" y="161956"/>
            <a:ext cx="344462" cy="5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82DDD8C5-B647-49BF-899E-97C14D506912}"/>
              </a:ext>
            </a:extLst>
          </p:cNvPr>
          <p:cNvSpPr txBox="1"/>
          <p:nvPr/>
        </p:nvSpPr>
        <p:spPr>
          <a:xfrm>
            <a:off x="6123996" y="257308"/>
            <a:ext cx="2031556" cy="4154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أسرع إجابة: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1D1BCE88-6D0C-4586-BE65-4FE3F2F8E38D}"/>
              </a:ext>
            </a:extLst>
          </p:cNvPr>
          <p:cNvSpPr txBox="1"/>
          <p:nvPr/>
        </p:nvSpPr>
        <p:spPr>
          <a:xfrm>
            <a:off x="989757" y="1223818"/>
            <a:ext cx="505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الصدق – عدم عيب الناس أو </a:t>
            </a:r>
            <a:r>
              <a:rPr lang="ar-S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السخريه</a:t>
            </a:r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منهم </a:t>
            </a:r>
            <a:endParaRPr lang="ar-A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09F08880-7B4D-4FE2-82F8-932D504296AB}"/>
              </a:ext>
            </a:extLst>
          </p:cNvPr>
          <p:cNvSpPr txBox="1"/>
          <p:nvPr/>
        </p:nvSpPr>
        <p:spPr>
          <a:xfrm>
            <a:off x="607039" y="2149233"/>
            <a:ext cx="2505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حفظ حديث الرسول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endParaRPr lang="ar-AE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1A56DB90-D043-4A0E-855B-1DBB7147F1FB}"/>
              </a:ext>
            </a:extLst>
          </p:cNvPr>
          <p:cNvSpPr txBox="1"/>
          <p:nvPr/>
        </p:nvSpPr>
        <p:spPr>
          <a:xfrm>
            <a:off x="1132259" y="2926320"/>
            <a:ext cx="3648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السلام عليكم ورحمة الله وبركاته </a:t>
            </a:r>
            <a:endParaRPr lang="ar-A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810D0C1-6C01-46C6-BE6C-99DBF7C0B9B7}"/>
              </a:ext>
            </a:extLst>
          </p:cNvPr>
          <p:cNvSpPr txBox="1"/>
          <p:nvPr/>
        </p:nvSpPr>
        <p:spPr>
          <a:xfrm>
            <a:off x="476952" y="3917368"/>
            <a:ext cx="5647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 التبسم </a:t>
            </a:r>
            <a:r>
              <a:rPr lang="ar-SA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والإنبساط</a:t>
            </a:r>
            <a:r>
              <a:rPr lang="ar-S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مع المسلمين ينال به المسلم أجراً</a:t>
            </a:r>
            <a:endParaRPr lang="ar-AE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82D104-2F6C-0843-AD07-3C4DA07AF4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5" r="3713" b="713"/>
          <a:stretch/>
        </p:blipFill>
        <p:spPr>
          <a:xfrm>
            <a:off x="24843" y="38668"/>
            <a:ext cx="1253625" cy="11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E1A57A5-C7E0-42CC-6E2F-6CFB7E6C2D06}"/>
              </a:ext>
            </a:extLst>
          </p:cNvPr>
          <p:cNvSpPr txBox="1"/>
          <p:nvPr/>
        </p:nvSpPr>
        <p:spPr>
          <a:xfrm>
            <a:off x="4941880" y="180297"/>
            <a:ext cx="3276191" cy="4154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أصنف الرواة حسب فضائلهم </a:t>
            </a:r>
            <a:endParaRPr lang="ar-AE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E4FF051C-AD33-435D-DB70-32BBF5A015DC}"/>
              </a:ext>
            </a:extLst>
          </p:cNvPr>
          <p:cNvSpPr/>
          <p:nvPr/>
        </p:nvSpPr>
        <p:spPr>
          <a:xfrm rot="10800000">
            <a:off x="6208698" y="3148188"/>
            <a:ext cx="2481943" cy="120639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اوية مطوية 5">
            <a:extLst>
              <a:ext uri="{FF2B5EF4-FFF2-40B4-BE49-F238E27FC236}">
                <a16:creationId xmlns:a16="http://schemas.microsoft.com/office/drawing/2014/main" id="{2E80556E-1FC2-9DF6-8B69-979C48C82D80}"/>
              </a:ext>
            </a:extLst>
          </p:cNvPr>
          <p:cNvSpPr/>
          <p:nvPr/>
        </p:nvSpPr>
        <p:spPr>
          <a:xfrm rot="10800000">
            <a:off x="740233" y="3131244"/>
            <a:ext cx="2481943" cy="120639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اوية مطوية 6">
            <a:extLst>
              <a:ext uri="{FF2B5EF4-FFF2-40B4-BE49-F238E27FC236}">
                <a16:creationId xmlns:a16="http://schemas.microsoft.com/office/drawing/2014/main" id="{8DF5ECB6-AAF2-D742-D4C6-B9E5E6BBD2DA}"/>
              </a:ext>
            </a:extLst>
          </p:cNvPr>
          <p:cNvSpPr/>
          <p:nvPr/>
        </p:nvSpPr>
        <p:spPr>
          <a:xfrm rot="10800000">
            <a:off x="3474466" y="3131243"/>
            <a:ext cx="2481943" cy="120639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>
            <a:extLst>
              <a:ext uri="{FF2B5EF4-FFF2-40B4-BE49-F238E27FC236}">
                <a16:creationId xmlns:a16="http://schemas.microsoft.com/office/drawing/2014/main" id="{6EB474A0-3738-5034-6CB2-78C6F0CAA8D3}"/>
              </a:ext>
            </a:extLst>
          </p:cNvPr>
          <p:cNvSpPr/>
          <p:nvPr/>
        </p:nvSpPr>
        <p:spPr>
          <a:xfrm>
            <a:off x="6057466" y="729100"/>
            <a:ext cx="2633175" cy="139849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حابة 8">
            <a:extLst>
              <a:ext uri="{FF2B5EF4-FFF2-40B4-BE49-F238E27FC236}">
                <a16:creationId xmlns:a16="http://schemas.microsoft.com/office/drawing/2014/main" id="{FDB60D50-79A2-6FE8-A832-5A8557EDFB86}"/>
              </a:ext>
            </a:extLst>
          </p:cNvPr>
          <p:cNvSpPr/>
          <p:nvPr/>
        </p:nvSpPr>
        <p:spPr>
          <a:xfrm>
            <a:off x="311563" y="597096"/>
            <a:ext cx="2824002" cy="139849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حابة 9">
            <a:extLst>
              <a:ext uri="{FF2B5EF4-FFF2-40B4-BE49-F238E27FC236}">
                <a16:creationId xmlns:a16="http://schemas.microsoft.com/office/drawing/2014/main" id="{20D24F11-7781-D915-F942-582A42CF28D9}"/>
              </a:ext>
            </a:extLst>
          </p:cNvPr>
          <p:cNvSpPr/>
          <p:nvPr/>
        </p:nvSpPr>
        <p:spPr>
          <a:xfrm>
            <a:off x="3165531" y="646967"/>
            <a:ext cx="2730571" cy="151663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A84E5BD-2AEB-5533-F46B-857DBFDA8B83}"/>
              </a:ext>
            </a:extLst>
          </p:cNvPr>
          <p:cNvSpPr/>
          <p:nvPr/>
        </p:nvSpPr>
        <p:spPr>
          <a:xfrm>
            <a:off x="3345294" y="995681"/>
            <a:ext cx="20682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عبد الله بن قيس الأشعري</a:t>
            </a:r>
            <a:r>
              <a:rPr lang="ar-S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 </a:t>
            </a:r>
            <a:r>
              <a:rPr lang="ar-SA" sz="2800" b="1" dirty="0">
                <a:solidFill>
                  <a:srgbClr val="4949D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</a:t>
            </a:r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FBCEEC0-8525-5B1F-13CA-4D320E3FD7E2}"/>
              </a:ext>
            </a:extLst>
          </p:cNvPr>
          <p:cNvSpPr/>
          <p:nvPr/>
        </p:nvSpPr>
        <p:spPr>
          <a:xfrm>
            <a:off x="6149842" y="1043980"/>
            <a:ext cx="20682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أبو هريرة </a:t>
            </a:r>
            <a:r>
              <a:rPr lang="ar-S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 </a:t>
            </a:r>
            <a:r>
              <a:rPr lang="ar-SA" sz="2800" b="1" dirty="0">
                <a:solidFill>
                  <a:srgbClr val="4949D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</a:t>
            </a:r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F520D76-7817-A47A-BF9F-4176B887FFDD}"/>
              </a:ext>
            </a:extLst>
          </p:cNvPr>
          <p:cNvSpPr/>
          <p:nvPr/>
        </p:nvSpPr>
        <p:spPr>
          <a:xfrm>
            <a:off x="434089" y="794668"/>
            <a:ext cx="20682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أنس بن مالك  الأنصاري</a:t>
            </a:r>
            <a:r>
              <a:rPr lang="ar-S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 </a:t>
            </a:r>
            <a:r>
              <a:rPr lang="ar-SA" sz="2800" b="1" dirty="0">
                <a:solidFill>
                  <a:srgbClr val="4949D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</a:t>
            </a:r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3B2F3B5-B34D-FBDB-FA78-9D00CE1B2CA4}"/>
              </a:ext>
            </a:extLst>
          </p:cNvPr>
          <p:cNvSpPr/>
          <p:nvPr/>
        </p:nvSpPr>
        <p:spPr>
          <a:xfrm>
            <a:off x="6415554" y="3322062"/>
            <a:ext cx="20682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حسن الصوت بالقرآن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AE09E8D-6DD8-902A-6A93-9D9856CBC89C}"/>
              </a:ext>
            </a:extLst>
          </p:cNvPr>
          <p:cNvSpPr/>
          <p:nvPr/>
        </p:nvSpPr>
        <p:spPr>
          <a:xfrm>
            <a:off x="890677" y="3201382"/>
            <a:ext cx="20682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أكثر الصحابة رواية للحديث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6F95DD1-41B1-A65D-F545-7926A6E460C9}"/>
              </a:ext>
            </a:extLst>
          </p:cNvPr>
          <p:cNvSpPr/>
          <p:nvPr/>
        </p:nvSpPr>
        <p:spPr>
          <a:xfrm>
            <a:off x="3673333" y="3472830"/>
            <a:ext cx="20682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يهتم بالصلاة </a:t>
            </a:r>
          </a:p>
        </p:txBody>
      </p:sp>
      <p:cxnSp>
        <p:nvCxnSpPr>
          <p:cNvPr id="20" name="موصل: منحني 19">
            <a:extLst>
              <a:ext uri="{FF2B5EF4-FFF2-40B4-BE49-F238E27FC236}">
                <a16:creationId xmlns:a16="http://schemas.microsoft.com/office/drawing/2014/main" id="{9A887BA6-9FF5-9911-5E37-BDE1F4D721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14177" y="1882080"/>
            <a:ext cx="4265798" cy="1361569"/>
          </a:xfrm>
          <a:prstGeom prst="curvedConnector3">
            <a:avLst>
              <a:gd name="adj1" fmla="val 44956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موصل: منحني 22">
            <a:extLst>
              <a:ext uri="{FF2B5EF4-FFF2-40B4-BE49-F238E27FC236}">
                <a16:creationId xmlns:a16="http://schemas.microsoft.com/office/drawing/2014/main" id="{545FA71A-7434-710F-89EC-7A0893668305}"/>
              </a:ext>
            </a:extLst>
          </p:cNvPr>
          <p:cNvCxnSpPr>
            <a:cxnSpLocks/>
          </p:cNvCxnSpPr>
          <p:nvPr/>
        </p:nvCxnSpPr>
        <p:spPr>
          <a:xfrm>
            <a:off x="4472108" y="2052314"/>
            <a:ext cx="2127256" cy="1420516"/>
          </a:xfrm>
          <a:prstGeom prst="curvedConnector3">
            <a:avLst>
              <a:gd name="adj1" fmla="val 8251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موصل: منحني 23">
            <a:extLst>
              <a:ext uri="{FF2B5EF4-FFF2-40B4-BE49-F238E27FC236}">
                <a16:creationId xmlns:a16="http://schemas.microsoft.com/office/drawing/2014/main" id="{83E9304E-350D-E589-4D89-9A7F4BECA308}"/>
              </a:ext>
            </a:extLst>
          </p:cNvPr>
          <p:cNvCxnSpPr>
            <a:cxnSpLocks/>
          </p:cNvCxnSpPr>
          <p:nvPr/>
        </p:nvCxnSpPr>
        <p:spPr>
          <a:xfrm>
            <a:off x="2286173" y="1669673"/>
            <a:ext cx="1933646" cy="1776583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2">
            <a:extLst>
              <a:ext uri="{FF2B5EF4-FFF2-40B4-BE49-F238E27FC236}">
                <a16:creationId xmlns:a16="http://schemas.microsoft.com/office/drawing/2014/main" id="{DEE8E0B0-3CC8-6430-5037-F8A8BA707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197" r="18326" b="9798"/>
          <a:stretch/>
        </p:blipFill>
        <p:spPr bwMode="auto">
          <a:xfrm>
            <a:off x="8469463" y="197395"/>
            <a:ext cx="432170" cy="61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8430434-E516-414E-B445-BFAC7FACEE84}"/>
              </a:ext>
            </a:extLst>
          </p:cNvPr>
          <p:cNvSpPr/>
          <p:nvPr/>
        </p:nvSpPr>
        <p:spPr>
          <a:xfrm>
            <a:off x="3129528" y="246566"/>
            <a:ext cx="498566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أضع </a:t>
            </a:r>
            <a:r>
              <a:rPr lang="ar-SA" sz="2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علامة ( </a:t>
            </a:r>
            <a:r>
              <a:rPr lang="ar-SA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r>
              <a:rPr lang="ar-SA" sz="2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) أو ( ×  ) مع تصحيح الخطأ.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AB57856-15F6-4DC5-B5B2-3D4B94E7CC58}"/>
              </a:ext>
            </a:extLst>
          </p:cNvPr>
          <p:cNvSpPr/>
          <p:nvPr/>
        </p:nvSpPr>
        <p:spPr>
          <a:xfrm>
            <a:off x="368842" y="808699"/>
            <a:ext cx="8775158" cy="40882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</a:t>
            </a: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إفشاء السلام بين الناس سبب لزرع المحبة والمودة بين المسلمين (       </a:t>
            </a:r>
            <a:r>
              <a:rPr lang="ar-SA" sz="2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).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2- كان الرسول </a:t>
            </a:r>
            <a:r>
              <a:rPr lang="ar-SA" sz="2400" b="1" dirty="0">
                <a:solidFill>
                  <a:srgbClr val="7030A0"/>
                </a:solidFill>
                <a:latin typeface="Calibri" panose="020F0502020204030204" pitchFamily="34" charset="0"/>
                <a:cs typeface="+mj-cs"/>
              </a:rPr>
              <a:t>ﷺ  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يستعجل في كلامه </a:t>
            </a:r>
            <a:r>
              <a:rPr lang="ar-SA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      ).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كان الرسول </a:t>
            </a:r>
            <a:r>
              <a:rPr lang="ar-SA" sz="2400" b="1" dirty="0">
                <a:solidFill>
                  <a:srgbClr val="7030A0"/>
                </a:solidFill>
                <a:latin typeface="Calibri" panose="020F0502020204030204" pitchFamily="34" charset="0"/>
                <a:cs typeface="+mj-cs"/>
              </a:rPr>
              <a:t>ﷺ </a:t>
            </a:r>
            <a:r>
              <a:rPr lang="ar-SA" sz="2400" b="1" dirty="0" err="1">
                <a:solidFill>
                  <a:srgbClr val="7030A0"/>
                </a:solidFill>
                <a:latin typeface="Calibri" panose="020F0502020204030204" pitchFamily="34" charset="0"/>
                <a:cs typeface="+mj-cs"/>
              </a:rPr>
              <a:t>لايتكلم</a:t>
            </a:r>
            <a:r>
              <a:rPr lang="ar-SA" sz="2400" b="1" dirty="0">
                <a:solidFill>
                  <a:srgbClr val="7030A0"/>
                </a:solidFill>
                <a:latin typeface="Calibri" panose="020F0502020204030204" pitchFamily="34" charset="0"/>
                <a:cs typeface="+mj-cs"/>
              </a:rPr>
              <a:t> إلا بالصدق ويُعرض عن كل كلام قبيح 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       ). 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من حسن تعامل النبي </a:t>
            </a:r>
            <a:r>
              <a:rPr lang="ar-SA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ﷺ تلَطُّفِه مع أصحابه ومُمَازحتهم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      ). 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أقول الحق ولو كنت مازحاً </a:t>
            </a: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      ).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بأس بالمزاح الذي يترتب عليه إغضاب الآخرين وإثارة الحقد والحسد </a:t>
            </a: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400" b="1" dirty="0">
                <a:solidFill>
                  <a:srgbClr val="7030A0"/>
                </a:solidFill>
                <a:latin typeface="Calibri" panose="020F0502020204030204" pitchFamily="34" charset="0"/>
                <a:cs typeface="+mj-cs"/>
              </a:rPr>
              <a:t>(           ).</a:t>
            </a:r>
          </a:p>
          <a:p>
            <a:pPr algn="r">
              <a:lnSpc>
                <a:spcPct val="150000"/>
              </a:lnSpc>
            </a:pPr>
            <a:endParaRPr lang="ar-SA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7A9F1BE3-ECDD-4DCC-9834-8256FC6F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6" y="1789509"/>
            <a:ext cx="1264575" cy="7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12A6905-CB7E-48B1-8FE6-6D0FC87561D6}"/>
              </a:ext>
            </a:extLst>
          </p:cNvPr>
          <p:cNvSpPr/>
          <p:nvPr/>
        </p:nvSpPr>
        <p:spPr>
          <a:xfrm>
            <a:off x="1750302" y="778161"/>
            <a:ext cx="452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6746DF1-2D45-4A81-9B35-11CF162DEC8E}"/>
              </a:ext>
            </a:extLst>
          </p:cNvPr>
          <p:cNvSpPr/>
          <p:nvPr/>
        </p:nvSpPr>
        <p:spPr>
          <a:xfrm>
            <a:off x="2058566" y="1976022"/>
            <a:ext cx="5132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D631B9E-F840-4884-9A88-EE40D8430936}"/>
              </a:ext>
            </a:extLst>
          </p:cNvPr>
          <p:cNvSpPr/>
          <p:nvPr/>
        </p:nvSpPr>
        <p:spPr>
          <a:xfrm>
            <a:off x="2677160" y="2578149"/>
            <a:ext cx="452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9D225A9-9C17-47DA-950E-439A74E52FD4}"/>
              </a:ext>
            </a:extLst>
          </p:cNvPr>
          <p:cNvSpPr/>
          <p:nvPr/>
        </p:nvSpPr>
        <p:spPr>
          <a:xfrm>
            <a:off x="5445703" y="3052650"/>
            <a:ext cx="4651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4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7CE5499-CFA6-F0A3-795C-2B74C4C4DF1D}"/>
              </a:ext>
            </a:extLst>
          </p:cNvPr>
          <p:cNvSpPr/>
          <p:nvPr/>
        </p:nvSpPr>
        <p:spPr>
          <a:xfrm flipH="1">
            <a:off x="4708419" y="1391008"/>
            <a:ext cx="513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D474F31-870F-D537-AD76-DD8B618C6970}"/>
              </a:ext>
            </a:extLst>
          </p:cNvPr>
          <p:cNvSpPr/>
          <p:nvPr/>
        </p:nvSpPr>
        <p:spPr>
          <a:xfrm>
            <a:off x="2357410" y="1621840"/>
            <a:ext cx="20521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يَتَأنّى (</a:t>
            </a:r>
            <a:r>
              <a:rPr lang="ar-SA" sz="2400" b="1" dirty="0" err="1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لايستعجل</a:t>
            </a:r>
            <a:r>
              <a:rPr lang="ar-SA" sz="24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  <a:endParaRPr lang="ar-SA" sz="2400" b="0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B0593B6-02F1-FCDB-DCF7-FCF71FE44853}"/>
              </a:ext>
            </a:extLst>
          </p:cNvPr>
          <p:cNvSpPr/>
          <p:nvPr/>
        </p:nvSpPr>
        <p:spPr>
          <a:xfrm>
            <a:off x="772582" y="3591258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26F77A2-3781-5653-E53B-C94C2FBCA24D}"/>
              </a:ext>
            </a:extLst>
          </p:cNvPr>
          <p:cNvSpPr/>
          <p:nvPr/>
        </p:nvSpPr>
        <p:spPr>
          <a:xfrm>
            <a:off x="853718" y="4314293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2400" b="0" u="sng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6A44CE6-926F-5193-D682-D5A32D088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197" r="18326" b="9798"/>
          <a:stretch/>
        </p:blipFill>
        <p:spPr bwMode="auto">
          <a:xfrm>
            <a:off x="8469463" y="197395"/>
            <a:ext cx="432170" cy="61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A4105A98-0761-2549-B6A1-B5D2B803A1D1}"/>
              </a:ext>
            </a:extLst>
          </p:cNvPr>
          <p:cNvSpPr/>
          <p:nvPr/>
        </p:nvSpPr>
        <p:spPr>
          <a:xfrm>
            <a:off x="1064984" y="4183608"/>
            <a:ext cx="10214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400" b="1" dirty="0" err="1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لايجوز</a:t>
            </a:r>
            <a:r>
              <a:rPr lang="ar-SA" sz="24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2400" b="0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2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2;p44">
            <a:extLst>
              <a:ext uri="{FF2B5EF4-FFF2-40B4-BE49-F238E27FC236}">
                <a16:creationId xmlns:a16="http://schemas.microsoft.com/office/drawing/2014/main" id="{A702563C-766A-4810-B415-65A5AA43FD42}"/>
              </a:ext>
            </a:extLst>
          </p:cNvPr>
          <p:cNvSpPr/>
          <p:nvPr/>
        </p:nvSpPr>
        <p:spPr>
          <a:xfrm rot="2705692">
            <a:off x="6901562" y="2496043"/>
            <a:ext cx="2527866" cy="1790649"/>
          </a:xfrm>
          <a:custGeom>
            <a:avLst/>
            <a:gdLst/>
            <a:ahLst/>
            <a:cxnLst/>
            <a:rect l="l" t="t" r="r" b="b"/>
            <a:pathLst>
              <a:path w="33751" h="23908" extrusionOk="0">
                <a:moveTo>
                  <a:pt x="7666" y="1"/>
                </a:moveTo>
                <a:cubicBezTo>
                  <a:pt x="7621" y="1"/>
                  <a:pt x="7576" y="1"/>
                  <a:pt x="7531" y="3"/>
                </a:cubicBezTo>
                <a:cubicBezTo>
                  <a:pt x="7437" y="6"/>
                  <a:pt x="7365" y="110"/>
                  <a:pt x="7391" y="209"/>
                </a:cubicBezTo>
                <a:cubicBezTo>
                  <a:pt x="7636" y="1096"/>
                  <a:pt x="7749" y="2017"/>
                  <a:pt x="7744" y="2981"/>
                </a:cubicBezTo>
                <a:cubicBezTo>
                  <a:pt x="6893" y="2952"/>
                  <a:pt x="6433" y="2098"/>
                  <a:pt x="5785" y="1638"/>
                </a:cubicBezTo>
                <a:cubicBezTo>
                  <a:pt x="5428" y="1386"/>
                  <a:pt x="5029" y="1273"/>
                  <a:pt x="4596" y="1273"/>
                </a:cubicBezTo>
                <a:cubicBezTo>
                  <a:pt x="4494" y="1273"/>
                  <a:pt x="4389" y="1279"/>
                  <a:pt x="4284" y="1291"/>
                </a:cubicBezTo>
                <a:cubicBezTo>
                  <a:pt x="3203" y="1413"/>
                  <a:pt x="2062" y="2103"/>
                  <a:pt x="992" y="2103"/>
                </a:cubicBezTo>
                <a:cubicBezTo>
                  <a:pt x="728" y="2103"/>
                  <a:pt x="469" y="2061"/>
                  <a:pt x="217" y="1959"/>
                </a:cubicBezTo>
                <a:cubicBezTo>
                  <a:pt x="204" y="1953"/>
                  <a:pt x="191" y="1951"/>
                  <a:pt x="178" y="1951"/>
                </a:cubicBezTo>
                <a:cubicBezTo>
                  <a:pt x="81" y="1951"/>
                  <a:pt x="1" y="2098"/>
                  <a:pt x="57" y="2189"/>
                </a:cubicBezTo>
                <a:cubicBezTo>
                  <a:pt x="553" y="2942"/>
                  <a:pt x="1049" y="3696"/>
                  <a:pt x="1543" y="4451"/>
                </a:cubicBezTo>
                <a:cubicBezTo>
                  <a:pt x="1980" y="5122"/>
                  <a:pt x="2385" y="5956"/>
                  <a:pt x="3006" y="6435"/>
                </a:cubicBezTo>
                <a:cubicBezTo>
                  <a:pt x="3318" y="6674"/>
                  <a:pt x="3680" y="6749"/>
                  <a:pt x="4064" y="6749"/>
                </a:cubicBezTo>
                <a:cubicBezTo>
                  <a:pt x="4721" y="6749"/>
                  <a:pt x="5441" y="6529"/>
                  <a:pt x="6082" y="6529"/>
                </a:cubicBezTo>
                <a:cubicBezTo>
                  <a:pt x="6489" y="6529"/>
                  <a:pt x="6865" y="6618"/>
                  <a:pt x="7172" y="6909"/>
                </a:cubicBezTo>
                <a:lnTo>
                  <a:pt x="4092" y="8262"/>
                </a:lnTo>
                <a:cubicBezTo>
                  <a:pt x="4033" y="8287"/>
                  <a:pt x="3989" y="8392"/>
                  <a:pt x="4017" y="8450"/>
                </a:cubicBezTo>
                <a:cubicBezTo>
                  <a:pt x="4640" y="9769"/>
                  <a:pt x="5448" y="11160"/>
                  <a:pt x="6890" y="11160"/>
                </a:cubicBezTo>
                <a:cubicBezTo>
                  <a:pt x="7074" y="11160"/>
                  <a:pt x="7268" y="11137"/>
                  <a:pt x="7473" y="11088"/>
                </a:cubicBezTo>
                <a:cubicBezTo>
                  <a:pt x="8367" y="10878"/>
                  <a:pt x="9204" y="10329"/>
                  <a:pt x="10088" y="10045"/>
                </a:cubicBezTo>
                <a:cubicBezTo>
                  <a:pt x="10563" y="9891"/>
                  <a:pt x="11047" y="9793"/>
                  <a:pt x="11509" y="9793"/>
                </a:cubicBezTo>
                <a:cubicBezTo>
                  <a:pt x="12048" y="9793"/>
                  <a:pt x="12558" y="9927"/>
                  <a:pt x="12991" y="10263"/>
                </a:cubicBezTo>
                <a:lnTo>
                  <a:pt x="8586" y="12549"/>
                </a:lnTo>
                <a:cubicBezTo>
                  <a:pt x="8492" y="12597"/>
                  <a:pt x="8483" y="12732"/>
                  <a:pt x="8545" y="12789"/>
                </a:cubicBezTo>
                <a:cubicBezTo>
                  <a:pt x="9324" y="13539"/>
                  <a:pt x="10126" y="14252"/>
                  <a:pt x="10961" y="14922"/>
                </a:cubicBezTo>
                <a:cubicBezTo>
                  <a:pt x="11353" y="15233"/>
                  <a:pt x="11941" y="15947"/>
                  <a:pt x="12540" y="15947"/>
                </a:cubicBezTo>
                <a:cubicBezTo>
                  <a:pt x="12634" y="15947"/>
                  <a:pt x="12729" y="15929"/>
                  <a:pt x="12822" y="15889"/>
                </a:cubicBezTo>
                <a:cubicBezTo>
                  <a:pt x="13227" y="15720"/>
                  <a:pt x="13603" y="15355"/>
                  <a:pt x="13993" y="15123"/>
                </a:cubicBezTo>
                <a:cubicBezTo>
                  <a:pt x="14455" y="14849"/>
                  <a:pt x="14943" y="14620"/>
                  <a:pt x="15449" y="14441"/>
                </a:cubicBezTo>
                <a:cubicBezTo>
                  <a:pt x="16265" y="14152"/>
                  <a:pt x="17086" y="14015"/>
                  <a:pt x="17896" y="14015"/>
                </a:cubicBezTo>
                <a:cubicBezTo>
                  <a:pt x="17966" y="14015"/>
                  <a:pt x="18036" y="14016"/>
                  <a:pt x="18106" y="14018"/>
                </a:cubicBezTo>
                <a:cubicBezTo>
                  <a:pt x="17034" y="15111"/>
                  <a:pt x="15866" y="16042"/>
                  <a:pt x="14607" y="16795"/>
                </a:cubicBezTo>
                <a:cubicBezTo>
                  <a:pt x="14550" y="16833"/>
                  <a:pt x="14502" y="16921"/>
                  <a:pt x="14532" y="16988"/>
                </a:cubicBezTo>
                <a:cubicBezTo>
                  <a:pt x="15134" y="18323"/>
                  <a:pt x="16133" y="18786"/>
                  <a:pt x="17288" y="18786"/>
                </a:cubicBezTo>
                <a:cubicBezTo>
                  <a:pt x="19056" y="18786"/>
                  <a:pt x="21189" y="17703"/>
                  <a:pt x="22824" y="17009"/>
                </a:cubicBezTo>
                <a:lnTo>
                  <a:pt x="22824" y="17009"/>
                </a:lnTo>
                <a:cubicBezTo>
                  <a:pt x="22419" y="17700"/>
                  <a:pt x="22013" y="18392"/>
                  <a:pt x="21608" y="19086"/>
                </a:cubicBezTo>
                <a:cubicBezTo>
                  <a:pt x="21559" y="19171"/>
                  <a:pt x="21574" y="19262"/>
                  <a:pt x="21646" y="19297"/>
                </a:cubicBezTo>
                <a:cubicBezTo>
                  <a:pt x="22434" y="19656"/>
                  <a:pt x="23287" y="19847"/>
                  <a:pt x="24170" y="19847"/>
                </a:cubicBezTo>
                <a:cubicBezTo>
                  <a:pt x="24599" y="19847"/>
                  <a:pt x="25035" y="19802"/>
                  <a:pt x="25474" y="19710"/>
                </a:cubicBezTo>
                <a:cubicBezTo>
                  <a:pt x="26245" y="19550"/>
                  <a:pt x="27017" y="19205"/>
                  <a:pt x="27785" y="19205"/>
                </a:cubicBezTo>
                <a:cubicBezTo>
                  <a:pt x="27827" y="19205"/>
                  <a:pt x="27870" y="19206"/>
                  <a:pt x="27912" y="19209"/>
                </a:cubicBezTo>
                <a:cubicBezTo>
                  <a:pt x="28743" y="19253"/>
                  <a:pt x="29473" y="19671"/>
                  <a:pt x="30062" y="20231"/>
                </a:cubicBezTo>
                <a:cubicBezTo>
                  <a:pt x="30620" y="20759"/>
                  <a:pt x="31054" y="21437"/>
                  <a:pt x="31458" y="22124"/>
                </a:cubicBezTo>
                <a:cubicBezTo>
                  <a:pt x="31775" y="22670"/>
                  <a:pt x="32053" y="23533"/>
                  <a:pt x="32588" y="23843"/>
                </a:cubicBezTo>
                <a:cubicBezTo>
                  <a:pt x="32666" y="23888"/>
                  <a:pt x="32751" y="23908"/>
                  <a:pt x="32837" y="23908"/>
                </a:cubicBezTo>
                <a:cubicBezTo>
                  <a:pt x="33283" y="23908"/>
                  <a:pt x="33751" y="23370"/>
                  <a:pt x="33418" y="22956"/>
                </a:cubicBezTo>
                <a:cubicBezTo>
                  <a:pt x="32770" y="21358"/>
                  <a:pt x="31462" y="20420"/>
                  <a:pt x="30309" y="19336"/>
                </a:cubicBezTo>
                <a:cubicBezTo>
                  <a:pt x="29588" y="18656"/>
                  <a:pt x="28947" y="17899"/>
                  <a:pt x="28553" y="16905"/>
                </a:cubicBezTo>
                <a:cubicBezTo>
                  <a:pt x="28232" y="16099"/>
                  <a:pt x="28044" y="15216"/>
                  <a:pt x="27815" y="14362"/>
                </a:cubicBezTo>
                <a:cubicBezTo>
                  <a:pt x="27605" y="13582"/>
                  <a:pt x="27364" y="12799"/>
                  <a:pt x="26954" y="12148"/>
                </a:cubicBezTo>
                <a:cubicBezTo>
                  <a:pt x="26771" y="11859"/>
                  <a:pt x="26355" y="11187"/>
                  <a:pt x="25935" y="11187"/>
                </a:cubicBezTo>
                <a:cubicBezTo>
                  <a:pt x="25868" y="11187"/>
                  <a:pt x="25801" y="11205"/>
                  <a:pt x="25735" y="11243"/>
                </a:cubicBezTo>
                <a:cubicBezTo>
                  <a:pt x="25443" y="11413"/>
                  <a:pt x="25266" y="11908"/>
                  <a:pt x="25092" y="12204"/>
                </a:cubicBezTo>
                <a:cubicBezTo>
                  <a:pt x="24987" y="12377"/>
                  <a:pt x="24963" y="12452"/>
                  <a:pt x="24917" y="12452"/>
                </a:cubicBezTo>
                <a:cubicBezTo>
                  <a:pt x="24869" y="12452"/>
                  <a:pt x="24797" y="12371"/>
                  <a:pt x="24584" y="12235"/>
                </a:cubicBezTo>
                <a:cubicBezTo>
                  <a:pt x="24168" y="11967"/>
                  <a:pt x="24238" y="12058"/>
                  <a:pt x="24248" y="11594"/>
                </a:cubicBezTo>
                <a:cubicBezTo>
                  <a:pt x="24251" y="11377"/>
                  <a:pt x="24254" y="11160"/>
                  <a:pt x="24239" y="10947"/>
                </a:cubicBezTo>
                <a:cubicBezTo>
                  <a:pt x="24178" y="10051"/>
                  <a:pt x="23907" y="9219"/>
                  <a:pt x="23516" y="8495"/>
                </a:cubicBezTo>
                <a:cubicBezTo>
                  <a:pt x="22426" y="6464"/>
                  <a:pt x="20458" y="5416"/>
                  <a:pt x="18591" y="4432"/>
                </a:cubicBezTo>
                <a:cubicBezTo>
                  <a:pt x="18578" y="4425"/>
                  <a:pt x="18565" y="4422"/>
                  <a:pt x="18552" y="4422"/>
                </a:cubicBezTo>
                <a:cubicBezTo>
                  <a:pt x="18478" y="4422"/>
                  <a:pt x="18407" y="4518"/>
                  <a:pt x="18413" y="4598"/>
                </a:cubicBezTo>
                <a:cubicBezTo>
                  <a:pt x="18445" y="5259"/>
                  <a:pt x="18406" y="5928"/>
                  <a:pt x="18252" y="6602"/>
                </a:cubicBezTo>
                <a:cubicBezTo>
                  <a:pt x="18193" y="6866"/>
                  <a:pt x="18116" y="7289"/>
                  <a:pt x="17914" y="7501"/>
                </a:cubicBezTo>
                <a:cubicBezTo>
                  <a:pt x="17787" y="7635"/>
                  <a:pt x="17675" y="7690"/>
                  <a:pt x="17575" y="7690"/>
                </a:cubicBezTo>
                <a:cubicBezTo>
                  <a:pt x="17213" y="7690"/>
                  <a:pt x="17020" y="6973"/>
                  <a:pt x="16959" y="6722"/>
                </a:cubicBezTo>
                <a:cubicBezTo>
                  <a:pt x="16740" y="5825"/>
                  <a:pt x="16796" y="4819"/>
                  <a:pt x="16433" y="3988"/>
                </a:cubicBezTo>
                <a:cubicBezTo>
                  <a:pt x="15726" y="2361"/>
                  <a:pt x="13930" y="1941"/>
                  <a:pt x="12419" y="1639"/>
                </a:cubicBezTo>
                <a:cubicBezTo>
                  <a:pt x="12409" y="1637"/>
                  <a:pt x="12399" y="1636"/>
                  <a:pt x="12389" y="1636"/>
                </a:cubicBezTo>
                <a:cubicBezTo>
                  <a:pt x="12296" y="1636"/>
                  <a:pt x="12219" y="1731"/>
                  <a:pt x="12247" y="1839"/>
                </a:cubicBezTo>
                <a:cubicBezTo>
                  <a:pt x="12523" y="2998"/>
                  <a:pt x="12548" y="4217"/>
                  <a:pt x="12337" y="5469"/>
                </a:cubicBezTo>
                <a:cubicBezTo>
                  <a:pt x="11422" y="4513"/>
                  <a:pt x="11506" y="2721"/>
                  <a:pt x="10740" y="1605"/>
                </a:cubicBezTo>
                <a:cubicBezTo>
                  <a:pt x="10028" y="569"/>
                  <a:pt x="8902" y="1"/>
                  <a:pt x="7666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990;p43">
            <a:extLst>
              <a:ext uri="{FF2B5EF4-FFF2-40B4-BE49-F238E27FC236}">
                <a16:creationId xmlns:a16="http://schemas.microsoft.com/office/drawing/2014/main" id="{56FD4448-B7D1-4E51-96F4-84BEB395B9F5}"/>
              </a:ext>
            </a:extLst>
          </p:cNvPr>
          <p:cNvGrpSpPr/>
          <p:nvPr/>
        </p:nvGrpSpPr>
        <p:grpSpPr>
          <a:xfrm rot="14373301" flipV="1">
            <a:off x="239968" y="3460105"/>
            <a:ext cx="1370940" cy="1486764"/>
            <a:chOff x="2259875" y="157475"/>
            <a:chExt cx="900500" cy="930300"/>
          </a:xfrm>
        </p:grpSpPr>
        <p:sp>
          <p:nvSpPr>
            <p:cNvPr id="4" name="Google Shape;991;p43">
              <a:extLst>
                <a:ext uri="{FF2B5EF4-FFF2-40B4-BE49-F238E27FC236}">
                  <a16:creationId xmlns:a16="http://schemas.microsoft.com/office/drawing/2014/main" id="{8071270B-1C5A-4EBE-8ECD-62BF4DC32C0B}"/>
                </a:ext>
              </a:extLst>
            </p:cNvPr>
            <p:cNvSpPr/>
            <p:nvPr/>
          </p:nvSpPr>
          <p:spPr>
            <a:xfrm>
              <a:off x="2259875" y="157475"/>
              <a:ext cx="900500" cy="930300"/>
            </a:xfrm>
            <a:custGeom>
              <a:avLst/>
              <a:gdLst/>
              <a:ahLst/>
              <a:cxnLst/>
              <a:rect l="l" t="t" r="r" b="b"/>
              <a:pathLst>
                <a:path w="36020" h="37212" extrusionOk="0">
                  <a:moveTo>
                    <a:pt x="13172" y="1"/>
                  </a:moveTo>
                  <a:cubicBezTo>
                    <a:pt x="13134" y="1"/>
                    <a:pt x="13096" y="20"/>
                    <a:pt x="13070" y="60"/>
                  </a:cubicBezTo>
                  <a:cubicBezTo>
                    <a:pt x="11606" y="2310"/>
                    <a:pt x="10315" y="4886"/>
                    <a:pt x="10643" y="7653"/>
                  </a:cubicBezTo>
                  <a:cubicBezTo>
                    <a:pt x="10804" y="9002"/>
                    <a:pt x="11416" y="10065"/>
                    <a:pt x="12150" y="11180"/>
                  </a:cubicBezTo>
                  <a:cubicBezTo>
                    <a:pt x="12894" y="12312"/>
                    <a:pt x="13680" y="13821"/>
                    <a:pt x="12860" y="15101"/>
                  </a:cubicBezTo>
                  <a:cubicBezTo>
                    <a:pt x="11122" y="13423"/>
                    <a:pt x="10709" y="10496"/>
                    <a:pt x="8440" y="9355"/>
                  </a:cubicBezTo>
                  <a:cubicBezTo>
                    <a:pt x="7175" y="8720"/>
                    <a:pt x="5568" y="8703"/>
                    <a:pt x="4187" y="8509"/>
                  </a:cubicBezTo>
                  <a:cubicBezTo>
                    <a:pt x="3387" y="8397"/>
                    <a:pt x="2586" y="8280"/>
                    <a:pt x="1783" y="8173"/>
                  </a:cubicBezTo>
                  <a:cubicBezTo>
                    <a:pt x="1656" y="8156"/>
                    <a:pt x="1517" y="8137"/>
                    <a:pt x="1381" y="8137"/>
                  </a:cubicBezTo>
                  <a:cubicBezTo>
                    <a:pt x="1156" y="8137"/>
                    <a:pt x="940" y="8190"/>
                    <a:pt x="800" y="8399"/>
                  </a:cubicBezTo>
                  <a:cubicBezTo>
                    <a:pt x="290" y="9165"/>
                    <a:pt x="1516" y="10220"/>
                    <a:pt x="1931" y="10678"/>
                  </a:cubicBezTo>
                  <a:cubicBezTo>
                    <a:pt x="2950" y="11810"/>
                    <a:pt x="3987" y="12930"/>
                    <a:pt x="5106" y="13964"/>
                  </a:cubicBezTo>
                  <a:cubicBezTo>
                    <a:pt x="6202" y="14980"/>
                    <a:pt x="7378" y="15856"/>
                    <a:pt x="8624" y="16676"/>
                  </a:cubicBezTo>
                  <a:cubicBezTo>
                    <a:pt x="8967" y="16901"/>
                    <a:pt x="9306" y="17130"/>
                    <a:pt x="9624" y="17387"/>
                  </a:cubicBezTo>
                  <a:cubicBezTo>
                    <a:pt x="9760" y="17494"/>
                    <a:pt x="9894" y="17606"/>
                    <a:pt x="10020" y="17725"/>
                  </a:cubicBezTo>
                  <a:cubicBezTo>
                    <a:pt x="10316" y="18002"/>
                    <a:pt x="10339" y="17948"/>
                    <a:pt x="10192" y="18381"/>
                  </a:cubicBezTo>
                  <a:cubicBezTo>
                    <a:pt x="10097" y="18657"/>
                    <a:pt x="10069" y="18752"/>
                    <a:pt x="9938" y="18752"/>
                  </a:cubicBezTo>
                  <a:cubicBezTo>
                    <a:pt x="9871" y="18752"/>
                    <a:pt x="9779" y="18728"/>
                    <a:pt x="9637" y="18690"/>
                  </a:cubicBezTo>
                  <a:cubicBezTo>
                    <a:pt x="9454" y="18640"/>
                    <a:pt x="9270" y="18550"/>
                    <a:pt x="9097" y="18473"/>
                  </a:cubicBezTo>
                  <a:cubicBezTo>
                    <a:pt x="8752" y="18321"/>
                    <a:pt x="8417" y="18151"/>
                    <a:pt x="8081" y="17982"/>
                  </a:cubicBezTo>
                  <a:cubicBezTo>
                    <a:pt x="6946" y="17409"/>
                    <a:pt x="5775" y="16824"/>
                    <a:pt x="4484" y="16824"/>
                  </a:cubicBezTo>
                  <a:cubicBezTo>
                    <a:pt x="4395" y="16824"/>
                    <a:pt x="4305" y="16827"/>
                    <a:pt x="4215" y="16832"/>
                  </a:cubicBezTo>
                  <a:cubicBezTo>
                    <a:pt x="2713" y="16925"/>
                    <a:pt x="1354" y="17698"/>
                    <a:pt x="80" y="18434"/>
                  </a:cubicBezTo>
                  <a:cubicBezTo>
                    <a:pt x="26" y="18466"/>
                    <a:pt x="0" y="18546"/>
                    <a:pt x="38" y="18599"/>
                  </a:cubicBezTo>
                  <a:cubicBezTo>
                    <a:pt x="824" y="19768"/>
                    <a:pt x="2000" y="20558"/>
                    <a:pt x="3331" y="20988"/>
                  </a:cubicBezTo>
                  <a:cubicBezTo>
                    <a:pt x="4739" y="21443"/>
                    <a:pt x="6120" y="21316"/>
                    <a:pt x="7562" y="21441"/>
                  </a:cubicBezTo>
                  <a:cubicBezTo>
                    <a:pt x="8087" y="21486"/>
                    <a:pt x="10242" y="21935"/>
                    <a:pt x="9583" y="22955"/>
                  </a:cubicBezTo>
                  <a:cubicBezTo>
                    <a:pt x="9392" y="23252"/>
                    <a:pt x="8774" y="23316"/>
                    <a:pt x="8461" y="23370"/>
                  </a:cubicBezTo>
                  <a:cubicBezTo>
                    <a:pt x="7993" y="23449"/>
                    <a:pt x="7531" y="23551"/>
                    <a:pt x="7077" y="23691"/>
                  </a:cubicBezTo>
                  <a:cubicBezTo>
                    <a:pt x="5369" y="24212"/>
                    <a:pt x="3831" y="25153"/>
                    <a:pt x="2567" y="26410"/>
                  </a:cubicBezTo>
                  <a:cubicBezTo>
                    <a:pt x="2499" y="26476"/>
                    <a:pt x="2539" y="26585"/>
                    <a:pt x="2624" y="26610"/>
                  </a:cubicBezTo>
                  <a:cubicBezTo>
                    <a:pt x="3778" y="26963"/>
                    <a:pt x="4987" y="27168"/>
                    <a:pt x="6172" y="27168"/>
                  </a:cubicBezTo>
                  <a:cubicBezTo>
                    <a:pt x="8522" y="27168"/>
                    <a:pt x="10776" y="26363"/>
                    <a:pt x="12310" y="24316"/>
                  </a:cubicBezTo>
                  <a:cubicBezTo>
                    <a:pt x="12567" y="23972"/>
                    <a:pt x="12812" y="23616"/>
                    <a:pt x="13096" y="23293"/>
                  </a:cubicBezTo>
                  <a:cubicBezTo>
                    <a:pt x="13221" y="23146"/>
                    <a:pt x="13354" y="23008"/>
                    <a:pt x="13498" y="22880"/>
                  </a:cubicBezTo>
                  <a:cubicBezTo>
                    <a:pt x="13611" y="22781"/>
                    <a:pt x="14113" y="22358"/>
                    <a:pt x="14344" y="22358"/>
                  </a:cubicBezTo>
                  <a:cubicBezTo>
                    <a:pt x="14356" y="22358"/>
                    <a:pt x="14368" y="22359"/>
                    <a:pt x="14379" y="22362"/>
                  </a:cubicBezTo>
                  <a:cubicBezTo>
                    <a:pt x="14446" y="22472"/>
                    <a:pt x="14515" y="22580"/>
                    <a:pt x="14583" y="22690"/>
                  </a:cubicBezTo>
                  <a:cubicBezTo>
                    <a:pt x="14783" y="22834"/>
                    <a:pt x="14836" y="23000"/>
                    <a:pt x="14742" y="23189"/>
                  </a:cubicBezTo>
                  <a:cubicBezTo>
                    <a:pt x="14721" y="23333"/>
                    <a:pt x="14615" y="23505"/>
                    <a:pt x="14558" y="23641"/>
                  </a:cubicBezTo>
                  <a:cubicBezTo>
                    <a:pt x="14453" y="23888"/>
                    <a:pt x="14346" y="24135"/>
                    <a:pt x="14239" y="24383"/>
                  </a:cubicBezTo>
                  <a:cubicBezTo>
                    <a:pt x="14025" y="24879"/>
                    <a:pt x="13808" y="25374"/>
                    <a:pt x="13588" y="25868"/>
                  </a:cubicBezTo>
                  <a:cubicBezTo>
                    <a:pt x="12726" y="27809"/>
                    <a:pt x="11827" y="29731"/>
                    <a:pt x="10892" y="31635"/>
                  </a:cubicBezTo>
                  <a:cubicBezTo>
                    <a:pt x="10362" y="32708"/>
                    <a:pt x="9821" y="33774"/>
                    <a:pt x="9271" y="34836"/>
                  </a:cubicBezTo>
                  <a:cubicBezTo>
                    <a:pt x="8920" y="35511"/>
                    <a:pt x="8424" y="36300"/>
                    <a:pt x="8863" y="37043"/>
                  </a:cubicBezTo>
                  <a:cubicBezTo>
                    <a:pt x="8888" y="37084"/>
                    <a:pt x="8923" y="37100"/>
                    <a:pt x="8959" y="37100"/>
                  </a:cubicBezTo>
                  <a:cubicBezTo>
                    <a:pt x="8980" y="37100"/>
                    <a:pt x="9001" y="37094"/>
                    <a:pt x="9020" y="37084"/>
                  </a:cubicBezTo>
                  <a:cubicBezTo>
                    <a:pt x="9021" y="37156"/>
                    <a:pt x="9089" y="37212"/>
                    <a:pt x="9152" y="37212"/>
                  </a:cubicBezTo>
                  <a:cubicBezTo>
                    <a:pt x="9189" y="37212"/>
                    <a:pt x="9224" y="37193"/>
                    <a:pt x="9244" y="37149"/>
                  </a:cubicBezTo>
                  <a:cubicBezTo>
                    <a:pt x="11309" y="32712"/>
                    <a:pt x="13318" y="28247"/>
                    <a:pt x="15438" y="23840"/>
                  </a:cubicBezTo>
                  <a:cubicBezTo>
                    <a:pt x="15503" y="23706"/>
                    <a:pt x="15559" y="23533"/>
                    <a:pt x="15674" y="23432"/>
                  </a:cubicBezTo>
                  <a:cubicBezTo>
                    <a:pt x="15707" y="23386"/>
                    <a:pt x="15742" y="23340"/>
                    <a:pt x="15775" y="23297"/>
                  </a:cubicBezTo>
                  <a:cubicBezTo>
                    <a:pt x="15992" y="23349"/>
                    <a:pt x="16211" y="23400"/>
                    <a:pt x="16427" y="23453"/>
                  </a:cubicBezTo>
                  <a:cubicBezTo>
                    <a:pt x="16574" y="23574"/>
                    <a:pt x="16650" y="23912"/>
                    <a:pt x="16693" y="24079"/>
                  </a:cubicBezTo>
                  <a:cubicBezTo>
                    <a:pt x="16807" y="24490"/>
                    <a:pt x="16817" y="24921"/>
                    <a:pt x="16797" y="25344"/>
                  </a:cubicBezTo>
                  <a:cubicBezTo>
                    <a:pt x="16759" y="26131"/>
                    <a:pt x="16590" y="26904"/>
                    <a:pt x="16551" y="27692"/>
                  </a:cubicBezTo>
                  <a:cubicBezTo>
                    <a:pt x="16519" y="28344"/>
                    <a:pt x="16579" y="29024"/>
                    <a:pt x="16920" y="29594"/>
                  </a:cubicBezTo>
                  <a:cubicBezTo>
                    <a:pt x="17115" y="29919"/>
                    <a:pt x="17392" y="30168"/>
                    <a:pt x="17683" y="30408"/>
                  </a:cubicBezTo>
                  <a:cubicBezTo>
                    <a:pt x="18177" y="30816"/>
                    <a:pt x="18564" y="31194"/>
                    <a:pt x="18894" y="31761"/>
                  </a:cubicBezTo>
                  <a:cubicBezTo>
                    <a:pt x="19375" y="32583"/>
                    <a:pt x="19811" y="33144"/>
                    <a:pt x="20710" y="33499"/>
                  </a:cubicBezTo>
                  <a:cubicBezTo>
                    <a:pt x="21635" y="33866"/>
                    <a:pt x="22766" y="33981"/>
                    <a:pt x="23393" y="34838"/>
                  </a:cubicBezTo>
                  <a:cubicBezTo>
                    <a:pt x="23420" y="34877"/>
                    <a:pt x="23460" y="34897"/>
                    <a:pt x="23500" y="34897"/>
                  </a:cubicBezTo>
                  <a:cubicBezTo>
                    <a:pt x="23539" y="34897"/>
                    <a:pt x="23577" y="34878"/>
                    <a:pt x="23602" y="34837"/>
                  </a:cubicBezTo>
                  <a:cubicBezTo>
                    <a:pt x="24367" y="33603"/>
                    <a:pt x="23846" y="32196"/>
                    <a:pt x="23190" y="31040"/>
                  </a:cubicBezTo>
                  <a:cubicBezTo>
                    <a:pt x="22273" y="29426"/>
                    <a:pt x="21487" y="27824"/>
                    <a:pt x="21000" y="26031"/>
                  </a:cubicBezTo>
                  <a:lnTo>
                    <a:pt x="21000" y="26031"/>
                  </a:lnTo>
                  <a:cubicBezTo>
                    <a:pt x="23356" y="27116"/>
                    <a:pt x="25315" y="29035"/>
                    <a:pt x="27896" y="29613"/>
                  </a:cubicBezTo>
                  <a:cubicBezTo>
                    <a:pt x="28343" y="29713"/>
                    <a:pt x="28808" y="29772"/>
                    <a:pt x="29272" y="29772"/>
                  </a:cubicBezTo>
                  <a:cubicBezTo>
                    <a:pt x="29947" y="29772"/>
                    <a:pt x="30619" y="29648"/>
                    <a:pt x="31228" y="29350"/>
                  </a:cubicBezTo>
                  <a:cubicBezTo>
                    <a:pt x="31495" y="29217"/>
                    <a:pt x="31763" y="29072"/>
                    <a:pt x="31750" y="28741"/>
                  </a:cubicBezTo>
                  <a:cubicBezTo>
                    <a:pt x="31735" y="28261"/>
                    <a:pt x="31204" y="27670"/>
                    <a:pt x="30921" y="27310"/>
                  </a:cubicBezTo>
                  <a:cubicBezTo>
                    <a:pt x="30181" y="26364"/>
                    <a:pt x="29223" y="25609"/>
                    <a:pt x="28131" y="25111"/>
                  </a:cubicBezTo>
                  <a:cubicBezTo>
                    <a:pt x="27031" y="24610"/>
                    <a:pt x="25874" y="24516"/>
                    <a:pt x="24702" y="24299"/>
                  </a:cubicBezTo>
                  <a:cubicBezTo>
                    <a:pt x="24111" y="24188"/>
                    <a:pt x="23512" y="24035"/>
                    <a:pt x="22999" y="23714"/>
                  </a:cubicBezTo>
                  <a:cubicBezTo>
                    <a:pt x="22410" y="23346"/>
                    <a:pt x="22113" y="22387"/>
                    <a:pt x="23062" y="22353"/>
                  </a:cubicBezTo>
                  <a:cubicBezTo>
                    <a:pt x="23074" y="22353"/>
                    <a:pt x="23087" y="22353"/>
                    <a:pt x="23100" y="22353"/>
                  </a:cubicBezTo>
                  <a:cubicBezTo>
                    <a:pt x="23519" y="22353"/>
                    <a:pt x="23934" y="22585"/>
                    <a:pt x="24306" y="22741"/>
                  </a:cubicBezTo>
                  <a:cubicBezTo>
                    <a:pt x="25524" y="23252"/>
                    <a:pt x="26748" y="23768"/>
                    <a:pt x="28088" y="23826"/>
                  </a:cubicBezTo>
                  <a:cubicBezTo>
                    <a:pt x="28192" y="23831"/>
                    <a:pt x="28297" y="23833"/>
                    <a:pt x="28401" y="23833"/>
                  </a:cubicBezTo>
                  <a:cubicBezTo>
                    <a:pt x="31175" y="23833"/>
                    <a:pt x="33699" y="22218"/>
                    <a:pt x="35939" y="20746"/>
                  </a:cubicBezTo>
                  <a:cubicBezTo>
                    <a:pt x="36020" y="20692"/>
                    <a:pt x="36012" y="20587"/>
                    <a:pt x="35934" y="20534"/>
                  </a:cubicBezTo>
                  <a:cubicBezTo>
                    <a:pt x="34952" y="19859"/>
                    <a:pt x="33969" y="19183"/>
                    <a:pt x="32985" y="18504"/>
                  </a:cubicBezTo>
                  <a:cubicBezTo>
                    <a:pt x="32296" y="18030"/>
                    <a:pt x="31579" y="17506"/>
                    <a:pt x="30732" y="17379"/>
                  </a:cubicBezTo>
                  <a:cubicBezTo>
                    <a:pt x="30601" y="17360"/>
                    <a:pt x="30470" y="17351"/>
                    <a:pt x="30341" y="17351"/>
                  </a:cubicBezTo>
                  <a:cubicBezTo>
                    <a:pt x="29637" y="17351"/>
                    <a:pt x="28963" y="17619"/>
                    <a:pt x="28317" y="17890"/>
                  </a:cubicBezTo>
                  <a:cubicBezTo>
                    <a:pt x="27268" y="18329"/>
                    <a:pt x="26224" y="18666"/>
                    <a:pt x="25083" y="18735"/>
                  </a:cubicBezTo>
                  <a:cubicBezTo>
                    <a:pt x="24919" y="18746"/>
                    <a:pt x="24755" y="18752"/>
                    <a:pt x="24591" y="18752"/>
                  </a:cubicBezTo>
                  <a:cubicBezTo>
                    <a:pt x="24502" y="18752"/>
                    <a:pt x="24414" y="18750"/>
                    <a:pt x="24325" y="18747"/>
                  </a:cubicBezTo>
                  <a:cubicBezTo>
                    <a:pt x="24071" y="18735"/>
                    <a:pt x="23501" y="18719"/>
                    <a:pt x="23347" y="18469"/>
                  </a:cubicBezTo>
                  <a:cubicBezTo>
                    <a:pt x="23246" y="18302"/>
                    <a:pt x="23266" y="17872"/>
                    <a:pt x="23352" y="17719"/>
                  </a:cubicBezTo>
                  <a:cubicBezTo>
                    <a:pt x="23419" y="17597"/>
                    <a:pt x="23536" y="17513"/>
                    <a:pt x="23643" y="17427"/>
                  </a:cubicBezTo>
                  <a:cubicBezTo>
                    <a:pt x="23865" y="17248"/>
                    <a:pt x="24121" y="17113"/>
                    <a:pt x="24372" y="16977"/>
                  </a:cubicBezTo>
                  <a:cubicBezTo>
                    <a:pt x="25356" y="16446"/>
                    <a:pt x="26410" y="16061"/>
                    <a:pt x="27422" y="15587"/>
                  </a:cubicBezTo>
                  <a:cubicBezTo>
                    <a:pt x="28966" y="14864"/>
                    <a:pt x="30526" y="13836"/>
                    <a:pt x="31146" y="12168"/>
                  </a:cubicBezTo>
                  <a:cubicBezTo>
                    <a:pt x="31794" y="10433"/>
                    <a:pt x="31359" y="8405"/>
                    <a:pt x="32447" y="6821"/>
                  </a:cubicBezTo>
                  <a:cubicBezTo>
                    <a:pt x="32501" y="6745"/>
                    <a:pt x="32425" y="6640"/>
                    <a:pt x="32341" y="6640"/>
                  </a:cubicBezTo>
                  <a:cubicBezTo>
                    <a:pt x="32330" y="6640"/>
                    <a:pt x="32320" y="6642"/>
                    <a:pt x="32310" y="6645"/>
                  </a:cubicBezTo>
                  <a:lnTo>
                    <a:pt x="28746" y="7807"/>
                  </a:lnTo>
                  <a:cubicBezTo>
                    <a:pt x="27671" y="8159"/>
                    <a:pt x="26505" y="8435"/>
                    <a:pt x="25523" y="9014"/>
                  </a:cubicBezTo>
                  <a:cubicBezTo>
                    <a:pt x="25018" y="9314"/>
                    <a:pt x="24631" y="9698"/>
                    <a:pt x="24306" y="10133"/>
                  </a:cubicBezTo>
                  <a:cubicBezTo>
                    <a:pt x="23591" y="11091"/>
                    <a:pt x="23191" y="12287"/>
                    <a:pt x="22552" y="13322"/>
                  </a:cubicBezTo>
                  <a:cubicBezTo>
                    <a:pt x="22305" y="13724"/>
                    <a:pt x="22012" y="14130"/>
                    <a:pt x="21634" y="14418"/>
                  </a:cubicBezTo>
                  <a:cubicBezTo>
                    <a:pt x="21387" y="14606"/>
                    <a:pt x="21094" y="14717"/>
                    <a:pt x="20835" y="14717"/>
                  </a:cubicBezTo>
                  <a:cubicBezTo>
                    <a:pt x="20463" y="14717"/>
                    <a:pt x="20163" y="14488"/>
                    <a:pt x="20174" y="13928"/>
                  </a:cubicBezTo>
                  <a:cubicBezTo>
                    <a:pt x="20195" y="13052"/>
                    <a:pt x="20740" y="12233"/>
                    <a:pt x="21289" y="11590"/>
                  </a:cubicBezTo>
                  <a:cubicBezTo>
                    <a:pt x="22047" y="10704"/>
                    <a:pt x="22997" y="9940"/>
                    <a:pt x="23709" y="9005"/>
                  </a:cubicBezTo>
                  <a:cubicBezTo>
                    <a:pt x="23949" y="8694"/>
                    <a:pt x="24154" y="8358"/>
                    <a:pt x="24322" y="8002"/>
                  </a:cubicBezTo>
                  <a:cubicBezTo>
                    <a:pt x="24747" y="7085"/>
                    <a:pt x="24721" y="6101"/>
                    <a:pt x="24760" y="5114"/>
                  </a:cubicBezTo>
                  <a:cubicBezTo>
                    <a:pt x="24810" y="3735"/>
                    <a:pt x="25020" y="2370"/>
                    <a:pt x="25362" y="1035"/>
                  </a:cubicBezTo>
                  <a:cubicBezTo>
                    <a:pt x="25382" y="954"/>
                    <a:pt x="25314" y="883"/>
                    <a:pt x="25240" y="883"/>
                  </a:cubicBezTo>
                  <a:cubicBezTo>
                    <a:pt x="25220" y="883"/>
                    <a:pt x="25201" y="888"/>
                    <a:pt x="25182" y="899"/>
                  </a:cubicBezTo>
                  <a:cubicBezTo>
                    <a:pt x="24178" y="1502"/>
                    <a:pt x="23173" y="2108"/>
                    <a:pt x="22166" y="2714"/>
                  </a:cubicBezTo>
                  <a:cubicBezTo>
                    <a:pt x="21328" y="3217"/>
                    <a:pt x="20451" y="3697"/>
                    <a:pt x="19730" y="4365"/>
                  </a:cubicBezTo>
                  <a:cubicBezTo>
                    <a:pt x="18333" y="5658"/>
                    <a:pt x="18339" y="7359"/>
                    <a:pt x="18437" y="9130"/>
                  </a:cubicBezTo>
                  <a:cubicBezTo>
                    <a:pt x="18488" y="10082"/>
                    <a:pt x="18504" y="11044"/>
                    <a:pt x="18176" y="11956"/>
                  </a:cubicBezTo>
                  <a:cubicBezTo>
                    <a:pt x="18014" y="12413"/>
                    <a:pt x="17761" y="12851"/>
                    <a:pt x="17391" y="13172"/>
                  </a:cubicBezTo>
                  <a:cubicBezTo>
                    <a:pt x="17367" y="13190"/>
                    <a:pt x="17075" y="13434"/>
                    <a:pt x="17001" y="13437"/>
                  </a:cubicBezTo>
                  <a:cubicBezTo>
                    <a:pt x="16887" y="13386"/>
                    <a:pt x="16774" y="13337"/>
                    <a:pt x="16659" y="13286"/>
                  </a:cubicBezTo>
                  <a:cubicBezTo>
                    <a:pt x="16658" y="13286"/>
                    <a:pt x="16656" y="13286"/>
                    <a:pt x="16655" y="13286"/>
                  </a:cubicBezTo>
                  <a:cubicBezTo>
                    <a:pt x="16384" y="13286"/>
                    <a:pt x="16267" y="13183"/>
                    <a:pt x="16312" y="12979"/>
                  </a:cubicBezTo>
                  <a:cubicBezTo>
                    <a:pt x="16255" y="12700"/>
                    <a:pt x="16400" y="12287"/>
                    <a:pt x="16446" y="12003"/>
                  </a:cubicBezTo>
                  <a:cubicBezTo>
                    <a:pt x="16777" y="9989"/>
                    <a:pt x="17340" y="7965"/>
                    <a:pt x="16987" y="5914"/>
                  </a:cubicBezTo>
                  <a:cubicBezTo>
                    <a:pt x="16807" y="4859"/>
                    <a:pt x="16364" y="3926"/>
                    <a:pt x="15672" y="3113"/>
                  </a:cubicBezTo>
                  <a:cubicBezTo>
                    <a:pt x="14836" y="2132"/>
                    <a:pt x="13776" y="1322"/>
                    <a:pt x="13292" y="89"/>
                  </a:cubicBezTo>
                  <a:cubicBezTo>
                    <a:pt x="13270" y="32"/>
                    <a:pt x="13221" y="1"/>
                    <a:pt x="1317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992;p43">
              <a:extLst>
                <a:ext uri="{FF2B5EF4-FFF2-40B4-BE49-F238E27FC236}">
                  <a16:creationId xmlns:a16="http://schemas.microsoft.com/office/drawing/2014/main" id="{C0E2D302-5DE3-4CE5-9518-3007A0783473}"/>
                </a:ext>
              </a:extLst>
            </p:cNvPr>
            <p:cNvSpPr/>
            <p:nvPr/>
          </p:nvSpPr>
          <p:spPr>
            <a:xfrm>
              <a:off x="2722425" y="238200"/>
              <a:ext cx="127650" cy="255175"/>
            </a:xfrm>
            <a:custGeom>
              <a:avLst/>
              <a:gdLst/>
              <a:ahLst/>
              <a:cxnLst/>
              <a:rect l="l" t="t" r="r" b="b"/>
              <a:pathLst>
                <a:path w="5106" h="10207" extrusionOk="0">
                  <a:moveTo>
                    <a:pt x="4462" y="0"/>
                  </a:moveTo>
                  <a:cubicBezTo>
                    <a:pt x="4402" y="0"/>
                    <a:pt x="4341" y="32"/>
                    <a:pt x="4306" y="93"/>
                  </a:cubicBezTo>
                  <a:cubicBezTo>
                    <a:pt x="2620" y="3181"/>
                    <a:pt x="1243" y="6430"/>
                    <a:pt x="197" y="9791"/>
                  </a:cubicBezTo>
                  <a:cubicBezTo>
                    <a:pt x="193" y="9803"/>
                    <a:pt x="197" y="9811"/>
                    <a:pt x="193" y="9825"/>
                  </a:cubicBezTo>
                  <a:cubicBezTo>
                    <a:pt x="173" y="9842"/>
                    <a:pt x="153" y="9865"/>
                    <a:pt x="133" y="9883"/>
                  </a:cubicBezTo>
                  <a:cubicBezTo>
                    <a:pt x="0" y="10000"/>
                    <a:pt x="100" y="10207"/>
                    <a:pt x="227" y="10207"/>
                  </a:cubicBezTo>
                  <a:cubicBezTo>
                    <a:pt x="259" y="10207"/>
                    <a:pt x="291" y="10195"/>
                    <a:pt x="323" y="10166"/>
                  </a:cubicBezTo>
                  <a:cubicBezTo>
                    <a:pt x="1835" y="8804"/>
                    <a:pt x="3050" y="7158"/>
                    <a:pt x="3863" y="5291"/>
                  </a:cubicBezTo>
                  <a:cubicBezTo>
                    <a:pt x="4270" y="4363"/>
                    <a:pt x="4572" y="3392"/>
                    <a:pt x="4764" y="2397"/>
                  </a:cubicBezTo>
                  <a:cubicBezTo>
                    <a:pt x="4911" y="1621"/>
                    <a:pt x="5105" y="752"/>
                    <a:pt x="4600" y="72"/>
                  </a:cubicBezTo>
                  <a:cubicBezTo>
                    <a:pt x="4566" y="24"/>
                    <a:pt x="4514" y="0"/>
                    <a:pt x="446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3;p43">
              <a:extLst>
                <a:ext uri="{FF2B5EF4-FFF2-40B4-BE49-F238E27FC236}">
                  <a16:creationId xmlns:a16="http://schemas.microsoft.com/office/drawing/2014/main" id="{A969F0CE-FF29-430F-BCF5-1A5160493751}"/>
                </a:ext>
              </a:extLst>
            </p:cNvPr>
            <p:cNvSpPr/>
            <p:nvPr/>
          </p:nvSpPr>
          <p:spPr>
            <a:xfrm>
              <a:off x="2337525" y="407400"/>
              <a:ext cx="244300" cy="184975"/>
            </a:xfrm>
            <a:custGeom>
              <a:avLst/>
              <a:gdLst/>
              <a:ahLst/>
              <a:cxnLst/>
              <a:rect l="l" t="t" r="r" b="b"/>
              <a:pathLst>
                <a:path w="9772" h="7399" extrusionOk="0">
                  <a:moveTo>
                    <a:pt x="265" y="0"/>
                  </a:moveTo>
                  <a:cubicBezTo>
                    <a:pt x="138" y="0"/>
                    <a:pt x="0" y="144"/>
                    <a:pt x="103" y="268"/>
                  </a:cubicBezTo>
                  <a:cubicBezTo>
                    <a:pt x="473" y="702"/>
                    <a:pt x="896" y="1089"/>
                    <a:pt x="1362" y="1421"/>
                  </a:cubicBezTo>
                  <a:cubicBezTo>
                    <a:pt x="1395" y="1446"/>
                    <a:pt x="1430" y="1456"/>
                    <a:pt x="1463" y="1456"/>
                  </a:cubicBezTo>
                  <a:cubicBezTo>
                    <a:pt x="1513" y="1456"/>
                    <a:pt x="1559" y="1433"/>
                    <a:pt x="1594" y="1400"/>
                  </a:cubicBezTo>
                  <a:cubicBezTo>
                    <a:pt x="2984" y="2469"/>
                    <a:pt x="4192" y="3687"/>
                    <a:pt x="5391" y="4984"/>
                  </a:cubicBezTo>
                  <a:cubicBezTo>
                    <a:pt x="6538" y="6223"/>
                    <a:pt x="7841" y="7316"/>
                    <a:pt x="9595" y="7398"/>
                  </a:cubicBezTo>
                  <a:cubicBezTo>
                    <a:pt x="9598" y="7399"/>
                    <a:pt x="9600" y="7399"/>
                    <a:pt x="9603" y="7399"/>
                  </a:cubicBezTo>
                  <a:cubicBezTo>
                    <a:pt x="9714" y="7399"/>
                    <a:pt x="9772" y="7263"/>
                    <a:pt x="9743" y="7170"/>
                  </a:cubicBezTo>
                  <a:cubicBezTo>
                    <a:pt x="9469" y="6289"/>
                    <a:pt x="8599" y="5856"/>
                    <a:pt x="7946" y="5268"/>
                  </a:cubicBezTo>
                  <a:cubicBezTo>
                    <a:pt x="6980" y="4398"/>
                    <a:pt x="6321" y="3350"/>
                    <a:pt x="5553" y="2319"/>
                  </a:cubicBezTo>
                  <a:cubicBezTo>
                    <a:pt x="4246" y="565"/>
                    <a:pt x="2348" y="199"/>
                    <a:pt x="277" y="0"/>
                  </a:cubicBezTo>
                  <a:cubicBezTo>
                    <a:pt x="273" y="0"/>
                    <a:pt x="269" y="0"/>
                    <a:pt x="26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4;p43">
              <a:extLst>
                <a:ext uri="{FF2B5EF4-FFF2-40B4-BE49-F238E27FC236}">
                  <a16:creationId xmlns:a16="http://schemas.microsoft.com/office/drawing/2014/main" id="{691159CB-93D6-4A03-98E3-A6DDA8A63842}"/>
                </a:ext>
              </a:extLst>
            </p:cNvPr>
            <p:cNvSpPr/>
            <p:nvPr/>
          </p:nvSpPr>
          <p:spPr>
            <a:xfrm>
              <a:off x="2716050" y="766400"/>
              <a:ext cx="105375" cy="202600"/>
            </a:xfrm>
            <a:custGeom>
              <a:avLst/>
              <a:gdLst/>
              <a:ahLst/>
              <a:cxnLst/>
              <a:rect l="l" t="t" r="r" b="b"/>
              <a:pathLst>
                <a:path w="4215" h="8104" extrusionOk="0">
                  <a:moveTo>
                    <a:pt x="499" y="1"/>
                  </a:moveTo>
                  <a:cubicBezTo>
                    <a:pt x="425" y="1"/>
                    <a:pt x="349" y="50"/>
                    <a:pt x="322" y="135"/>
                  </a:cubicBezTo>
                  <a:cubicBezTo>
                    <a:pt x="248" y="391"/>
                    <a:pt x="209" y="640"/>
                    <a:pt x="186" y="889"/>
                  </a:cubicBezTo>
                  <a:cubicBezTo>
                    <a:pt x="97" y="889"/>
                    <a:pt x="1" y="951"/>
                    <a:pt x="5" y="1067"/>
                  </a:cubicBezTo>
                  <a:cubicBezTo>
                    <a:pt x="25" y="2486"/>
                    <a:pt x="374" y="3862"/>
                    <a:pt x="1056" y="5112"/>
                  </a:cubicBezTo>
                  <a:cubicBezTo>
                    <a:pt x="1667" y="6238"/>
                    <a:pt x="2688" y="7631"/>
                    <a:pt x="3933" y="8092"/>
                  </a:cubicBezTo>
                  <a:cubicBezTo>
                    <a:pt x="3955" y="8099"/>
                    <a:pt x="3977" y="8103"/>
                    <a:pt x="3999" y="8103"/>
                  </a:cubicBezTo>
                  <a:cubicBezTo>
                    <a:pt x="4112" y="8103"/>
                    <a:pt x="4215" y="8006"/>
                    <a:pt x="4169" y="7880"/>
                  </a:cubicBezTo>
                  <a:cubicBezTo>
                    <a:pt x="3650" y="6457"/>
                    <a:pt x="3182" y="4999"/>
                    <a:pt x="2600" y="3596"/>
                  </a:cubicBezTo>
                  <a:cubicBezTo>
                    <a:pt x="2084" y="2357"/>
                    <a:pt x="1117" y="1367"/>
                    <a:pt x="650" y="112"/>
                  </a:cubicBezTo>
                  <a:cubicBezTo>
                    <a:pt x="622" y="35"/>
                    <a:pt x="561" y="1"/>
                    <a:pt x="49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5;p43">
              <a:extLst>
                <a:ext uri="{FF2B5EF4-FFF2-40B4-BE49-F238E27FC236}">
                  <a16:creationId xmlns:a16="http://schemas.microsoft.com/office/drawing/2014/main" id="{FB8A3462-64A2-4F98-B879-611DAA29A81E}"/>
                </a:ext>
              </a:extLst>
            </p:cNvPr>
            <p:cNvSpPr/>
            <p:nvPr/>
          </p:nvSpPr>
          <p:spPr>
            <a:xfrm>
              <a:off x="2774900" y="752200"/>
              <a:ext cx="240725" cy="116875"/>
            </a:xfrm>
            <a:custGeom>
              <a:avLst/>
              <a:gdLst/>
              <a:ahLst/>
              <a:cxnLst/>
              <a:rect l="l" t="t" r="r" b="b"/>
              <a:pathLst>
                <a:path w="9629" h="4675" extrusionOk="0">
                  <a:moveTo>
                    <a:pt x="200" y="0"/>
                  </a:moveTo>
                  <a:cubicBezTo>
                    <a:pt x="76" y="0"/>
                    <a:pt x="0" y="168"/>
                    <a:pt x="71" y="269"/>
                  </a:cubicBezTo>
                  <a:cubicBezTo>
                    <a:pt x="378" y="727"/>
                    <a:pt x="722" y="1099"/>
                    <a:pt x="1150" y="1443"/>
                  </a:cubicBezTo>
                  <a:cubicBezTo>
                    <a:pt x="1175" y="1465"/>
                    <a:pt x="1207" y="1479"/>
                    <a:pt x="1242" y="1481"/>
                  </a:cubicBezTo>
                  <a:cubicBezTo>
                    <a:pt x="2409" y="2393"/>
                    <a:pt x="3689" y="3147"/>
                    <a:pt x="5065" y="3710"/>
                  </a:cubicBezTo>
                  <a:cubicBezTo>
                    <a:pt x="6046" y="4110"/>
                    <a:pt x="7359" y="4675"/>
                    <a:pt x="8528" y="4675"/>
                  </a:cubicBezTo>
                  <a:cubicBezTo>
                    <a:pt x="8855" y="4675"/>
                    <a:pt x="9170" y="4631"/>
                    <a:pt x="9464" y="4526"/>
                  </a:cubicBezTo>
                  <a:cubicBezTo>
                    <a:pt x="9577" y="4485"/>
                    <a:pt x="9629" y="4311"/>
                    <a:pt x="9520" y="4236"/>
                  </a:cubicBezTo>
                  <a:cubicBezTo>
                    <a:pt x="8175" y="3297"/>
                    <a:pt x="6594" y="2622"/>
                    <a:pt x="5113" y="1922"/>
                  </a:cubicBezTo>
                  <a:cubicBezTo>
                    <a:pt x="3532" y="1171"/>
                    <a:pt x="1918" y="504"/>
                    <a:pt x="242" y="6"/>
                  </a:cubicBezTo>
                  <a:cubicBezTo>
                    <a:pt x="227" y="2"/>
                    <a:pt x="213" y="0"/>
                    <a:pt x="20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6;p43">
              <a:extLst>
                <a:ext uri="{FF2B5EF4-FFF2-40B4-BE49-F238E27FC236}">
                  <a16:creationId xmlns:a16="http://schemas.microsoft.com/office/drawing/2014/main" id="{38A16716-A594-484E-BD45-F8F35855D739}"/>
                </a:ext>
              </a:extLst>
            </p:cNvPr>
            <p:cNvSpPr/>
            <p:nvPr/>
          </p:nvSpPr>
          <p:spPr>
            <a:xfrm>
              <a:off x="2309175" y="623000"/>
              <a:ext cx="238125" cy="52275"/>
            </a:xfrm>
            <a:custGeom>
              <a:avLst/>
              <a:gdLst/>
              <a:ahLst/>
              <a:cxnLst/>
              <a:rect l="l" t="t" r="r" b="b"/>
              <a:pathLst>
                <a:path w="9525" h="2091" extrusionOk="0">
                  <a:moveTo>
                    <a:pt x="1949" y="0"/>
                  </a:moveTo>
                  <a:cubicBezTo>
                    <a:pt x="1351" y="0"/>
                    <a:pt x="748" y="66"/>
                    <a:pt x="137" y="228"/>
                  </a:cubicBezTo>
                  <a:cubicBezTo>
                    <a:pt x="25" y="259"/>
                    <a:pt x="1" y="399"/>
                    <a:pt x="56" y="488"/>
                  </a:cubicBezTo>
                  <a:cubicBezTo>
                    <a:pt x="322" y="922"/>
                    <a:pt x="779" y="1020"/>
                    <a:pt x="1247" y="1153"/>
                  </a:cubicBezTo>
                  <a:cubicBezTo>
                    <a:pt x="2210" y="1423"/>
                    <a:pt x="3182" y="1676"/>
                    <a:pt x="4172" y="1853"/>
                  </a:cubicBezTo>
                  <a:cubicBezTo>
                    <a:pt x="4996" y="2002"/>
                    <a:pt x="5824" y="2090"/>
                    <a:pt x="6648" y="2090"/>
                  </a:cubicBezTo>
                  <a:cubicBezTo>
                    <a:pt x="7552" y="2090"/>
                    <a:pt x="8453" y="1984"/>
                    <a:pt x="9344" y="1734"/>
                  </a:cubicBezTo>
                  <a:cubicBezTo>
                    <a:pt x="9524" y="1682"/>
                    <a:pt x="9463" y="1450"/>
                    <a:pt x="9320" y="1407"/>
                  </a:cubicBezTo>
                  <a:cubicBezTo>
                    <a:pt x="9173" y="1357"/>
                    <a:pt x="9022" y="1321"/>
                    <a:pt x="8869" y="1297"/>
                  </a:cubicBezTo>
                  <a:cubicBezTo>
                    <a:pt x="8851" y="1286"/>
                    <a:pt x="8832" y="1278"/>
                    <a:pt x="8811" y="1276"/>
                  </a:cubicBezTo>
                  <a:cubicBezTo>
                    <a:pt x="6501" y="989"/>
                    <a:pt x="4260" y="0"/>
                    <a:pt x="19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43">
              <a:extLst>
                <a:ext uri="{FF2B5EF4-FFF2-40B4-BE49-F238E27FC236}">
                  <a16:creationId xmlns:a16="http://schemas.microsoft.com/office/drawing/2014/main" id="{5B050524-7D9D-4EF9-8E12-0698B6D4526C}"/>
                </a:ext>
              </a:extLst>
            </p:cNvPr>
            <p:cNvSpPr/>
            <p:nvPr/>
          </p:nvSpPr>
          <p:spPr>
            <a:xfrm>
              <a:off x="2821375" y="373600"/>
              <a:ext cx="191175" cy="177450"/>
            </a:xfrm>
            <a:custGeom>
              <a:avLst/>
              <a:gdLst/>
              <a:ahLst/>
              <a:cxnLst/>
              <a:rect l="l" t="t" r="r" b="b"/>
              <a:pathLst>
                <a:path w="7647" h="7098" extrusionOk="0">
                  <a:moveTo>
                    <a:pt x="7027" y="1"/>
                  </a:moveTo>
                  <a:cubicBezTo>
                    <a:pt x="6802" y="1"/>
                    <a:pt x="6579" y="212"/>
                    <a:pt x="6428" y="326"/>
                  </a:cubicBezTo>
                  <a:cubicBezTo>
                    <a:pt x="5957" y="674"/>
                    <a:pt x="5503" y="1046"/>
                    <a:pt x="5059" y="1428"/>
                  </a:cubicBezTo>
                  <a:cubicBezTo>
                    <a:pt x="3377" y="2873"/>
                    <a:pt x="1878" y="4510"/>
                    <a:pt x="567" y="6300"/>
                  </a:cubicBezTo>
                  <a:cubicBezTo>
                    <a:pt x="535" y="6269"/>
                    <a:pt x="494" y="6255"/>
                    <a:pt x="453" y="6255"/>
                  </a:cubicBezTo>
                  <a:cubicBezTo>
                    <a:pt x="407" y="6255"/>
                    <a:pt x="361" y="6273"/>
                    <a:pt x="328" y="6309"/>
                  </a:cubicBezTo>
                  <a:cubicBezTo>
                    <a:pt x="0" y="6675"/>
                    <a:pt x="284" y="6979"/>
                    <a:pt x="693" y="7068"/>
                  </a:cubicBezTo>
                  <a:cubicBezTo>
                    <a:pt x="786" y="7088"/>
                    <a:pt x="879" y="7097"/>
                    <a:pt x="972" y="7097"/>
                  </a:cubicBezTo>
                  <a:cubicBezTo>
                    <a:pt x="1801" y="7097"/>
                    <a:pt x="2643" y="6352"/>
                    <a:pt x="3226" y="5900"/>
                  </a:cubicBezTo>
                  <a:cubicBezTo>
                    <a:pt x="4811" y="4675"/>
                    <a:pt x="6565" y="3204"/>
                    <a:pt x="7247" y="1254"/>
                  </a:cubicBezTo>
                  <a:cubicBezTo>
                    <a:pt x="7360" y="940"/>
                    <a:pt x="7647" y="131"/>
                    <a:pt x="7100" y="9"/>
                  </a:cubicBezTo>
                  <a:cubicBezTo>
                    <a:pt x="7076" y="3"/>
                    <a:pt x="7051" y="1"/>
                    <a:pt x="702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8;p43">
              <a:extLst>
                <a:ext uri="{FF2B5EF4-FFF2-40B4-BE49-F238E27FC236}">
                  <a16:creationId xmlns:a16="http://schemas.microsoft.com/office/drawing/2014/main" id="{BE3C9EB4-20FB-4780-8E3D-32DAF5D758A5}"/>
                </a:ext>
              </a:extLst>
            </p:cNvPr>
            <p:cNvSpPr/>
            <p:nvPr/>
          </p:nvSpPr>
          <p:spPr>
            <a:xfrm>
              <a:off x="2380025" y="721250"/>
              <a:ext cx="168400" cy="95075"/>
            </a:xfrm>
            <a:custGeom>
              <a:avLst/>
              <a:gdLst/>
              <a:ahLst/>
              <a:cxnLst/>
              <a:rect l="l" t="t" r="r" b="b"/>
              <a:pathLst>
                <a:path w="6736" h="3803" extrusionOk="0">
                  <a:moveTo>
                    <a:pt x="6243" y="1"/>
                  </a:moveTo>
                  <a:cubicBezTo>
                    <a:pt x="6170" y="1"/>
                    <a:pt x="6096" y="40"/>
                    <a:pt x="6070" y="128"/>
                  </a:cubicBezTo>
                  <a:cubicBezTo>
                    <a:pt x="5885" y="702"/>
                    <a:pt x="4772" y="1105"/>
                    <a:pt x="4288" y="1353"/>
                  </a:cubicBezTo>
                  <a:cubicBezTo>
                    <a:pt x="3646" y="1681"/>
                    <a:pt x="2994" y="1978"/>
                    <a:pt x="2332" y="2265"/>
                  </a:cubicBezTo>
                  <a:cubicBezTo>
                    <a:pt x="1761" y="2510"/>
                    <a:pt x="1181" y="2746"/>
                    <a:pt x="607" y="2985"/>
                  </a:cubicBezTo>
                  <a:cubicBezTo>
                    <a:pt x="301" y="3115"/>
                    <a:pt x="110" y="3152"/>
                    <a:pt x="17" y="3473"/>
                  </a:cubicBezTo>
                  <a:cubicBezTo>
                    <a:pt x="1" y="3532"/>
                    <a:pt x="31" y="3596"/>
                    <a:pt x="72" y="3637"/>
                  </a:cubicBezTo>
                  <a:cubicBezTo>
                    <a:pt x="209" y="3760"/>
                    <a:pt x="391" y="3803"/>
                    <a:pt x="587" y="3803"/>
                  </a:cubicBezTo>
                  <a:cubicBezTo>
                    <a:pt x="918" y="3803"/>
                    <a:pt x="1292" y="3681"/>
                    <a:pt x="1560" y="3624"/>
                  </a:cubicBezTo>
                  <a:cubicBezTo>
                    <a:pt x="2388" y="3445"/>
                    <a:pt x="3195" y="3180"/>
                    <a:pt x="3966" y="2832"/>
                  </a:cubicBezTo>
                  <a:cubicBezTo>
                    <a:pt x="5045" y="2344"/>
                    <a:pt x="6735" y="1630"/>
                    <a:pt x="6564" y="200"/>
                  </a:cubicBezTo>
                  <a:cubicBezTo>
                    <a:pt x="6554" y="98"/>
                    <a:pt x="6471" y="49"/>
                    <a:pt x="6390" y="49"/>
                  </a:cubicBezTo>
                  <a:cubicBezTo>
                    <a:pt x="6385" y="49"/>
                    <a:pt x="6379" y="50"/>
                    <a:pt x="6373" y="50"/>
                  </a:cubicBezTo>
                  <a:cubicBezTo>
                    <a:pt x="6340" y="18"/>
                    <a:pt x="6292" y="1"/>
                    <a:pt x="62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9;p43">
              <a:extLst>
                <a:ext uri="{FF2B5EF4-FFF2-40B4-BE49-F238E27FC236}">
                  <a16:creationId xmlns:a16="http://schemas.microsoft.com/office/drawing/2014/main" id="{6A8A8C80-7C06-4D1E-9259-A2AAE18E7FD9}"/>
                </a:ext>
              </a:extLst>
            </p:cNvPr>
            <p:cNvSpPr/>
            <p:nvPr/>
          </p:nvSpPr>
          <p:spPr>
            <a:xfrm>
              <a:off x="2562550" y="231550"/>
              <a:ext cx="76575" cy="273775"/>
            </a:xfrm>
            <a:custGeom>
              <a:avLst/>
              <a:gdLst/>
              <a:ahLst/>
              <a:cxnLst/>
              <a:rect l="l" t="t" r="r" b="b"/>
              <a:pathLst>
                <a:path w="3063" h="10951" extrusionOk="0">
                  <a:moveTo>
                    <a:pt x="1149" y="0"/>
                  </a:moveTo>
                  <a:cubicBezTo>
                    <a:pt x="1049" y="0"/>
                    <a:pt x="942" y="22"/>
                    <a:pt x="826" y="68"/>
                  </a:cubicBezTo>
                  <a:cubicBezTo>
                    <a:pt x="677" y="130"/>
                    <a:pt x="700" y="321"/>
                    <a:pt x="806" y="382"/>
                  </a:cubicBezTo>
                  <a:cubicBezTo>
                    <a:pt x="0" y="1693"/>
                    <a:pt x="35" y="3219"/>
                    <a:pt x="372" y="4697"/>
                  </a:cubicBezTo>
                  <a:cubicBezTo>
                    <a:pt x="851" y="6799"/>
                    <a:pt x="1619" y="8844"/>
                    <a:pt x="2414" y="10841"/>
                  </a:cubicBezTo>
                  <a:cubicBezTo>
                    <a:pt x="2442" y="10913"/>
                    <a:pt x="2514" y="10951"/>
                    <a:pt x="2583" y="10951"/>
                  </a:cubicBezTo>
                  <a:cubicBezTo>
                    <a:pt x="2658" y="10951"/>
                    <a:pt x="2729" y="10908"/>
                    <a:pt x="2742" y="10817"/>
                  </a:cubicBezTo>
                  <a:cubicBezTo>
                    <a:pt x="3062" y="8486"/>
                    <a:pt x="3059" y="6127"/>
                    <a:pt x="2690" y="3803"/>
                  </a:cubicBezTo>
                  <a:cubicBezTo>
                    <a:pt x="2533" y="2813"/>
                    <a:pt x="2379" y="1646"/>
                    <a:pt x="1984" y="724"/>
                  </a:cubicBezTo>
                  <a:cubicBezTo>
                    <a:pt x="1812" y="324"/>
                    <a:pt x="1540" y="0"/>
                    <a:pt x="11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0;p43">
              <a:extLst>
                <a:ext uri="{FF2B5EF4-FFF2-40B4-BE49-F238E27FC236}">
                  <a16:creationId xmlns:a16="http://schemas.microsoft.com/office/drawing/2014/main" id="{B379EF0C-B787-4F7A-BF05-6CD51E844FF7}"/>
                </a:ext>
              </a:extLst>
            </p:cNvPr>
            <p:cNvSpPr/>
            <p:nvPr/>
          </p:nvSpPr>
          <p:spPr>
            <a:xfrm>
              <a:off x="2797525" y="639700"/>
              <a:ext cx="281075" cy="45000"/>
            </a:xfrm>
            <a:custGeom>
              <a:avLst/>
              <a:gdLst/>
              <a:ahLst/>
              <a:cxnLst/>
              <a:rect l="l" t="t" r="r" b="b"/>
              <a:pathLst>
                <a:path w="11243" h="1800" extrusionOk="0">
                  <a:moveTo>
                    <a:pt x="7350" y="0"/>
                  </a:moveTo>
                  <a:cubicBezTo>
                    <a:pt x="5233" y="0"/>
                    <a:pt x="3033" y="593"/>
                    <a:pt x="919" y="593"/>
                  </a:cubicBezTo>
                  <a:cubicBezTo>
                    <a:pt x="690" y="593"/>
                    <a:pt x="461" y="586"/>
                    <a:pt x="234" y="571"/>
                  </a:cubicBezTo>
                  <a:cubicBezTo>
                    <a:pt x="230" y="571"/>
                    <a:pt x="226" y="571"/>
                    <a:pt x="222" y="571"/>
                  </a:cubicBezTo>
                  <a:cubicBezTo>
                    <a:pt x="101" y="571"/>
                    <a:pt x="0" y="667"/>
                    <a:pt x="43" y="796"/>
                  </a:cubicBezTo>
                  <a:cubicBezTo>
                    <a:pt x="170" y="1185"/>
                    <a:pt x="442" y="1421"/>
                    <a:pt x="808" y="1459"/>
                  </a:cubicBezTo>
                  <a:cubicBezTo>
                    <a:pt x="799" y="1468"/>
                    <a:pt x="791" y="1478"/>
                    <a:pt x="784" y="1489"/>
                  </a:cubicBezTo>
                  <a:cubicBezTo>
                    <a:pt x="718" y="1620"/>
                    <a:pt x="834" y="1730"/>
                    <a:pt x="947" y="1730"/>
                  </a:cubicBezTo>
                  <a:cubicBezTo>
                    <a:pt x="1003" y="1730"/>
                    <a:pt x="1058" y="1703"/>
                    <a:pt x="1091" y="1639"/>
                  </a:cubicBezTo>
                  <a:cubicBezTo>
                    <a:pt x="1194" y="1439"/>
                    <a:pt x="1579" y="1376"/>
                    <a:pt x="2038" y="1376"/>
                  </a:cubicBezTo>
                  <a:cubicBezTo>
                    <a:pt x="2778" y="1376"/>
                    <a:pt x="3711" y="1540"/>
                    <a:pt x="3972" y="1561"/>
                  </a:cubicBezTo>
                  <a:cubicBezTo>
                    <a:pt x="4839" y="1633"/>
                    <a:pt x="5706" y="1725"/>
                    <a:pt x="6573" y="1773"/>
                  </a:cubicBezTo>
                  <a:cubicBezTo>
                    <a:pt x="6900" y="1790"/>
                    <a:pt x="7226" y="1800"/>
                    <a:pt x="7550" y="1800"/>
                  </a:cubicBezTo>
                  <a:cubicBezTo>
                    <a:pt x="8755" y="1800"/>
                    <a:pt x="9943" y="1663"/>
                    <a:pt x="11096" y="1257"/>
                  </a:cubicBezTo>
                  <a:cubicBezTo>
                    <a:pt x="11243" y="1202"/>
                    <a:pt x="11232" y="1014"/>
                    <a:pt x="11113" y="943"/>
                  </a:cubicBezTo>
                  <a:cubicBezTo>
                    <a:pt x="9916" y="223"/>
                    <a:pt x="8648" y="0"/>
                    <a:pt x="735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01E614F-15BB-4617-86B9-F8B079C30B54}"/>
              </a:ext>
            </a:extLst>
          </p:cNvPr>
          <p:cNvSpPr/>
          <p:nvPr/>
        </p:nvSpPr>
        <p:spPr>
          <a:xfrm>
            <a:off x="6260067" y="681439"/>
            <a:ext cx="194796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قال تعالى : </a:t>
            </a:r>
            <a:endParaRPr lang="ar-SA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567B52F-4AC5-49B2-9EEB-9B4641996E35}"/>
              </a:ext>
            </a:extLst>
          </p:cNvPr>
          <p:cNvSpPr txBox="1"/>
          <p:nvPr/>
        </p:nvSpPr>
        <p:spPr>
          <a:xfrm>
            <a:off x="1868494" y="1648420"/>
            <a:ext cx="477060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i="0" dirty="0">
                <a:solidFill>
                  <a:srgbClr val="008000"/>
                </a:solidFill>
                <a:effectLst/>
                <a:latin typeface="KFGQPC Uthman Taha Naskh"/>
              </a:rPr>
              <a:t>( وَقُلْ رَبِّ زِدْنِي عِلْمًا )</a:t>
            </a:r>
          </a:p>
          <a:p>
            <a:pPr algn="ctr"/>
            <a:endParaRPr lang="ar-SA" sz="4800" b="1" i="0" dirty="0">
              <a:solidFill>
                <a:srgbClr val="008000"/>
              </a:solidFill>
              <a:effectLst/>
              <a:latin typeface="KFGQPC Uthman Taha Naskh"/>
            </a:endParaRPr>
          </a:p>
          <a:p>
            <a:pPr algn="ctr"/>
            <a:r>
              <a:rPr lang="ar-SA" sz="1800" dirty="0">
                <a:solidFill>
                  <a:srgbClr val="008000"/>
                </a:solidFill>
                <a:latin typeface="KFGQPC Uthman Taha Naskh"/>
              </a:rPr>
              <a:t>آية 114سورة طه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321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351AB97B-1CFB-41C9-BA21-EE0C11D857DD}"/>
              </a:ext>
            </a:extLst>
          </p:cNvPr>
          <p:cNvSpPr/>
          <p:nvPr/>
        </p:nvSpPr>
        <p:spPr>
          <a:xfrm>
            <a:off x="3142283" y="2051092"/>
            <a:ext cx="26581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ثالثاً :</a:t>
            </a:r>
            <a:r>
              <a:rPr lang="ar-SA" sz="5400" b="0" cap="none" spc="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الفقه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0BBDACF-A4B0-4761-8600-5064352F9D45}"/>
              </a:ext>
            </a:extLst>
          </p:cNvPr>
          <p:cNvSpPr/>
          <p:nvPr/>
        </p:nvSpPr>
        <p:spPr>
          <a:xfrm>
            <a:off x="2607359" y="584416"/>
            <a:ext cx="392928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دراسات إسلامية </a:t>
            </a:r>
          </a:p>
        </p:txBody>
      </p:sp>
    </p:spTree>
    <p:extLst>
      <p:ext uri="{BB962C8B-B14F-4D97-AF65-F5344CB8AC3E}">
        <p14:creationId xmlns:p14="http://schemas.microsoft.com/office/powerpoint/2010/main" val="396503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1A46CAD-6842-47D5-9FF9-2073147C6449}"/>
              </a:ext>
            </a:extLst>
          </p:cNvPr>
          <p:cNvSpPr txBox="1"/>
          <p:nvPr/>
        </p:nvSpPr>
        <p:spPr>
          <a:xfrm>
            <a:off x="783771" y="273823"/>
            <a:ext cx="7331978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أصل  الصلوات من العمود (أ ) </a:t>
            </a:r>
            <a:r>
              <a:rPr lang="ar-SA" sz="2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بمايناسبها</a:t>
            </a:r>
            <a:r>
              <a:rPr lang="ar-SA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الأوقات  في العمود (ب)</a:t>
            </a: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" descr="خربش استراتيجية العمل ">
            <a:extLst>
              <a:ext uri="{FF2B5EF4-FFF2-40B4-BE49-F238E27FC236}">
                <a16:creationId xmlns:a16="http://schemas.microsoft.com/office/drawing/2014/main" id="{4B49801C-542B-4126-8A7F-9390DE2DC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8235665" y="49593"/>
            <a:ext cx="652961" cy="8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جدول 5">
            <a:extLst>
              <a:ext uri="{FF2B5EF4-FFF2-40B4-BE49-F238E27FC236}">
                <a16:creationId xmlns:a16="http://schemas.microsoft.com/office/drawing/2014/main" id="{E9B60BAF-9529-4CA4-B6B2-65B1ABABB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752971"/>
              </p:ext>
            </p:extLst>
          </p:nvPr>
        </p:nvGraphicFramePr>
        <p:xfrm>
          <a:off x="6761950" y="1386469"/>
          <a:ext cx="2212660" cy="2516066"/>
        </p:xfrm>
        <a:graphic>
          <a:graphicData uri="http://schemas.openxmlformats.org/drawingml/2006/table">
            <a:tbl>
              <a:tblPr rtl="1" firstRow="1" bandRow="1">
                <a:tableStyleId>{5A111915-BE36-4E01-A7E5-04B1672EAD32}</a:tableStyleId>
              </a:tblPr>
              <a:tblGrid>
                <a:gridCol w="2212660">
                  <a:extLst>
                    <a:ext uri="{9D8B030D-6E8A-4147-A177-3AD203B41FA5}">
                      <a16:colId xmlns:a16="http://schemas.microsoft.com/office/drawing/2014/main" val="373486128"/>
                    </a:ext>
                  </a:extLst>
                </a:gridCol>
              </a:tblGrid>
              <a:tr h="44806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</a:rPr>
                        <a:t>أ</a:t>
                      </a:r>
                      <a:endParaRPr lang="ar-AE" sz="2000" b="1" dirty="0">
                        <a:solidFill>
                          <a:schemeClr val="tx1">
                            <a:lumMod val="10000"/>
                            <a:lumOff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06971"/>
                  </a:ext>
                </a:extLst>
              </a:tr>
              <a:tr h="51700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صلاة الفجر</a:t>
                      </a:r>
                      <a:endParaRPr lang="ar-A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5615"/>
                  </a:ext>
                </a:extLst>
              </a:tr>
              <a:tr h="51700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صلاة العصر</a:t>
                      </a:r>
                      <a:endParaRPr lang="ar-A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0296"/>
                  </a:ext>
                </a:extLst>
              </a:tr>
              <a:tr h="517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صلاة المغرب</a:t>
                      </a:r>
                      <a:endParaRPr lang="ar-A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827878"/>
                  </a:ext>
                </a:extLst>
              </a:tr>
              <a:tr h="51700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صلاة العشاء</a:t>
                      </a:r>
                      <a:endParaRPr lang="ar-A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52184"/>
                  </a:ext>
                </a:extLst>
              </a:tr>
            </a:tbl>
          </a:graphicData>
        </a:graphic>
      </p:graphicFrame>
      <p:graphicFrame>
        <p:nvGraphicFramePr>
          <p:cNvPr id="29" name="جدول 5">
            <a:extLst>
              <a:ext uri="{FF2B5EF4-FFF2-40B4-BE49-F238E27FC236}">
                <a16:creationId xmlns:a16="http://schemas.microsoft.com/office/drawing/2014/main" id="{626435BA-4D0D-4E09-9A44-8F1E387D5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82392"/>
              </p:ext>
            </p:extLst>
          </p:nvPr>
        </p:nvGraphicFramePr>
        <p:xfrm>
          <a:off x="559254" y="1441297"/>
          <a:ext cx="4725549" cy="2225354"/>
        </p:xfrm>
        <a:graphic>
          <a:graphicData uri="http://schemas.openxmlformats.org/drawingml/2006/table">
            <a:tbl>
              <a:tblPr rtl="1" firstRow="1" bandRow="1">
                <a:tableStyleId>{5A111915-BE36-4E01-A7E5-04B1672EAD32}</a:tableStyleId>
              </a:tblPr>
              <a:tblGrid>
                <a:gridCol w="4725549">
                  <a:extLst>
                    <a:ext uri="{9D8B030D-6E8A-4147-A177-3AD203B41FA5}">
                      <a16:colId xmlns:a16="http://schemas.microsoft.com/office/drawing/2014/main" val="373486128"/>
                    </a:ext>
                  </a:extLst>
                </a:gridCol>
              </a:tblGrid>
              <a:tr h="39655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</a:rPr>
                        <a:t>ب</a:t>
                      </a:r>
                      <a:endParaRPr lang="ar-AE" sz="2000" b="1" dirty="0">
                        <a:solidFill>
                          <a:schemeClr val="tx1">
                            <a:lumMod val="10000"/>
                            <a:lumOff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06971"/>
                  </a:ext>
                </a:extLst>
              </a:tr>
              <a:tr h="38356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من خروج وقت الظهر إلى اصفرار الشمس</a:t>
                      </a:r>
                      <a:endParaRPr lang="ar-AE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5615"/>
                  </a:ext>
                </a:extLst>
              </a:tr>
              <a:tr h="40403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من طلوع الفجر الثاني إلى طلوع الشمس</a:t>
                      </a:r>
                      <a:endParaRPr lang="ar-AE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0296"/>
                  </a:ext>
                </a:extLst>
              </a:tr>
              <a:tr h="3700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من مغيب الشفق الأحمر إلى نصف الليل </a:t>
                      </a:r>
                      <a:endParaRPr lang="ar-AE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827878"/>
                  </a:ext>
                </a:extLst>
              </a:tr>
              <a:tr h="3991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من غروب الشمس إلى مغيب الشفق الأحمر</a:t>
                      </a:r>
                      <a:endParaRPr lang="ar-AE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52184"/>
                  </a:ext>
                </a:extLst>
              </a:tr>
            </a:tbl>
          </a:graphicData>
        </a:graphic>
      </p:graphicFrame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A0C96621-99BB-47EC-9F6A-3DAA801AD33E}"/>
              </a:ext>
            </a:extLst>
          </p:cNvPr>
          <p:cNvCxnSpPr>
            <a:cxnSpLocks/>
          </p:cNvCxnSpPr>
          <p:nvPr/>
        </p:nvCxnSpPr>
        <p:spPr>
          <a:xfrm flipH="1">
            <a:off x="5168805" y="2088173"/>
            <a:ext cx="2077021" cy="445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43E4EDC7-3C7B-401D-817F-501A37992935}"/>
              </a:ext>
            </a:extLst>
          </p:cNvPr>
          <p:cNvCxnSpPr>
            <a:cxnSpLocks/>
          </p:cNvCxnSpPr>
          <p:nvPr/>
        </p:nvCxnSpPr>
        <p:spPr>
          <a:xfrm flipH="1" flipV="1">
            <a:off x="5168805" y="2047893"/>
            <a:ext cx="1593145" cy="444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B653653F-3640-4F14-B1DB-7C0565130A9B}"/>
              </a:ext>
            </a:extLst>
          </p:cNvPr>
          <p:cNvCxnSpPr>
            <a:cxnSpLocks/>
          </p:cNvCxnSpPr>
          <p:nvPr/>
        </p:nvCxnSpPr>
        <p:spPr>
          <a:xfrm flipH="1">
            <a:off x="5171142" y="3098840"/>
            <a:ext cx="1710313" cy="320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يدان تصفقان رمز تعبيري 👏">
            <a:extLst>
              <a:ext uri="{FF2B5EF4-FFF2-40B4-BE49-F238E27FC236}">
                <a16:creationId xmlns:a16="http://schemas.microsoft.com/office/drawing/2014/main" id="{DB866D72-9766-44ED-8837-4719555B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5" y="4168699"/>
            <a:ext cx="1118512" cy="8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F1CEB7B1-77AD-57D3-C6A0-5EAB5C075670}"/>
              </a:ext>
            </a:extLst>
          </p:cNvPr>
          <p:cNvCxnSpPr>
            <a:cxnSpLocks/>
          </p:cNvCxnSpPr>
          <p:nvPr/>
        </p:nvCxnSpPr>
        <p:spPr>
          <a:xfrm flipH="1" flipV="1">
            <a:off x="5094514" y="2994292"/>
            <a:ext cx="1667436" cy="583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3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>
            <a:extLst>
              <a:ext uri="{FF2B5EF4-FFF2-40B4-BE49-F238E27FC236}">
                <a16:creationId xmlns:a16="http://schemas.microsoft.com/office/drawing/2014/main" id="{C7079C44-9365-52C7-0114-173068E84FF0}"/>
              </a:ext>
            </a:extLst>
          </p:cNvPr>
          <p:cNvSpPr/>
          <p:nvPr/>
        </p:nvSpPr>
        <p:spPr>
          <a:xfrm>
            <a:off x="2827723" y="4531409"/>
            <a:ext cx="1444600" cy="473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BCFF0EC-0A3E-191D-B007-D557BF488B37}"/>
              </a:ext>
            </a:extLst>
          </p:cNvPr>
          <p:cNvSpPr/>
          <p:nvPr/>
        </p:nvSpPr>
        <p:spPr>
          <a:xfrm>
            <a:off x="3072333" y="3811604"/>
            <a:ext cx="1059884" cy="420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7BA2F32-1A41-B76E-D07D-5EFCDC673507}"/>
              </a:ext>
            </a:extLst>
          </p:cNvPr>
          <p:cNvSpPr/>
          <p:nvPr/>
        </p:nvSpPr>
        <p:spPr>
          <a:xfrm>
            <a:off x="3657599" y="3064800"/>
            <a:ext cx="1206393" cy="473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504C124-E17D-FD06-97C7-89D8F31035EE}"/>
              </a:ext>
            </a:extLst>
          </p:cNvPr>
          <p:cNvSpPr/>
          <p:nvPr/>
        </p:nvSpPr>
        <p:spPr>
          <a:xfrm>
            <a:off x="4072538" y="2354591"/>
            <a:ext cx="968188" cy="436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DF98E50-9748-1E54-005F-91F6D1A95A8C}"/>
              </a:ext>
            </a:extLst>
          </p:cNvPr>
          <p:cNvSpPr/>
          <p:nvPr/>
        </p:nvSpPr>
        <p:spPr>
          <a:xfrm>
            <a:off x="4132217" y="1644383"/>
            <a:ext cx="1039138" cy="436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4808D6-F6CC-3EFB-6EC3-BF4BDA900A5A}"/>
              </a:ext>
            </a:extLst>
          </p:cNvPr>
          <p:cNvSpPr/>
          <p:nvPr/>
        </p:nvSpPr>
        <p:spPr>
          <a:xfrm>
            <a:off x="5872755" y="949243"/>
            <a:ext cx="889704" cy="335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1733B88D-1591-4B0B-877A-09EAD832B269}"/>
              </a:ext>
            </a:extLst>
          </p:cNvPr>
          <p:cNvSpPr txBox="1"/>
          <p:nvPr/>
        </p:nvSpPr>
        <p:spPr>
          <a:xfrm>
            <a:off x="-205086" y="536260"/>
            <a:ext cx="867460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صلاة الجماعة بالنسبة للرجال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واجبة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مستحبة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مباحة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صلاة الجماعة أفضل من صلاة الفرد بــ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درجة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درجة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درجة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صلاة الجماعة تعدل أجر قيام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الليل كله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ثلث الليل  - ربع الليل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عدد أركان الصلاة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عشرون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أربعة عشر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ثمانية عشر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التأَنِّي وإعطاء كل ركن حقه من الصلاة :</a:t>
            </a:r>
          </a:p>
          <a:p>
            <a:pPr algn="r" rtl="1"/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(التشهد – الطمأنينة – السنن ) 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إذا دخلت المسجد أصلي ركعتين تسمى :</a:t>
            </a:r>
          </a:p>
          <a:p>
            <a:pPr algn="r" rtl="1"/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(الوتر  – تحية المسجد – الضحى  )   </a:t>
            </a:r>
            <a:endParaRPr lang="ar-AE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7956D411-86E9-4C46-9F4F-BF3B8E19162C}"/>
              </a:ext>
            </a:extLst>
          </p:cNvPr>
          <p:cNvSpPr txBox="1"/>
          <p:nvPr/>
        </p:nvSpPr>
        <p:spPr>
          <a:xfrm>
            <a:off x="5563241" y="136150"/>
            <a:ext cx="271062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أختار</a:t>
            </a:r>
            <a:r>
              <a:rPr lang="ar-A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27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66A4527A-DC5D-49D1-A281-79B2DEEAC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7" y="4340994"/>
            <a:ext cx="748830" cy="6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خربش استراتيجية العمل ">
            <a:extLst>
              <a:ext uri="{FF2B5EF4-FFF2-40B4-BE49-F238E27FC236}">
                <a16:creationId xmlns:a16="http://schemas.microsoft.com/office/drawing/2014/main" id="{6E468E3D-F525-8C62-D6DE-EEA40DA1A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8350509" y="50329"/>
            <a:ext cx="652961" cy="8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31A66388-0C15-181D-89E2-EA07CE05CC30}"/>
              </a:ext>
            </a:extLst>
          </p:cNvPr>
          <p:cNvSpPr/>
          <p:nvPr/>
        </p:nvSpPr>
        <p:spPr>
          <a:xfrm>
            <a:off x="4789909" y="149995"/>
            <a:ext cx="30877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هيا نكمل معا خريطة المفاهيم 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Google Shape;7535;p63">
            <a:extLst>
              <a:ext uri="{FF2B5EF4-FFF2-40B4-BE49-F238E27FC236}">
                <a16:creationId xmlns:a16="http://schemas.microsoft.com/office/drawing/2014/main" id="{A98C2D54-1483-FF8B-058A-B1E3815854A8}"/>
              </a:ext>
            </a:extLst>
          </p:cNvPr>
          <p:cNvSpPr/>
          <p:nvPr/>
        </p:nvSpPr>
        <p:spPr>
          <a:xfrm>
            <a:off x="1828804" y="1619938"/>
            <a:ext cx="5927552" cy="58477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SA" sz="2400" b="1" dirty="0">
                <a:solidFill>
                  <a:srgbClr val="7030A0"/>
                </a:solidFill>
                <a:latin typeface="JF Flat Bold" charset="0"/>
                <a:ea typeface="JF Flat Bold" charset="0"/>
              </a:rPr>
              <a:t>تشتمل  الصلاة على أقوال وأفعال مشروعة تنقسم إلى :</a:t>
            </a:r>
          </a:p>
        </p:txBody>
      </p:sp>
      <p:sp>
        <p:nvSpPr>
          <p:cNvPr id="7" name="Google Shape;7535;p63">
            <a:extLst>
              <a:ext uri="{FF2B5EF4-FFF2-40B4-BE49-F238E27FC236}">
                <a16:creationId xmlns:a16="http://schemas.microsoft.com/office/drawing/2014/main" id="{8F1FB7DC-0D81-637E-66CF-907981926796}"/>
              </a:ext>
            </a:extLst>
          </p:cNvPr>
          <p:cNvSpPr/>
          <p:nvPr/>
        </p:nvSpPr>
        <p:spPr>
          <a:xfrm>
            <a:off x="6849868" y="3823743"/>
            <a:ext cx="1811587" cy="7683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535;p63">
            <a:extLst>
              <a:ext uri="{FF2B5EF4-FFF2-40B4-BE49-F238E27FC236}">
                <a16:creationId xmlns:a16="http://schemas.microsoft.com/office/drawing/2014/main" id="{F488268B-388E-21D2-0EC9-71B5051070AD}"/>
              </a:ext>
            </a:extLst>
          </p:cNvPr>
          <p:cNvSpPr/>
          <p:nvPr/>
        </p:nvSpPr>
        <p:spPr>
          <a:xfrm>
            <a:off x="3886439" y="3117891"/>
            <a:ext cx="1811587" cy="7683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535;p63">
            <a:extLst>
              <a:ext uri="{FF2B5EF4-FFF2-40B4-BE49-F238E27FC236}">
                <a16:creationId xmlns:a16="http://schemas.microsoft.com/office/drawing/2014/main" id="{9B85CF37-7624-BB98-9112-9B3D571F1A90}"/>
              </a:ext>
            </a:extLst>
          </p:cNvPr>
          <p:cNvSpPr/>
          <p:nvPr/>
        </p:nvSpPr>
        <p:spPr>
          <a:xfrm>
            <a:off x="923010" y="3823743"/>
            <a:ext cx="1811587" cy="7683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5EDC505A-132E-C9E2-0010-DB9BC2237B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25463" y="2263375"/>
            <a:ext cx="1581228" cy="147917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موصل: على شكل مرفق 11">
            <a:extLst>
              <a:ext uri="{FF2B5EF4-FFF2-40B4-BE49-F238E27FC236}">
                <a16:creationId xmlns:a16="http://schemas.microsoft.com/office/drawing/2014/main" id="{5E9B0C16-8888-02A9-A484-BAD6124AE787}"/>
              </a:ext>
            </a:extLst>
          </p:cNvPr>
          <p:cNvCxnSpPr>
            <a:cxnSpLocks/>
          </p:cNvCxnSpPr>
          <p:nvPr/>
        </p:nvCxnSpPr>
        <p:spPr>
          <a:xfrm rot="5400000">
            <a:off x="1778471" y="2255743"/>
            <a:ext cx="1581228" cy="147917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B68B1E5E-26F9-65E4-7679-68DC5769DC01}"/>
              </a:ext>
            </a:extLst>
          </p:cNvPr>
          <p:cNvCxnSpPr>
            <a:cxnSpLocks/>
          </p:cNvCxnSpPr>
          <p:nvPr/>
        </p:nvCxnSpPr>
        <p:spPr>
          <a:xfrm>
            <a:off x="4792580" y="2212344"/>
            <a:ext cx="0" cy="835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0614C66-1554-88C4-A5CD-EB1883191994}"/>
              </a:ext>
            </a:extLst>
          </p:cNvPr>
          <p:cNvSpPr txBox="1"/>
          <p:nvPr/>
        </p:nvSpPr>
        <p:spPr>
          <a:xfrm>
            <a:off x="3744487" y="3278907"/>
            <a:ext cx="209084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واجبات </a:t>
            </a:r>
            <a:endParaRPr lang="ar-AE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0222F1B-EF4B-279C-54F5-B521F6A7E693}"/>
              </a:ext>
            </a:extLst>
          </p:cNvPr>
          <p:cNvSpPr txBox="1"/>
          <p:nvPr/>
        </p:nvSpPr>
        <p:spPr>
          <a:xfrm>
            <a:off x="6849868" y="3896092"/>
            <a:ext cx="209084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أركان </a:t>
            </a:r>
            <a:endParaRPr lang="ar-AE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F9619C7-6D74-5E73-3A76-30D4AAD63CE9}"/>
              </a:ext>
            </a:extLst>
          </p:cNvPr>
          <p:cNvSpPr txBox="1"/>
          <p:nvPr/>
        </p:nvSpPr>
        <p:spPr>
          <a:xfrm>
            <a:off x="783381" y="4119230"/>
            <a:ext cx="209084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سنن</a:t>
            </a:r>
            <a:endParaRPr lang="ar-AE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7001EDD5-9F7A-1B2D-4F5B-70F8C4E7A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9" y="222865"/>
            <a:ext cx="946693" cy="8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خربش استراتيجية العمل ">
            <a:extLst>
              <a:ext uri="{FF2B5EF4-FFF2-40B4-BE49-F238E27FC236}">
                <a16:creationId xmlns:a16="http://schemas.microsoft.com/office/drawing/2014/main" id="{FE0ACABB-7B8C-777E-6D1C-864D0C92E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8235665" y="49593"/>
            <a:ext cx="652961" cy="8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4BCFF0EC-0A3E-191D-B007-D557BF488B37}"/>
              </a:ext>
            </a:extLst>
          </p:cNvPr>
          <p:cNvSpPr/>
          <p:nvPr/>
        </p:nvSpPr>
        <p:spPr>
          <a:xfrm>
            <a:off x="4502844" y="3913428"/>
            <a:ext cx="891348" cy="364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7BA2F32-1A41-B76E-D07D-5EFCDC673507}"/>
              </a:ext>
            </a:extLst>
          </p:cNvPr>
          <p:cNvSpPr/>
          <p:nvPr/>
        </p:nvSpPr>
        <p:spPr>
          <a:xfrm>
            <a:off x="5163671" y="3105272"/>
            <a:ext cx="700871" cy="473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504C124-E17D-FD06-97C7-89D8F31035EE}"/>
              </a:ext>
            </a:extLst>
          </p:cNvPr>
          <p:cNvSpPr/>
          <p:nvPr/>
        </p:nvSpPr>
        <p:spPr>
          <a:xfrm>
            <a:off x="2200337" y="2391953"/>
            <a:ext cx="1203690" cy="436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DF98E50-9748-1E54-005F-91F6D1A95A8C}"/>
              </a:ext>
            </a:extLst>
          </p:cNvPr>
          <p:cNvSpPr/>
          <p:nvPr/>
        </p:nvSpPr>
        <p:spPr>
          <a:xfrm>
            <a:off x="4892693" y="1698171"/>
            <a:ext cx="1531157" cy="364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4808D6-F6CC-3EFB-6EC3-BF4BDA900A5A}"/>
              </a:ext>
            </a:extLst>
          </p:cNvPr>
          <p:cNvSpPr/>
          <p:nvPr/>
        </p:nvSpPr>
        <p:spPr>
          <a:xfrm>
            <a:off x="4785116" y="936370"/>
            <a:ext cx="1638735" cy="421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1733B88D-1591-4B0B-877A-09EAD832B269}"/>
              </a:ext>
            </a:extLst>
          </p:cNvPr>
          <p:cNvSpPr txBox="1"/>
          <p:nvPr/>
        </p:nvSpPr>
        <p:spPr>
          <a:xfrm>
            <a:off x="-324096" y="536260"/>
            <a:ext cx="86746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أول أركان الصلاة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القيام مع القدرة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قراءة الفاتحة    - الركوع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أركان الصلاة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تكبيرة الإحرام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التشهد الأول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دعاء الاستفتاح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الركن والواجب من تعمد ترك شيء منهما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تنقص صلاته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تبطل صلاته – تصح صلاته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سورة الفاتحة من .................الصلاة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أركان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واجبات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سنن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تُخْتَتَم الصلاة بــ :</a:t>
            </a:r>
          </a:p>
          <a:p>
            <a:pPr algn="r" rtl="1"/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(السجود  – التسليم  – التشهد الأخير  )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ar-AE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7956D411-86E9-4C46-9F4F-BF3B8E19162C}"/>
              </a:ext>
            </a:extLst>
          </p:cNvPr>
          <p:cNvSpPr txBox="1"/>
          <p:nvPr/>
        </p:nvSpPr>
        <p:spPr>
          <a:xfrm>
            <a:off x="5563241" y="136150"/>
            <a:ext cx="271062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أختار</a:t>
            </a:r>
            <a:r>
              <a:rPr lang="ar-A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27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66A4527A-DC5D-49D1-A281-79B2DEEAC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7" y="4340994"/>
            <a:ext cx="748830" cy="6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خربش استراتيجية العمل ">
            <a:extLst>
              <a:ext uri="{FF2B5EF4-FFF2-40B4-BE49-F238E27FC236}">
                <a16:creationId xmlns:a16="http://schemas.microsoft.com/office/drawing/2014/main" id="{6E468E3D-F525-8C62-D6DE-EEA40DA1A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8350509" y="50329"/>
            <a:ext cx="652961" cy="8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>
            <a:extLst>
              <a:ext uri="{FF2B5EF4-FFF2-40B4-BE49-F238E27FC236}">
                <a16:creationId xmlns:a16="http://schemas.microsoft.com/office/drawing/2014/main" id="{C7079C44-9365-52C7-0114-173068E84FF0}"/>
              </a:ext>
            </a:extLst>
          </p:cNvPr>
          <p:cNvSpPr/>
          <p:nvPr/>
        </p:nvSpPr>
        <p:spPr>
          <a:xfrm>
            <a:off x="3657389" y="4607239"/>
            <a:ext cx="1243474" cy="367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BCFF0EC-0A3E-191D-B007-D557BF488B37}"/>
              </a:ext>
            </a:extLst>
          </p:cNvPr>
          <p:cNvSpPr/>
          <p:nvPr/>
        </p:nvSpPr>
        <p:spPr>
          <a:xfrm>
            <a:off x="1920530" y="3793308"/>
            <a:ext cx="1704986" cy="4367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7BA2F32-1A41-B76E-D07D-5EFCDC673507}"/>
              </a:ext>
            </a:extLst>
          </p:cNvPr>
          <p:cNvSpPr/>
          <p:nvPr/>
        </p:nvSpPr>
        <p:spPr>
          <a:xfrm>
            <a:off x="5422232" y="3147226"/>
            <a:ext cx="1179094" cy="420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504C124-E17D-FD06-97C7-89D8F31035EE}"/>
              </a:ext>
            </a:extLst>
          </p:cNvPr>
          <p:cNvSpPr/>
          <p:nvPr/>
        </p:nvSpPr>
        <p:spPr>
          <a:xfrm>
            <a:off x="2925452" y="2394564"/>
            <a:ext cx="2227254" cy="4367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DF98E50-9748-1E54-005F-91F6D1A95A8C}"/>
              </a:ext>
            </a:extLst>
          </p:cNvPr>
          <p:cNvSpPr/>
          <p:nvPr/>
        </p:nvSpPr>
        <p:spPr>
          <a:xfrm>
            <a:off x="3737811" y="1640397"/>
            <a:ext cx="1414895" cy="436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4808D6-F6CC-3EFB-6EC3-BF4BDA900A5A}"/>
              </a:ext>
            </a:extLst>
          </p:cNvPr>
          <p:cNvSpPr/>
          <p:nvPr/>
        </p:nvSpPr>
        <p:spPr>
          <a:xfrm>
            <a:off x="4989095" y="936370"/>
            <a:ext cx="866274" cy="400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1733B88D-1591-4B0B-877A-09EAD832B269}"/>
              </a:ext>
            </a:extLst>
          </p:cNvPr>
          <p:cNvSpPr txBox="1"/>
          <p:nvPr/>
        </p:nvSpPr>
        <p:spPr>
          <a:xfrm>
            <a:off x="-16391" y="536260"/>
            <a:ext cx="867460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أعظم سورة في القرآن هي سورة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العصر – الفاتحة – الفلق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أقرأ بعد كل فريضة 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سورة القارعة – آية الكرسي – سورة الناس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أسباب الخشوع في الصلاة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النظر لموضع السجود – النظر للمصلين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معنى "أعوذ بالله"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ألجأ إلى الله – أقرأ كلام الله – أحمد الله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معنى " بسم الله"  :</a:t>
            </a:r>
          </a:p>
          <a:p>
            <a:pPr algn="r" rtl="1"/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استمع للقرآن –أعتصم بالله – أبدأ مستعينا ًبالله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معنى " نعبد " :</a:t>
            </a:r>
          </a:p>
          <a:p>
            <a:pPr algn="r" rtl="1"/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 نجتهد  - نسعى  - نخضع ونذل   )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ar-AE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7956D411-86E9-4C46-9F4F-BF3B8E19162C}"/>
              </a:ext>
            </a:extLst>
          </p:cNvPr>
          <p:cNvSpPr txBox="1"/>
          <p:nvPr/>
        </p:nvSpPr>
        <p:spPr>
          <a:xfrm>
            <a:off x="5563241" y="136150"/>
            <a:ext cx="271062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أختار</a:t>
            </a:r>
            <a:r>
              <a:rPr lang="ar-A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27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66A4527A-DC5D-49D1-A281-79B2DEEAC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7" y="4340994"/>
            <a:ext cx="748830" cy="6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خربش استراتيجية العمل ">
            <a:extLst>
              <a:ext uri="{FF2B5EF4-FFF2-40B4-BE49-F238E27FC236}">
                <a16:creationId xmlns:a16="http://schemas.microsoft.com/office/drawing/2014/main" id="{6E468E3D-F525-8C62-D6DE-EEA40DA1A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8350509" y="50330"/>
            <a:ext cx="652961" cy="58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0AB2DEE-DEEC-D677-A737-39C63909100F}"/>
              </a:ext>
            </a:extLst>
          </p:cNvPr>
          <p:cNvSpPr txBox="1"/>
          <p:nvPr/>
        </p:nvSpPr>
        <p:spPr>
          <a:xfrm>
            <a:off x="4671891" y="435828"/>
            <a:ext cx="364807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أضع علامة صح في المكان المناسب </a:t>
            </a:r>
            <a:r>
              <a:rPr lang="ar-A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98913F12-E3C2-9B1B-357E-25EBF6F84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22392"/>
              </p:ext>
            </p:extLst>
          </p:nvPr>
        </p:nvGraphicFramePr>
        <p:xfrm>
          <a:off x="852928" y="1406177"/>
          <a:ext cx="7161520" cy="2458892"/>
        </p:xfrm>
        <a:graphic>
          <a:graphicData uri="http://schemas.openxmlformats.org/drawingml/2006/table">
            <a:tbl>
              <a:tblPr rtl="1" firstRow="1" bandRow="1">
                <a:tableStyleId>{46F890A9-2807-4EBB-B81D-B2AA78EC7F39}</a:tableStyleId>
              </a:tblPr>
              <a:tblGrid>
                <a:gridCol w="3664816">
                  <a:extLst>
                    <a:ext uri="{9D8B030D-6E8A-4147-A177-3AD203B41FA5}">
                      <a16:colId xmlns:a16="http://schemas.microsoft.com/office/drawing/2014/main" val="947109004"/>
                    </a:ext>
                  </a:extLst>
                </a:gridCol>
                <a:gridCol w="1756759">
                  <a:extLst>
                    <a:ext uri="{9D8B030D-6E8A-4147-A177-3AD203B41FA5}">
                      <a16:colId xmlns:a16="http://schemas.microsoft.com/office/drawing/2014/main" val="4206660778"/>
                    </a:ext>
                  </a:extLst>
                </a:gridCol>
                <a:gridCol w="1739945">
                  <a:extLst>
                    <a:ext uri="{9D8B030D-6E8A-4147-A177-3AD203B41FA5}">
                      <a16:colId xmlns:a16="http://schemas.microsoft.com/office/drawing/2014/main" val="36076446"/>
                    </a:ext>
                  </a:extLst>
                </a:gridCol>
              </a:tblGrid>
              <a:tr h="614723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أركان الصلاة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واجبات الصلاة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258234"/>
                  </a:ext>
                </a:extLst>
              </a:tr>
              <a:tr h="61472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تكبيرة الإحرام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45846"/>
                  </a:ext>
                </a:extLst>
              </a:tr>
              <a:tr h="61472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التشهد الأول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57446"/>
                  </a:ext>
                </a:extLst>
              </a:tr>
              <a:tr h="61472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قراءة الفاتحة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814943"/>
                  </a:ext>
                </a:extLst>
              </a:tr>
            </a:tbl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:a16="http://schemas.microsoft.com/office/drawing/2014/main" id="{766CD028-0C4A-580F-DD98-2D4A1E8EA6EA}"/>
              </a:ext>
            </a:extLst>
          </p:cNvPr>
          <p:cNvSpPr/>
          <p:nvPr/>
        </p:nvSpPr>
        <p:spPr>
          <a:xfrm>
            <a:off x="3067418" y="1890272"/>
            <a:ext cx="5056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48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B04A685-6450-23B8-B194-D0CAF84E9BF7}"/>
              </a:ext>
            </a:extLst>
          </p:cNvPr>
          <p:cNvSpPr/>
          <p:nvPr/>
        </p:nvSpPr>
        <p:spPr>
          <a:xfrm>
            <a:off x="1292406" y="2465192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14AD5CB-5D73-A729-7624-B5A3B320924C}"/>
              </a:ext>
            </a:extLst>
          </p:cNvPr>
          <p:cNvSpPr/>
          <p:nvPr/>
        </p:nvSpPr>
        <p:spPr>
          <a:xfrm>
            <a:off x="3127401" y="3077908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2" descr="خربش استراتيجية العمل ">
            <a:extLst>
              <a:ext uri="{FF2B5EF4-FFF2-40B4-BE49-F238E27FC236}">
                <a16:creationId xmlns:a16="http://schemas.microsoft.com/office/drawing/2014/main" id="{E70CE2D8-7338-E940-2C19-DC5E8BA5E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8319971" y="130629"/>
            <a:ext cx="652961" cy="8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ربع نص 98">
            <a:extLst>
              <a:ext uri="{FF2B5EF4-FFF2-40B4-BE49-F238E27FC236}">
                <a16:creationId xmlns:a16="http://schemas.microsoft.com/office/drawing/2014/main" id="{CE33D3F3-A8B3-4DAC-9839-E00F55F66640}"/>
              </a:ext>
            </a:extLst>
          </p:cNvPr>
          <p:cNvSpPr txBox="1"/>
          <p:nvPr/>
        </p:nvSpPr>
        <p:spPr>
          <a:xfrm>
            <a:off x="607039" y="834762"/>
            <a:ext cx="83471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ماحكم تأخير الصلاة عن وقتها 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نَسِيَ صلاة أو نام عنها حتى خرج وقتها فماذا يفعل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قال تعالى </a:t>
            </a:r>
            <a:r>
              <a:rPr lang="ar-SA" sz="2800" b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مالك يوم الدين " </a:t>
            </a:r>
            <a:r>
              <a:rPr lang="ar-S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مالمقصود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بيوم الدين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قال تعالى </a:t>
            </a:r>
            <a:r>
              <a:rPr lang="ar-SA" sz="2800" b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الحمد لله رب العالمين " </a:t>
            </a:r>
            <a:r>
              <a:rPr lang="ar-S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مالمقصود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بالعالمين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82DDD8C5-B647-49BF-899E-97C14D506912}"/>
              </a:ext>
            </a:extLst>
          </p:cNvPr>
          <p:cNvSpPr txBox="1"/>
          <p:nvPr/>
        </p:nvSpPr>
        <p:spPr>
          <a:xfrm>
            <a:off x="5516957" y="209632"/>
            <a:ext cx="2031556" cy="4154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أسرع إجابة: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1D1BCE88-6D0C-4586-BE65-4FE3F2F8E38D}"/>
              </a:ext>
            </a:extLst>
          </p:cNvPr>
          <p:cNvSpPr txBox="1"/>
          <p:nvPr/>
        </p:nvSpPr>
        <p:spPr>
          <a:xfrm>
            <a:off x="3340352" y="1079268"/>
            <a:ext cx="1914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محرم </a:t>
            </a:r>
            <a:endParaRPr lang="ar-A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82D104-2F6C-0843-AD07-3C4DA07AF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5" r="3713" b="713"/>
          <a:stretch/>
        </p:blipFill>
        <p:spPr>
          <a:xfrm>
            <a:off x="24843" y="38668"/>
            <a:ext cx="1253625" cy="111743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2DE26E-0C46-3C30-9206-7FBD8B554CA3}"/>
              </a:ext>
            </a:extLst>
          </p:cNvPr>
          <p:cNvSpPr txBox="1"/>
          <p:nvPr/>
        </p:nvSpPr>
        <p:spPr>
          <a:xfrm>
            <a:off x="189828" y="2102977"/>
            <a:ext cx="3993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يصليها مباشرةً إذا استيقظ </a:t>
            </a:r>
            <a:r>
              <a:rPr lang="ar-S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أوتذكرها</a:t>
            </a:r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A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EDF6E58-8852-4D9A-E0D0-D1E2A213D9F9}"/>
              </a:ext>
            </a:extLst>
          </p:cNvPr>
          <p:cNvSpPr txBox="1"/>
          <p:nvPr/>
        </p:nvSpPr>
        <p:spPr>
          <a:xfrm>
            <a:off x="84524" y="2981177"/>
            <a:ext cx="3993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يوم الجزاء والحساب وهو يوم القيامة </a:t>
            </a:r>
            <a:endParaRPr lang="ar-A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BFE1CEC-ECFC-172C-EE5C-093D54F597FE}"/>
              </a:ext>
            </a:extLst>
          </p:cNvPr>
          <p:cNvSpPr txBox="1"/>
          <p:nvPr/>
        </p:nvSpPr>
        <p:spPr>
          <a:xfrm>
            <a:off x="583219" y="3928054"/>
            <a:ext cx="357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جمع عالم وهو كل </a:t>
            </a:r>
            <a:r>
              <a:rPr lang="ar-S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ماسوى</a:t>
            </a:r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الله </a:t>
            </a:r>
            <a:endParaRPr lang="ar-A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خربش استراتيجية العمل ">
            <a:extLst>
              <a:ext uri="{FF2B5EF4-FFF2-40B4-BE49-F238E27FC236}">
                <a16:creationId xmlns:a16="http://schemas.microsoft.com/office/drawing/2014/main" id="{BF7D2D05-A226-49F4-7F0D-E582A9F66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7682480" y="0"/>
            <a:ext cx="652961" cy="8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ECBD7AC-33FE-4BCB-65B2-627CFF6CEBE0}"/>
              </a:ext>
            </a:extLst>
          </p:cNvPr>
          <p:cNvSpPr txBox="1"/>
          <p:nvPr/>
        </p:nvSpPr>
        <p:spPr>
          <a:xfrm>
            <a:off x="2820041" y="26926"/>
            <a:ext cx="362253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أربط بين الذكر ومناسبة قوله </a:t>
            </a:r>
            <a:r>
              <a:rPr lang="ar-AE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سهم: خماسي 4">
            <a:extLst>
              <a:ext uri="{FF2B5EF4-FFF2-40B4-BE49-F238E27FC236}">
                <a16:creationId xmlns:a16="http://schemas.microsoft.com/office/drawing/2014/main" id="{E2F129A9-326D-96E8-C825-D011C955F13C}"/>
              </a:ext>
            </a:extLst>
          </p:cNvPr>
          <p:cNvSpPr/>
          <p:nvPr/>
        </p:nvSpPr>
        <p:spPr>
          <a:xfrm rot="10800000">
            <a:off x="5410917" y="585585"/>
            <a:ext cx="3622540" cy="81451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: خماسي 5">
            <a:extLst>
              <a:ext uri="{FF2B5EF4-FFF2-40B4-BE49-F238E27FC236}">
                <a16:creationId xmlns:a16="http://schemas.microsoft.com/office/drawing/2014/main" id="{672C3D7C-78D8-ABF6-812A-3F1E124F40BB}"/>
              </a:ext>
            </a:extLst>
          </p:cNvPr>
          <p:cNvSpPr/>
          <p:nvPr/>
        </p:nvSpPr>
        <p:spPr>
          <a:xfrm rot="10800000">
            <a:off x="5410917" y="1441010"/>
            <a:ext cx="3622540" cy="81451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خماسي 6">
            <a:extLst>
              <a:ext uri="{FF2B5EF4-FFF2-40B4-BE49-F238E27FC236}">
                <a16:creationId xmlns:a16="http://schemas.microsoft.com/office/drawing/2014/main" id="{7481E745-B4D6-8E07-1092-FA0A668107C8}"/>
              </a:ext>
            </a:extLst>
          </p:cNvPr>
          <p:cNvSpPr/>
          <p:nvPr/>
        </p:nvSpPr>
        <p:spPr>
          <a:xfrm rot="10800000">
            <a:off x="5410917" y="2331188"/>
            <a:ext cx="3622540" cy="81451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: خماسي 7">
            <a:extLst>
              <a:ext uri="{FF2B5EF4-FFF2-40B4-BE49-F238E27FC236}">
                <a16:creationId xmlns:a16="http://schemas.microsoft.com/office/drawing/2014/main" id="{B8C6FFE6-4CF0-0C4B-CCF8-7F88F191CB9E}"/>
              </a:ext>
            </a:extLst>
          </p:cNvPr>
          <p:cNvSpPr/>
          <p:nvPr/>
        </p:nvSpPr>
        <p:spPr>
          <a:xfrm rot="10800000">
            <a:off x="5430127" y="3190557"/>
            <a:ext cx="3622540" cy="81451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: خماسي 8">
            <a:extLst>
              <a:ext uri="{FF2B5EF4-FFF2-40B4-BE49-F238E27FC236}">
                <a16:creationId xmlns:a16="http://schemas.microsoft.com/office/drawing/2014/main" id="{722912BE-156A-420C-6895-CE423A5AAEAD}"/>
              </a:ext>
            </a:extLst>
          </p:cNvPr>
          <p:cNvSpPr/>
          <p:nvPr/>
        </p:nvSpPr>
        <p:spPr>
          <a:xfrm rot="10800000">
            <a:off x="5430127" y="4062616"/>
            <a:ext cx="3622540" cy="81451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ED8AD5C-1AD2-DADC-0D34-3F53418CFB98}"/>
              </a:ext>
            </a:extLst>
          </p:cNvPr>
          <p:cNvSpPr/>
          <p:nvPr/>
        </p:nvSpPr>
        <p:spPr>
          <a:xfrm>
            <a:off x="5568439" y="688266"/>
            <a:ext cx="364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rgbClr val="4949D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"اللهم اغفر لي ذنوبي وافتح لي أبواب رحمتك "</a:t>
            </a:r>
            <a:endParaRPr lang="ar-SA" sz="2000" b="1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9BAA2B3-BD3D-8114-37C3-39E5CB35E6EF}"/>
              </a:ext>
            </a:extLst>
          </p:cNvPr>
          <p:cNvSpPr/>
          <p:nvPr/>
        </p:nvSpPr>
        <p:spPr>
          <a:xfrm>
            <a:off x="5391707" y="1654556"/>
            <a:ext cx="36417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rgbClr val="4949D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"اللهم إني أسألك من فضلك "</a:t>
            </a:r>
            <a:endParaRPr lang="ar-SA" sz="2000" b="1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7EFF77D-2C07-6AC5-02B4-CF7EE253413A}"/>
              </a:ext>
            </a:extLst>
          </p:cNvPr>
          <p:cNvSpPr/>
          <p:nvPr/>
        </p:nvSpPr>
        <p:spPr>
          <a:xfrm>
            <a:off x="5502250" y="2407220"/>
            <a:ext cx="364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rgbClr val="4949D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 اللهم أنت السلام ومنك السلام تباركت </a:t>
            </a:r>
          </a:p>
          <a:p>
            <a:pPr algn="ctr"/>
            <a:r>
              <a:rPr lang="ar-SA" sz="2000" b="1" dirty="0">
                <a:ln w="0"/>
                <a:solidFill>
                  <a:srgbClr val="4949D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ياذا الجلال والإكرام " </a:t>
            </a:r>
            <a:endParaRPr lang="ar-SA" sz="2000" b="1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84CF863-36B5-3706-246E-5F9114DBB0D9}"/>
              </a:ext>
            </a:extLst>
          </p:cNvPr>
          <p:cNvSpPr/>
          <p:nvPr/>
        </p:nvSpPr>
        <p:spPr>
          <a:xfrm>
            <a:off x="5502250" y="3313763"/>
            <a:ext cx="36417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rgbClr val="4949D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"سبحان ربي العظيم  "</a:t>
            </a:r>
            <a:endParaRPr lang="ar-SA" sz="2000" b="1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E5A41F2-6D6C-5876-0E6F-749470C020FD}"/>
              </a:ext>
            </a:extLst>
          </p:cNvPr>
          <p:cNvSpPr/>
          <p:nvPr/>
        </p:nvSpPr>
        <p:spPr>
          <a:xfrm>
            <a:off x="5568439" y="4159273"/>
            <a:ext cx="36417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rgbClr val="4949D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"سبحان ربي الأعلى  "</a:t>
            </a:r>
            <a:endParaRPr lang="ar-SA" sz="2000" b="1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سهم: بشكل رتبة عسكرية 14">
            <a:extLst>
              <a:ext uri="{FF2B5EF4-FFF2-40B4-BE49-F238E27FC236}">
                <a16:creationId xmlns:a16="http://schemas.microsoft.com/office/drawing/2014/main" id="{A3331498-F14F-EDCF-4E70-CEBF70B85F8F}"/>
              </a:ext>
            </a:extLst>
          </p:cNvPr>
          <p:cNvSpPr/>
          <p:nvPr/>
        </p:nvSpPr>
        <p:spPr>
          <a:xfrm rot="10800000">
            <a:off x="466645" y="784059"/>
            <a:ext cx="2493064" cy="707886"/>
          </a:xfrm>
          <a:prstGeom prst="chevron">
            <a:avLst>
              <a:gd name="adj" fmla="val 28290"/>
            </a:avLst>
          </a:prstGeom>
          <a:solidFill>
            <a:srgbClr val="D1E5D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سهم: بشكل رتبة عسكرية 16">
            <a:extLst>
              <a:ext uri="{FF2B5EF4-FFF2-40B4-BE49-F238E27FC236}">
                <a16:creationId xmlns:a16="http://schemas.microsoft.com/office/drawing/2014/main" id="{6F7533F6-9305-23DD-C070-BDF95497631D}"/>
              </a:ext>
            </a:extLst>
          </p:cNvPr>
          <p:cNvSpPr/>
          <p:nvPr/>
        </p:nvSpPr>
        <p:spPr>
          <a:xfrm rot="10800000">
            <a:off x="466645" y="1578054"/>
            <a:ext cx="2353392" cy="707886"/>
          </a:xfrm>
          <a:prstGeom prst="chevron">
            <a:avLst>
              <a:gd name="adj" fmla="val 28290"/>
            </a:avLst>
          </a:prstGeom>
          <a:solidFill>
            <a:srgbClr val="D1E5D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سهم: بشكل رتبة عسكرية 17">
            <a:extLst>
              <a:ext uri="{FF2B5EF4-FFF2-40B4-BE49-F238E27FC236}">
                <a16:creationId xmlns:a16="http://schemas.microsoft.com/office/drawing/2014/main" id="{508FCC16-5422-5288-E397-63D007A64B29}"/>
              </a:ext>
            </a:extLst>
          </p:cNvPr>
          <p:cNvSpPr/>
          <p:nvPr/>
        </p:nvSpPr>
        <p:spPr>
          <a:xfrm rot="10800000">
            <a:off x="466644" y="2384499"/>
            <a:ext cx="2353394" cy="707886"/>
          </a:xfrm>
          <a:prstGeom prst="chevron">
            <a:avLst>
              <a:gd name="adj" fmla="val 28290"/>
            </a:avLst>
          </a:prstGeom>
          <a:solidFill>
            <a:srgbClr val="D1E5D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9" name="سهم: بشكل رتبة عسكرية 18">
            <a:extLst>
              <a:ext uri="{FF2B5EF4-FFF2-40B4-BE49-F238E27FC236}">
                <a16:creationId xmlns:a16="http://schemas.microsoft.com/office/drawing/2014/main" id="{8B4AF0CE-F1EB-048A-7FBD-4CFB1C1261CA}"/>
              </a:ext>
            </a:extLst>
          </p:cNvPr>
          <p:cNvSpPr/>
          <p:nvPr/>
        </p:nvSpPr>
        <p:spPr>
          <a:xfrm rot="10800000">
            <a:off x="466641" y="3170129"/>
            <a:ext cx="2353396" cy="707886"/>
          </a:xfrm>
          <a:prstGeom prst="chevron">
            <a:avLst>
              <a:gd name="adj" fmla="val 28290"/>
            </a:avLst>
          </a:prstGeom>
          <a:solidFill>
            <a:srgbClr val="D1E5D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سهم: بشكل رتبة عسكرية 19">
            <a:extLst>
              <a:ext uri="{FF2B5EF4-FFF2-40B4-BE49-F238E27FC236}">
                <a16:creationId xmlns:a16="http://schemas.microsoft.com/office/drawing/2014/main" id="{A1D5AAD0-5E4C-5A61-EF85-ED2CD28A425A}"/>
              </a:ext>
            </a:extLst>
          </p:cNvPr>
          <p:cNvSpPr/>
          <p:nvPr/>
        </p:nvSpPr>
        <p:spPr>
          <a:xfrm rot="10800000">
            <a:off x="466641" y="3984940"/>
            <a:ext cx="2353398" cy="707886"/>
          </a:xfrm>
          <a:prstGeom prst="chevron">
            <a:avLst>
              <a:gd name="adj" fmla="val 28290"/>
            </a:avLst>
          </a:prstGeom>
          <a:solidFill>
            <a:srgbClr val="D1E5D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DDF9C59-3C12-240F-0926-5849B8AE404F}"/>
              </a:ext>
            </a:extLst>
          </p:cNvPr>
          <p:cNvSpPr/>
          <p:nvPr/>
        </p:nvSpPr>
        <p:spPr>
          <a:xfrm>
            <a:off x="447436" y="928351"/>
            <a:ext cx="24930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عند الخروج من المسجد 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20A9F4E3-32F7-C28C-EFA7-F6C96C7E95BD}"/>
              </a:ext>
            </a:extLst>
          </p:cNvPr>
          <p:cNvSpPr/>
          <p:nvPr/>
        </p:nvSpPr>
        <p:spPr>
          <a:xfrm>
            <a:off x="375883" y="1728051"/>
            <a:ext cx="24930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عند دخول المسجد 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83B0AAB-B664-54EE-6A35-F4BA0DB4E084}"/>
              </a:ext>
            </a:extLst>
          </p:cNvPr>
          <p:cNvSpPr/>
          <p:nvPr/>
        </p:nvSpPr>
        <p:spPr>
          <a:xfrm>
            <a:off x="273185" y="2526973"/>
            <a:ext cx="24930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بعد الانتهاء من الفريضة 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C6F262B3-16E7-FE88-D98C-70A601FDE7E5}"/>
              </a:ext>
            </a:extLst>
          </p:cNvPr>
          <p:cNvSpPr/>
          <p:nvPr/>
        </p:nvSpPr>
        <p:spPr>
          <a:xfrm>
            <a:off x="273185" y="3313763"/>
            <a:ext cx="24930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عند السجود في الصلاة 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AED93D52-B908-414F-8628-D8A1F0AB04B0}"/>
              </a:ext>
            </a:extLst>
          </p:cNvPr>
          <p:cNvSpPr/>
          <p:nvPr/>
        </p:nvSpPr>
        <p:spPr>
          <a:xfrm>
            <a:off x="375564" y="4159273"/>
            <a:ext cx="24930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عند الركوع  في الصلاة </a:t>
            </a: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06BE962A-8222-38BC-4AC7-7D62E8298E6A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 flipH="1">
            <a:off x="2619776" y="992840"/>
            <a:ext cx="2791141" cy="939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5F79065B-E67B-018B-D740-5465A4B4963C}"/>
              </a:ext>
            </a:extLst>
          </p:cNvPr>
          <p:cNvCxnSpPr>
            <a:cxnSpLocks/>
            <a:endCxn id="15" idx="1"/>
          </p:cNvCxnSpPr>
          <p:nvPr/>
        </p:nvCxnSpPr>
        <p:spPr>
          <a:xfrm flipH="1" flipV="1">
            <a:off x="2759448" y="1138002"/>
            <a:ext cx="2771931" cy="7383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6CBFDEF0-E4E6-A125-B51D-27495AE7EC44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H="1" flipV="1">
            <a:off x="2619777" y="2738442"/>
            <a:ext cx="279114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CDCD3138-53F6-E295-85E6-739DA5E24F42}"/>
              </a:ext>
            </a:extLst>
          </p:cNvPr>
          <p:cNvCxnSpPr>
            <a:cxnSpLocks/>
            <a:endCxn id="20" idx="1"/>
          </p:cNvCxnSpPr>
          <p:nvPr/>
        </p:nvCxnSpPr>
        <p:spPr>
          <a:xfrm flipH="1">
            <a:off x="2619778" y="3610508"/>
            <a:ext cx="2882472" cy="7283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58EC58C0-1F75-6C79-DD5F-46A36B9446A0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 flipH="1" flipV="1">
            <a:off x="2619776" y="3524072"/>
            <a:ext cx="2810351" cy="9457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36781D43-E0EE-5C99-00E8-A4EBD898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30" y="4338883"/>
            <a:ext cx="748830" cy="6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خربش استراتيجية العمل ">
            <a:extLst>
              <a:ext uri="{FF2B5EF4-FFF2-40B4-BE49-F238E27FC236}">
                <a16:creationId xmlns:a16="http://schemas.microsoft.com/office/drawing/2014/main" id="{014AC371-39BD-778C-5583-4B26BE955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6557927" y="0"/>
            <a:ext cx="463479" cy="5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8430434-E516-414E-B445-BFAC7FACEE84}"/>
              </a:ext>
            </a:extLst>
          </p:cNvPr>
          <p:cNvSpPr/>
          <p:nvPr/>
        </p:nvSpPr>
        <p:spPr>
          <a:xfrm>
            <a:off x="4495808" y="265051"/>
            <a:ext cx="370325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أضع</a:t>
            </a:r>
            <a:r>
              <a:rPr lang="ar-SA" sz="20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علامة ( </a:t>
            </a:r>
            <a:r>
              <a:rPr lang="ar-S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r>
              <a:rPr lang="ar-SA" sz="20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) أو ( ×  ) مع التصحيح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AB57856-15F6-4DC5-B5B2-3D4B94E7CC58}"/>
              </a:ext>
            </a:extLst>
          </p:cNvPr>
          <p:cNvSpPr/>
          <p:nvPr/>
        </p:nvSpPr>
        <p:spPr>
          <a:xfrm>
            <a:off x="341951" y="773988"/>
            <a:ext cx="856843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صلاة الجماعة تشهدها الملائكة (        ).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ar-SA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يجب علينا المحافظة على نظافة المسجد (         )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ar-SA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تشتمل الصلاة على أركان فقط (         )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ar-SA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الصراط المستقيم هو الطريق الواضح الذي لاعِوَج فيه وهو دين الإسلام (        )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ar-SA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معنى "آمين " اللهم استجب وهي من الفاتحة (         )     </a:t>
            </a: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7A9F1BE3-ECDD-4DCC-9834-8256FC6F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4" y="210881"/>
            <a:ext cx="923656" cy="7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6746DF1-2D45-4A81-9B35-11CF162DEC8E}"/>
              </a:ext>
            </a:extLst>
          </p:cNvPr>
          <p:cNvSpPr/>
          <p:nvPr/>
        </p:nvSpPr>
        <p:spPr>
          <a:xfrm>
            <a:off x="4764199" y="556334"/>
            <a:ext cx="513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D631B9E-F840-4884-9A88-EE40D8430936}"/>
              </a:ext>
            </a:extLst>
          </p:cNvPr>
          <p:cNvSpPr/>
          <p:nvPr/>
        </p:nvSpPr>
        <p:spPr>
          <a:xfrm>
            <a:off x="3766665" y="1258799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9D225A9-9C17-47DA-950E-439A74E52FD4}"/>
              </a:ext>
            </a:extLst>
          </p:cNvPr>
          <p:cNvSpPr/>
          <p:nvPr/>
        </p:nvSpPr>
        <p:spPr>
          <a:xfrm>
            <a:off x="761639" y="2676659"/>
            <a:ext cx="465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B39DB0C-469E-06D5-6D90-33645E7A3939}"/>
              </a:ext>
            </a:extLst>
          </p:cNvPr>
          <p:cNvSpPr/>
          <p:nvPr/>
        </p:nvSpPr>
        <p:spPr>
          <a:xfrm>
            <a:off x="4764199" y="2020483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23A38E9-D622-C941-CDC6-A85FBECDF2B0}"/>
              </a:ext>
            </a:extLst>
          </p:cNvPr>
          <p:cNvSpPr/>
          <p:nvPr/>
        </p:nvSpPr>
        <p:spPr>
          <a:xfrm>
            <a:off x="3178042" y="347424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CA56912-3FDA-BFFE-4735-49BDBFA2A46D}"/>
              </a:ext>
            </a:extLst>
          </p:cNvPr>
          <p:cNvSpPr/>
          <p:nvPr/>
        </p:nvSpPr>
        <p:spPr>
          <a:xfrm>
            <a:off x="1701449" y="2283571"/>
            <a:ext cx="24304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أركان وواجبات وسنن </a:t>
            </a:r>
            <a:endParaRPr lang="ar-SA" sz="2400" b="0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838551C-C589-6A7F-9796-2FDAADF6C317}"/>
              </a:ext>
            </a:extLst>
          </p:cNvPr>
          <p:cNvSpPr/>
          <p:nvPr/>
        </p:nvSpPr>
        <p:spPr>
          <a:xfrm>
            <a:off x="1039249" y="3728643"/>
            <a:ext cx="18774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ليست من الفاتحة</a:t>
            </a:r>
            <a:endParaRPr lang="ar-SA" sz="2400" b="0" cap="none" spc="0" dirty="0">
              <a:ln w="0"/>
              <a:solidFill>
                <a:srgbClr val="4949D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خربش استراتيجية العمل ">
            <a:extLst>
              <a:ext uri="{FF2B5EF4-FFF2-40B4-BE49-F238E27FC236}">
                <a16:creationId xmlns:a16="http://schemas.microsoft.com/office/drawing/2014/main" id="{B7DFF323-0F19-B196-3924-CFA5A3166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8372619" y="0"/>
            <a:ext cx="652961" cy="8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351AB97B-1CFB-41C9-BA21-EE0C11D857DD}"/>
              </a:ext>
            </a:extLst>
          </p:cNvPr>
          <p:cNvSpPr/>
          <p:nvPr/>
        </p:nvSpPr>
        <p:spPr>
          <a:xfrm>
            <a:off x="3066619" y="1908479"/>
            <a:ext cx="301076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أولا : توحيد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0BBDACF-A4B0-4761-8600-5064352F9D45}"/>
              </a:ext>
            </a:extLst>
          </p:cNvPr>
          <p:cNvSpPr/>
          <p:nvPr/>
        </p:nvSpPr>
        <p:spPr>
          <a:xfrm>
            <a:off x="2607362" y="584416"/>
            <a:ext cx="392928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دراسات إسلامية </a:t>
            </a:r>
          </a:p>
        </p:txBody>
      </p:sp>
    </p:spTree>
    <p:extLst>
      <p:ext uri="{BB962C8B-B14F-4D97-AF65-F5344CB8AC3E}">
        <p14:creationId xmlns:p14="http://schemas.microsoft.com/office/powerpoint/2010/main" val="2507139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2;p44">
            <a:extLst>
              <a:ext uri="{FF2B5EF4-FFF2-40B4-BE49-F238E27FC236}">
                <a16:creationId xmlns:a16="http://schemas.microsoft.com/office/drawing/2014/main" id="{A702563C-766A-4810-B415-65A5AA43FD42}"/>
              </a:ext>
            </a:extLst>
          </p:cNvPr>
          <p:cNvSpPr/>
          <p:nvPr/>
        </p:nvSpPr>
        <p:spPr>
          <a:xfrm rot="2705692">
            <a:off x="7825141" y="3154833"/>
            <a:ext cx="1693345" cy="1331204"/>
          </a:xfrm>
          <a:custGeom>
            <a:avLst/>
            <a:gdLst/>
            <a:ahLst/>
            <a:cxnLst/>
            <a:rect l="l" t="t" r="r" b="b"/>
            <a:pathLst>
              <a:path w="33751" h="23908" extrusionOk="0">
                <a:moveTo>
                  <a:pt x="7666" y="1"/>
                </a:moveTo>
                <a:cubicBezTo>
                  <a:pt x="7621" y="1"/>
                  <a:pt x="7576" y="1"/>
                  <a:pt x="7531" y="3"/>
                </a:cubicBezTo>
                <a:cubicBezTo>
                  <a:pt x="7437" y="6"/>
                  <a:pt x="7365" y="110"/>
                  <a:pt x="7391" y="209"/>
                </a:cubicBezTo>
                <a:cubicBezTo>
                  <a:pt x="7636" y="1096"/>
                  <a:pt x="7749" y="2017"/>
                  <a:pt x="7744" y="2981"/>
                </a:cubicBezTo>
                <a:cubicBezTo>
                  <a:pt x="6893" y="2952"/>
                  <a:pt x="6433" y="2098"/>
                  <a:pt x="5785" y="1638"/>
                </a:cubicBezTo>
                <a:cubicBezTo>
                  <a:pt x="5428" y="1386"/>
                  <a:pt x="5029" y="1273"/>
                  <a:pt x="4596" y="1273"/>
                </a:cubicBezTo>
                <a:cubicBezTo>
                  <a:pt x="4494" y="1273"/>
                  <a:pt x="4389" y="1279"/>
                  <a:pt x="4284" y="1291"/>
                </a:cubicBezTo>
                <a:cubicBezTo>
                  <a:pt x="3203" y="1413"/>
                  <a:pt x="2062" y="2103"/>
                  <a:pt x="992" y="2103"/>
                </a:cubicBezTo>
                <a:cubicBezTo>
                  <a:pt x="728" y="2103"/>
                  <a:pt x="469" y="2061"/>
                  <a:pt x="217" y="1959"/>
                </a:cubicBezTo>
                <a:cubicBezTo>
                  <a:pt x="204" y="1953"/>
                  <a:pt x="191" y="1951"/>
                  <a:pt x="178" y="1951"/>
                </a:cubicBezTo>
                <a:cubicBezTo>
                  <a:pt x="81" y="1951"/>
                  <a:pt x="1" y="2098"/>
                  <a:pt x="57" y="2189"/>
                </a:cubicBezTo>
                <a:cubicBezTo>
                  <a:pt x="553" y="2942"/>
                  <a:pt x="1049" y="3696"/>
                  <a:pt x="1543" y="4451"/>
                </a:cubicBezTo>
                <a:cubicBezTo>
                  <a:pt x="1980" y="5122"/>
                  <a:pt x="2385" y="5956"/>
                  <a:pt x="3006" y="6435"/>
                </a:cubicBezTo>
                <a:cubicBezTo>
                  <a:pt x="3318" y="6674"/>
                  <a:pt x="3680" y="6749"/>
                  <a:pt x="4064" y="6749"/>
                </a:cubicBezTo>
                <a:cubicBezTo>
                  <a:pt x="4721" y="6749"/>
                  <a:pt x="5441" y="6529"/>
                  <a:pt x="6082" y="6529"/>
                </a:cubicBezTo>
                <a:cubicBezTo>
                  <a:pt x="6489" y="6529"/>
                  <a:pt x="6865" y="6618"/>
                  <a:pt x="7172" y="6909"/>
                </a:cubicBezTo>
                <a:lnTo>
                  <a:pt x="4092" y="8262"/>
                </a:lnTo>
                <a:cubicBezTo>
                  <a:pt x="4033" y="8287"/>
                  <a:pt x="3989" y="8392"/>
                  <a:pt x="4017" y="8450"/>
                </a:cubicBezTo>
                <a:cubicBezTo>
                  <a:pt x="4640" y="9769"/>
                  <a:pt x="5448" y="11160"/>
                  <a:pt x="6890" y="11160"/>
                </a:cubicBezTo>
                <a:cubicBezTo>
                  <a:pt x="7074" y="11160"/>
                  <a:pt x="7268" y="11137"/>
                  <a:pt x="7473" y="11088"/>
                </a:cubicBezTo>
                <a:cubicBezTo>
                  <a:pt x="8367" y="10878"/>
                  <a:pt x="9204" y="10329"/>
                  <a:pt x="10088" y="10045"/>
                </a:cubicBezTo>
                <a:cubicBezTo>
                  <a:pt x="10563" y="9891"/>
                  <a:pt x="11047" y="9793"/>
                  <a:pt x="11509" y="9793"/>
                </a:cubicBezTo>
                <a:cubicBezTo>
                  <a:pt x="12048" y="9793"/>
                  <a:pt x="12558" y="9927"/>
                  <a:pt x="12991" y="10263"/>
                </a:cubicBezTo>
                <a:lnTo>
                  <a:pt x="8586" y="12549"/>
                </a:lnTo>
                <a:cubicBezTo>
                  <a:pt x="8492" y="12597"/>
                  <a:pt x="8483" y="12732"/>
                  <a:pt x="8545" y="12789"/>
                </a:cubicBezTo>
                <a:cubicBezTo>
                  <a:pt x="9324" y="13539"/>
                  <a:pt x="10126" y="14252"/>
                  <a:pt x="10961" y="14922"/>
                </a:cubicBezTo>
                <a:cubicBezTo>
                  <a:pt x="11353" y="15233"/>
                  <a:pt x="11941" y="15947"/>
                  <a:pt x="12540" y="15947"/>
                </a:cubicBezTo>
                <a:cubicBezTo>
                  <a:pt x="12634" y="15947"/>
                  <a:pt x="12729" y="15929"/>
                  <a:pt x="12822" y="15889"/>
                </a:cubicBezTo>
                <a:cubicBezTo>
                  <a:pt x="13227" y="15720"/>
                  <a:pt x="13603" y="15355"/>
                  <a:pt x="13993" y="15123"/>
                </a:cubicBezTo>
                <a:cubicBezTo>
                  <a:pt x="14455" y="14849"/>
                  <a:pt x="14943" y="14620"/>
                  <a:pt x="15449" y="14441"/>
                </a:cubicBezTo>
                <a:cubicBezTo>
                  <a:pt x="16265" y="14152"/>
                  <a:pt x="17086" y="14015"/>
                  <a:pt x="17896" y="14015"/>
                </a:cubicBezTo>
                <a:cubicBezTo>
                  <a:pt x="17966" y="14015"/>
                  <a:pt x="18036" y="14016"/>
                  <a:pt x="18106" y="14018"/>
                </a:cubicBezTo>
                <a:cubicBezTo>
                  <a:pt x="17034" y="15111"/>
                  <a:pt x="15866" y="16042"/>
                  <a:pt x="14607" y="16795"/>
                </a:cubicBezTo>
                <a:cubicBezTo>
                  <a:pt x="14550" y="16833"/>
                  <a:pt x="14502" y="16921"/>
                  <a:pt x="14532" y="16988"/>
                </a:cubicBezTo>
                <a:cubicBezTo>
                  <a:pt x="15134" y="18323"/>
                  <a:pt x="16133" y="18786"/>
                  <a:pt x="17288" y="18786"/>
                </a:cubicBezTo>
                <a:cubicBezTo>
                  <a:pt x="19056" y="18786"/>
                  <a:pt x="21189" y="17703"/>
                  <a:pt x="22824" y="17009"/>
                </a:cubicBezTo>
                <a:lnTo>
                  <a:pt x="22824" y="17009"/>
                </a:lnTo>
                <a:cubicBezTo>
                  <a:pt x="22419" y="17700"/>
                  <a:pt x="22013" y="18392"/>
                  <a:pt x="21608" y="19086"/>
                </a:cubicBezTo>
                <a:cubicBezTo>
                  <a:pt x="21559" y="19171"/>
                  <a:pt x="21574" y="19262"/>
                  <a:pt x="21646" y="19297"/>
                </a:cubicBezTo>
                <a:cubicBezTo>
                  <a:pt x="22434" y="19656"/>
                  <a:pt x="23287" y="19847"/>
                  <a:pt x="24170" y="19847"/>
                </a:cubicBezTo>
                <a:cubicBezTo>
                  <a:pt x="24599" y="19847"/>
                  <a:pt x="25035" y="19802"/>
                  <a:pt x="25474" y="19710"/>
                </a:cubicBezTo>
                <a:cubicBezTo>
                  <a:pt x="26245" y="19550"/>
                  <a:pt x="27017" y="19205"/>
                  <a:pt x="27785" y="19205"/>
                </a:cubicBezTo>
                <a:cubicBezTo>
                  <a:pt x="27827" y="19205"/>
                  <a:pt x="27870" y="19206"/>
                  <a:pt x="27912" y="19209"/>
                </a:cubicBezTo>
                <a:cubicBezTo>
                  <a:pt x="28743" y="19253"/>
                  <a:pt x="29473" y="19671"/>
                  <a:pt x="30062" y="20231"/>
                </a:cubicBezTo>
                <a:cubicBezTo>
                  <a:pt x="30620" y="20759"/>
                  <a:pt x="31054" y="21437"/>
                  <a:pt x="31458" y="22124"/>
                </a:cubicBezTo>
                <a:cubicBezTo>
                  <a:pt x="31775" y="22670"/>
                  <a:pt x="32053" y="23533"/>
                  <a:pt x="32588" y="23843"/>
                </a:cubicBezTo>
                <a:cubicBezTo>
                  <a:pt x="32666" y="23888"/>
                  <a:pt x="32751" y="23908"/>
                  <a:pt x="32837" y="23908"/>
                </a:cubicBezTo>
                <a:cubicBezTo>
                  <a:pt x="33283" y="23908"/>
                  <a:pt x="33751" y="23370"/>
                  <a:pt x="33418" y="22956"/>
                </a:cubicBezTo>
                <a:cubicBezTo>
                  <a:pt x="32770" y="21358"/>
                  <a:pt x="31462" y="20420"/>
                  <a:pt x="30309" y="19336"/>
                </a:cubicBezTo>
                <a:cubicBezTo>
                  <a:pt x="29588" y="18656"/>
                  <a:pt x="28947" y="17899"/>
                  <a:pt x="28553" y="16905"/>
                </a:cubicBezTo>
                <a:cubicBezTo>
                  <a:pt x="28232" y="16099"/>
                  <a:pt x="28044" y="15216"/>
                  <a:pt x="27815" y="14362"/>
                </a:cubicBezTo>
                <a:cubicBezTo>
                  <a:pt x="27605" y="13582"/>
                  <a:pt x="27364" y="12799"/>
                  <a:pt x="26954" y="12148"/>
                </a:cubicBezTo>
                <a:cubicBezTo>
                  <a:pt x="26771" y="11859"/>
                  <a:pt x="26355" y="11187"/>
                  <a:pt x="25935" y="11187"/>
                </a:cubicBezTo>
                <a:cubicBezTo>
                  <a:pt x="25868" y="11187"/>
                  <a:pt x="25801" y="11205"/>
                  <a:pt x="25735" y="11243"/>
                </a:cubicBezTo>
                <a:cubicBezTo>
                  <a:pt x="25443" y="11413"/>
                  <a:pt x="25266" y="11908"/>
                  <a:pt x="25092" y="12204"/>
                </a:cubicBezTo>
                <a:cubicBezTo>
                  <a:pt x="24987" y="12377"/>
                  <a:pt x="24963" y="12452"/>
                  <a:pt x="24917" y="12452"/>
                </a:cubicBezTo>
                <a:cubicBezTo>
                  <a:pt x="24869" y="12452"/>
                  <a:pt x="24797" y="12371"/>
                  <a:pt x="24584" y="12235"/>
                </a:cubicBezTo>
                <a:cubicBezTo>
                  <a:pt x="24168" y="11967"/>
                  <a:pt x="24238" y="12058"/>
                  <a:pt x="24248" y="11594"/>
                </a:cubicBezTo>
                <a:cubicBezTo>
                  <a:pt x="24251" y="11377"/>
                  <a:pt x="24254" y="11160"/>
                  <a:pt x="24239" y="10947"/>
                </a:cubicBezTo>
                <a:cubicBezTo>
                  <a:pt x="24178" y="10051"/>
                  <a:pt x="23907" y="9219"/>
                  <a:pt x="23516" y="8495"/>
                </a:cubicBezTo>
                <a:cubicBezTo>
                  <a:pt x="22426" y="6464"/>
                  <a:pt x="20458" y="5416"/>
                  <a:pt x="18591" y="4432"/>
                </a:cubicBezTo>
                <a:cubicBezTo>
                  <a:pt x="18578" y="4425"/>
                  <a:pt x="18565" y="4422"/>
                  <a:pt x="18552" y="4422"/>
                </a:cubicBezTo>
                <a:cubicBezTo>
                  <a:pt x="18478" y="4422"/>
                  <a:pt x="18407" y="4518"/>
                  <a:pt x="18413" y="4598"/>
                </a:cubicBezTo>
                <a:cubicBezTo>
                  <a:pt x="18445" y="5259"/>
                  <a:pt x="18406" y="5928"/>
                  <a:pt x="18252" y="6602"/>
                </a:cubicBezTo>
                <a:cubicBezTo>
                  <a:pt x="18193" y="6866"/>
                  <a:pt x="18116" y="7289"/>
                  <a:pt x="17914" y="7501"/>
                </a:cubicBezTo>
                <a:cubicBezTo>
                  <a:pt x="17787" y="7635"/>
                  <a:pt x="17675" y="7690"/>
                  <a:pt x="17575" y="7690"/>
                </a:cubicBezTo>
                <a:cubicBezTo>
                  <a:pt x="17213" y="7690"/>
                  <a:pt x="17020" y="6973"/>
                  <a:pt x="16959" y="6722"/>
                </a:cubicBezTo>
                <a:cubicBezTo>
                  <a:pt x="16740" y="5825"/>
                  <a:pt x="16796" y="4819"/>
                  <a:pt x="16433" y="3988"/>
                </a:cubicBezTo>
                <a:cubicBezTo>
                  <a:pt x="15726" y="2361"/>
                  <a:pt x="13930" y="1941"/>
                  <a:pt x="12419" y="1639"/>
                </a:cubicBezTo>
                <a:cubicBezTo>
                  <a:pt x="12409" y="1637"/>
                  <a:pt x="12399" y="1636"/>
                  <a:pt x="12389" y="1636"/>
                </a:cubicBezTo>
                <a:cubicBezTo>
                  <a:pt x="12296" y="1636"/>
                  <a:pt x="12219" y="1731"/>
                  <a:pt x="12247" y="1839"/>
                </a:cubicBezTo>
                <a:cubicBezTo>
                  <a:pt x="12523" y="2998"/>
                  <a:pt x="12548" y="4217"/>
                  <a:pt x="12337" y="5469"/>
                </a:cubicBezTo>
                <a:cubicBezTo>
                  <a:pt x="11422" y="4513"/>
                  <a:pt x="11506" y="2721"/>
                  <a:pt x="10740" y="1605"/>
                </a:cubicBezTo>
                <a:cubicBezTo>
                  <a:pt x="10028" y="569"/>
                  <a:pt x="8902" y="1"/>
                  <a:pt x="7666" y="1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990;p43">
            <a:extLst>
              <a:ext uri="{FF2B5EF4-FFF2-40B4-BE49-F238E27FC236}">
                <a16:creationId xmlns:a16="http://schemas.microsoft.com/office/drawing/2014/main" id="{56FD4448-B7D1-4E51-96F4-84BEB395B9F5}"/>
              </a:ext>
            </a:extLst>
          </p:cNvPr>
          <p:cNvGrpSpPr/>
          <p:nvPr/>
        </p:nvGrpSpPr>
        <p:grpSpPr>
          <a:xfrm rot="14373301" flipV="1">
            <a:off x="-174722" y="4040681"/>
            <a:ext cx="1370940" cy="776860"/>
            <a:chOff x="2259875" y="157475"/>
            <a:chExt cx="900500" cy="930300"/>
          </a:xfrm>
        </p:grpSpPr>
        <p:sp>
          <p:nvSpPr>
            <p:cNvPr id="4" name="Google Shape;991;p43">
              <a:extLst>
                <a:ext uri="{FF2B5EF4-FFF2-40B4-BE49-F238E27FC236}">
                  <a16:creationId xmlns:a16="http://schemas.microsoft.com/office/drawing/2014/main" id="{8071270B-1C5A-4EBE-8ECD-62BF4DC32C0B}"/>
                </a:ext>
              </a:extLst>
            </p:cNvPr>
            <p:cNvSpPr/>
            <p:nvPr/>
          </p:nvSpPr>
          <p:spPr>
            <a:xfrm>
              <a:off x="2259875" y="157475"/>
              <a:ext cx="900500" cy="930300"/>
            </a:xfrm>
            <a:custGeom>
              <a:avLst/>
              <a:gdLst/>
              <a:ahLst/>
              <a:cxnLst/>
              <a:rect l="l" t="t" r="r" b="b"/>
              <a:pathLst>
                <a:path w="36020" h="37212" extrusionOk="0">
                  <a:moveTo>
                    <a:pt x="13172" y="1"/>
                  </a:moveTo>
                  <a:cubicBezTo>
                    <a:pt x="13134" y="1"/>
                    <a:pt x="13096" y="20"/>
                    <a:pt x="13070" y="60"/>
                  </a:cubicBezTo>
                  <a:cubicBezTo>
                    <a:pt x="11606" y="2310"/>
                    <a:pt x="10315" y="4886"/>
                    <a:pt x="10643" y="7653"/>
                  </a:cubicBezTo>
                  <a:cubicBezTo>
                    <a:pt x="10804" y="9002"/>
                    <a:pt x="11416" y="10065"/>
                    <a:pt x="12150" y="11180"/>
                  </a:cubicBezTo>
                  <a:cubicBezTo>
                    <a:pt x="12894" y="12312"/>
                    <a:pt x="13680" y="13821"/>
                    <a:pt x="12860" y="15101"/>
                  </a:cubicBezTo>
                  <a:cubicBezTo>
                    <a:pt x="11122" y="13423"/>
                    <a:pt x="10709" y="10496"/>
                    <a:pt x="8440" y="9355"/>
                  </a:cubicBezTo>
                  <a:cubicBezTo>
                    <a:pt x="7175" y="8720"/>
                    <a:pt x="5568" y="8703"/>
                    <a:pt x="4187" y="8509"/>
                  </a:cubicBezTo>
                  <a:cubicBezTo>
                    <a:pt x="3387" y="8397"/>
                    <a:pt x="2586" y="8280"/>
                    <a:pt x="1783" y="8173"/>
                  </a:cubicBezTo>
                  <a:cubicBezTo>
                    <a:pt x="1656" y="8156"/>
                    <a:pt x="1517" y="8137"/>
                    <a:pt x="1381" y="8137"/>
                  </a:cubicBezTo>
                  <a:cubicBezTo>
                    <a:pt x="1156" y="8137"/>
                    <a:pt x="940" y="8190"/>
                    <a:pt x="800" y="8399"/>
                  </a:cubicBezTo>
                  <a:cubicBezTo>
                    <a:pt x="290" y="9165"/>
                    <a:pt x="1516" y="10220"/>
                    <a:pt x="1931" y="10678"/>
                  </a:cubicBezTo>
                  <a:cubicBezTo>
                    <a:pt x="2950" y="11810"/>
                    <a:pt x="3987" y="12930"/>
                    <a:pt x="5106" y="13964"/>
                  </a:cubicBezTo>
                  <a:cubicBezTo>
                    <a:pt x="6202" y="14980"/>
                    <a:pt x="7378" y="15856"/>
                    <a:pt x="8624" y="16676"/>
                  </a:cubicBezTo>
                  <a:cubicBezTo>
                    <a:pt x="8967" y="16901"/>
                    <a:pt x="9306" y="17130"/>
                    <a:pt x="9624" y="17387"/>
                  </a:cubicBezTo>
                  <a:cubicBezTo>
                    <a:pt x="9760" y="17494"/>
                    <a:pt x="9894" y="17606"/>
                    <a:pt x="10020" y="17725"/>
                  </a:cubicBezTo>
                  <a:cubicBezTo>
                    <a:pt x="10316" y="18002"/>
                    <a:pt x="10339" y="17948"/>
                    <a:pt x="10192" y="18381"/>
                  </a:cubicBezTo>
                  <a:cubicBezTo>
                    <a:pt x="10097" y="18657"/>
                    <a:pt x="10069" y="18752"/>
                    <a:pt x="9938" y="18752"/>
                  </a:cubicBezTo>
                  <a:cubicBezTo>
                    <a:pt x="9871" y="18752"/>
                    <a:pt x="9779" y="18728"/>
                    <a:pt x="9637" y="18690"/>
                  </a:cubicBezTo>
                  <a:cubicBezTo>
                    <a:pt x="9454" y="18640"/>
                    <a:pt x="9270" y="18550"/>
                    <a:pt x="9097" y="18473"/>
                  </a:cubicBezTo>
                  <a:cubicBezTo>
                    <a:pt x="8752" y="18321"/>
                    <a:pt x="8417" y="18151"/>
                    <a:pt x="8081" y="17982"/>
                  </a:cubicBezTo>
                  <a:cubicBezTo>
                    <a:pt x="6946" y="17409"/>
                    <a:pt x="5775" y="16824"/>
                    <a:pt x="4484" y="16824"/>
                  </a:cubicBezTo>
                  <a:cubicBezTo>
                    <a:pt x="4395" y="16824"/>
                    <a:pt x="4305" y="16827"/>
                    <a:pt x="4215" y="16832"/>
                  </a:cubicBezTo>
                  <a:cubicBezTo>
                    <a:pt x="2713" y="16925"/>
                    <a:pt x="1354" y="17698"/>
                    <a:pt x="80" y="18434"/>
                  </a:cubicBezTo>
                  <a:cubicBezTo>
                    <a:pt x="26" y="18466"/>
                    <a:pt x="0" y="18546"/>
                    <a:pt x="38" y="18599"/>
                  </a:cubicBezTo>
                  <a:cubicBezTo>
                    <a:pt x="824" y="19768"/>
                    <a:pt x="2000" y="20558"/>
                    <a:pt x="3331" y="20988"/>
                  </a:cubicBezTo>
                  <a:cubicBezTo>
                    <a:pt x="4739" y="21443"/>
                    <a:pt x="6120" y="21316"/>
                    <a:pt x="7562" y="21441"/>
                  </a:cubicBezTo>
                  <a:cubicBezTo>
                    <a:pt x="8087" y="21486"/>
                    <a:pt x="10242" y="21935"/>
                    <a:pt x="9583" y="22955"/>
                  </a:cubicBezTo>
                  <a:cubicBezTo>
                    <a:pt x="9392" y="23252"/>
                    <a:pt x="8774" y="23316"/>
                    <a:pt x="8461" y="23370"/>
                  </a:cubicBezTo>
                  <a:cubicBezTo>
                    <a:pt x="7993" y="23449"/>
                    <a:pt x="7531" y="23551"/>
                    <a:pt x="7077" y="23691"/>
                  </a:cubicBezTo>
                  <a:cubicBezTo>
                    <a:pt x="5369" y="24212"/>
                    <a:pt x="3831" y="25153"/>
                    <a:pt x="2567" y="26410"/>
                  </a:cubicBezTo>
                  <a:cubicBezTo>
                    <a:pt x="2499" y="26476"/>
                    <a:pt x="2539" y="26585"/>
                    <a:pt x="2624" y="26610"/>
                  </a:cubicBezTo>
                  <a:cubicBezTo>
                    <a:pt x="3778" y="26963"/>
                    <a:pt x="4987" y="27168"/>
                    <a:pt x="6172" y="27168"/>
                  </a:cubicBezTo>
                  <a:cubicBezTo>
                    <a:pt x="8522" y="27168"/>
                    <a:pt x="10776" y="26363"/>
                    <a:pt x="12310" y="24316"/>
                  </a:cubicBezTo>
                  <a:cubicBezTo>
                    <a:pt x="12567" y="23972"/>
                    <a:pt x="12812" y="23616"/>
                    <a:pt x="13096" y="23293"/>
                  </a:cubicBezTo>
                  <a:cubicBezTo>
                    <a:pt x="13221" y="23146"/>
                    <a:pt x="13354" y="23008"/>
                    <a:pt x="13498" y="22880"/>
                  </a:cubicBezTo>
                  <a:cubicBezTo>
                    <a:pt x="13611" y="22781"/>
                    <a:pt x="14113" y="22358"/>
                    <a:pt x="14344" y="22358"/>
                  </a:cubicBezTo>
                  <a:cubicBezTo>
                    <a:pt x="14356" y="22358"/>
                    <a:pt x="14368" y="22359"/>
                    <a:pt x="14379" y="22362"/>
                  </a:cubicBezTo>
                  <a:cubicBezTo>
                    <a:pt x="14446" y="22472"/>
                    <a:pt x="14515" y="22580"/>
                    <a:pt x="14583" y="22690"/>
                  </a:cubicBezTo>
                  <a:cubicBezTo>
                    <a:pt x="14783" y="22834"/>
                    <a:pt x="14836" y="23000"/>
                    <a:pt x="14742" y="23189"/>
                  </a:cubicBezTo>
                  <a:cubicBezTo>
                    <a:pt x="14721" y="23333"/>
                    <a:pt x="14615" y="23505"/>
                    <a:pt x="14558" y="23641"/>
                  </a:cubicBezTo>
                  <a:cubicBezTo>
                    <a:pt x="14453" y="23888"/>
                    <a:pt x="14346" y="24135"/>
                    <a:pt x="14239" y="24383"/>
                  </a:cubicBezTo>
                  <a:cubicBezTo>
                    <a:pt x="14025" y="24879"/>
                    <a:pt x="13808" y="25374"/>
                    <a:pt x="13588" y="25868"/>
                  </a:cubicBezTo>
                  <a:cubicBezTo>
                    <a:pt x="12726" y="27809"/>
                    <a:pt x="11827" y="29731"/>
                    <a:pt x="10892" y="31635"/>
                  </a:cubicBezTo>
                  <a:cubicBezTo>
                    <a:pt x="10362" y="32708"/>
                    <a:pt x="9821" y="33774"/>
                    <a:pt x="9271" y="34836"/>
                  </a:cubicBezTo>
                  <a:cubicBezTo>
                    <a:pt x="8920" y="35511"/>
                    <a:pt x="8424" y="36300"/>
                    <a:pt x="8863" y="37043"/>
                  </a:cubicBezTo>
                  <a:cubicBezTo>
                    <a:pt x="8888" y="37084"/>
                    <a:pt x="8923" y="37100"/>
                    <a:pt x="8959" y="37100"/>
                  </a:cubicBezTo>
                  <a:cubicBezTo>
                    <a:pt x="8980" y="37100"/>
                    <a:pt x="9001" y="37094"/>
                    <a:pt x="9020" y="37084"/>
                  </a:cubicBezTo>
                  <a:cubicBezTo>
                    <a:pt x="9021" y="37156"/>
                    <a:pt x="9089" y="37212"/>
                    <a:pt x="9152" y="37212"/>
                  </a:cubicBezTo>
                  <a:cubicBezTo>
                    <a:pt x="9189" y="37212"/>
                    <a:pt x="9224" y="37193"/>
                    <a:pt x="9244" y="37149"/>
                  </a:cubicBezTo>
                  <a:cubicBezTo>
                    <a:pt x="11309" y="32712"/>
                    <a:pt x="13318" y="28247"/>
                    <a:pt x="15438" y="23840"/>
                  </a:cubicBezTo>
                  <a:cubicBezTo>
                    <a:pt x="15503" y="23706"/>
                    <a:pt x="15559" y="23533"/>
                    <a:pt x="15674" y="23432"/>
                  </a:cubicBezTo>
                  <a:cubicBezTo>
                    <a:pt x="15707" y="23386"/>
                    <a:pt x="15742" y="23340"/>
                    <a:pt x="15775" y="23297"/>
                  </a:cubicBezTo>
                  <a:cubicBezTo>
                    <a:pt x="15992" y="23349"/>
                    <a:pt x="16211" y="23400"/>
                    <a:pt x="16427" y="23453"/>
                  </a:cubicBezTo>
                  <a:cubicBezTo>
                    <a:pt x="16574" y="23574"/>
                    <a:pt x="16650" y="23912"/>
                    <a:pt x="16693" y="24079"/>
                  </a:cubicBezTo>
                  <a:cubicBezTo>
                    <a:pt x="16807" y="24490"/>
                    <a:pt x="16817" y="24921"/>
                    <a:pt x="16797" y="25344"/>
                  </a:cubicBezTo>
                  <a:cubicBezTo>
                    <a:pt x="16759" y="26131"/>
                    <a:pt x="16590" y="26904"/>
                    <a:pt x="16551" y="27692"/>
                  </a:cubicBezTo>
                  <a:cubicBezTo>
                    <a:pt x="16519" y="28344"/>
                    <a:pt x="16579" y="29024"/>
                    <a:pt x="16920" y="29594"/>
                  </a:cubicBezTo>
                  <a:cubicBezTo>
                    <a:pt x="17115" y="29919"/>
                    <a:pt x="17392" y="30168"/>
                    <a:pt x="17683" y="30408"/>
                  </a:cubicBezTo>
                  <a:cubicBezTo>
                    <a:pt x="18177" y="30816"/>
                    <a:pt x="18564" y="31194"/>
                    <a:pt x="18894" y="31761"/>
                  </a:cubicBezTo>
                  <a:cubicBezTo>
                    <a:pt x="19375" y="32583"/>
                    <a:pt x="19811" y="33144"/>
                    <a:pt x="20710" y="33499"/>
                  </a:cubicBezTo>
                  <a:cubicBezTo>
                    <a:pt x="21635" y="33866"/>
                    <a:pt x="22766" y="33981"/>
                    <a:pt x="23393" y="34838"/>
                  </a:cubicBezTo>
                  <a:cubicBezTo>
                    <a:pt x="23420" y="34877"/>
                    <a:pt x="23460" y="34897"/>
                    <a:pt x="23500" y="34897"/>
                  </a:cubicBezTo>
                  <a:cubicBezTo>
                    <a:pt x="23539" y="34897"/>
                    <a:pt x="23577" y="34878"/>
                    <a:pt x="23602" y="34837"/>
                  </a:cubicBezTo>
                  <a:cubicBezTo>
                    <a:pt x="24367" y="33603"/>
                    <a:pt x="23846" y="32196"/>
                    <a:pt x="23190" y="31040"/>
                  </a:cubicBezTo>
                  <a:cubicBezTo>
                    <a:pt x="22273" y="29426"/>
                    <a:pt x="21487" y="27824"/>
                    <a:pt x="21000" y="26031"/>
                  </a:cubicBezTo>
                  <a:lnTo>
                    <a:pt x="21000" y="26031"/>
                  </a:lnTo>
                  <a:cubicBezTo>
                    <a:pt x="23356" y="27116"/>
                    <a:pt x="25315" y="29035"/>
                    <a:pt x="27896" y="29613"/>
                  </a:cubicBezTo>
                  <a:cubicBezTo>
                    <a:pt x="28343" y="29713"/>
                    <a:pt x="28808" y="29772"/>
                    <a:pt x="29272" y="29772"/>
                  </a:cubicBezTo>
                  <a:cubicBezTo>
                    <a:pt x="29947" y="29772"/>
                    <a:pt x="30619" y="29648"/>
                    <a:pt x="31228" y="29350"/>
                  </a:cubicBezTo>
                  <a:cubicBezTo>
                    <a:pt x="31495" y="29217"/>
                    <a:pt x="31763" y="29072"/>
                    <a:pt x="31750" y="28741"/>
                  </a:cubicBezTo>
                  <a:cubicBezTo>
                    <a:pt x="31735" y="28261"/>
                    <a:pt x="31204" y="27670"/>
                    <a:pt x="30921" y="27310"/>
                  </a:cubicBezTo>
                  <a:cubicBezTo>
                    <a:pt x="30181" y="26364"/>
                    <a:pt x="29223" y="25609"/>
                    <a:pt x="28131" y="25111"/>
                  </a:cubicBezTo>
                  <a:cubicBezTo>
                    <a:pt x="27031" y="24610"/>
                    <a:pt x="25874" y="24516"/>
                    <a:pt x="24702" y="24299"/>
                  </a:cubicBezTo>
                  <a:cubicBezTo>
                    <a:pt x="24111" y="24188"/>
                    <a:pt x="23512" y="24035"/>
                    <a:pt x="22999" y="23714"/>
                  </a:cubicBezTo>
                  <a:cubicBezTo>
                    <a:pt x="22410" y="23346"/>
                    <a:pt x="22113" y="22387"/>
                    <a:pt x="23062" y="22353"/>
                  </a:cubicBezTo>
                  <a:cubicBezTo>
                    <a:pt x="23074" y="22353"/>
                    <a:pt x="23087" y="22353"/>
                    <a:pt x="23100" y="22353"/>
                  </a:cubicBezTo>
                  <a:cubicBezTo>
                    <a:pt x="23519" y="22353"/>
                    <a:pt x="23934" y="22585"/>
                    <a:pt x="24306" y="22741"/>
                  </a:cubicBezTo>
                  <a:cubicBezTo>
                    <a:pt x="25524" y="23252"/>
                    <a:pt x="26748" y="23768"/>
                    <a:pt x="28088" y="23826"/>
                  </a:cubicBezTo>
                  <a:cubicBezTo>
                    <a:pt x="28192" y="23831"/>
                    <a:pt x="28297" y="23833"/>
                    <a:pt x="28401" y="23833"/>
                  </a:cubicBezTo>
                  <a:cubicBezTo>
                    <a:pt x="31175" y="23833"/>
                    <a:pt x="33699" y="22218"/>
                    <a:pt x="35939" y="20746"/>
                  </a:cubicBezTo>
                  <a:cubicBezTo>
                    <a:pt x="36020" y="20692"/>
                    <a:pt x="36012" y="20587"/>
                    <a:pt x="35934" y="20534"/>
                  </a:cubicBezTo>
                  <a:cubicBezTo>
                    <a:pt x="34952" y="19859"/>
                    <a:pt x="33969" y="19183"/>
                    <a:pt x="32985" y="18504"/>
                  </a:cubicBezTo>
                  <a:cubicBezTo>
                    <a:pt x="32296" y="18030"/>
                    <a:pt x="31579" y="17506"/>
                    <a:pt x="30732" y="17379"/>
                  </a:cubicBezTo>
                  <a:cubicBezTo>
                    <a:pt x="30601" y="17360"/>
                    <a:pt x="30470" y="17351"/>
                    <a:pt x="30341" y="17351"/>
                  </a:cubicBezTo>
                  <a:cubicBezTo>
                    <a:pt x="29637" y="17351"/>
                    <a:pt x="28963" y="17619"/>
                    <a:pt x="28317" y="17890"/>
                  </a:cubicBezTo>
                  <a:cubicBezTo>
                    <a:pt x="27268" y="18329"/>
                    <a:pt x="26224" y="18666"/>
                    <a:pt x="25083" y="18735"/>
                  </a:cubicBezTo>
                  <a:cubicBezTo>
                    <a:pt x="24919" y="18746"/>
                    <a:pt x="24755" y="18752"/>
                    <a:pt x="24591" y="18752"/>
                  </a:cubicBezTo>
                  <a:cubicBezTo>
                    <a:pt x="24502" y="18752"/>
                    <a:pt x="24414" y="18750"/>
                    <a:pt x="24325" y="18747"/>
                  </a:cubicBezTo>
                  <a:cubicBezTo>
                    <a:pt x="24071" y="18735"/>
                    <a:pt x="23501" y="18719"/>
                    <a:pt x="23347" y="18469"/>
                  </a:cubicBezTo>
                  <a:cubicBezTo>
                    <a:pt x="23246" y="18302"/>
                    <a:pt x="23266" y="17872"/>
                    <a:pt x="23352" y="17719"/>
                  </a:cubicBezTo>
                  <a:cubicBezTo>
                    <a:pt x="23419" y="17597"/>
                    <a:pt x="23536" y="17513"/>
                    <a:pt x="23643" y="17427"/>
                  </a:cubicBezTo>
                  <a:cubicBezTo>
                    <a:pt x="23865" y="17248"/>
                    <a:pt x="24121" y="17113"/>
                    <a:pt x="24372" y="16977"/>
                  </a:cubicBezTo>
                  <a:cubicBezTo>
                    <a:pt x="25356" y="16446"/>
                    <a:pt x="26410" y="16061"/>
                    <a:pt x="27422" y="15587"/>
                  </a:cubicBezTo>
                  <a:cubicBezTo>
                    <a:pt x="28966" y="14864"/>
                    <a:pt x="30526" y="13836"/>
                    <a:pt x="31146" y="12168"/>
                  </a:cubicBezTo>
                  <a:cubicBezTo>
                    <a:pt x="31794" y="10433"/>
                    <a:pt x="31359" y="8405"/>
                    <a:pt x="32447" y="6821"/>
                  </a:cubicBezTo>
                  <a:cubicBezTo>
                    <a:pt x="32501" y="6745"/>
                    <a:pt x="32425" y="6640"/>
                    <a:pt x="32341" y="6640"/>
                  </a:cubicBezTo>
                  <a:cubicBezTo>
                    <a:pt x="32330" y="6640"/>
                    <a:pt x="32320" y="6642"/>
                    <a:pt x="32310" y="6645"/>
                  </a:cubicBezTo>
                  <a:lnTo>
                    <a:pt x="28746" y="7807"/>
                  </a:lnTo>
                  <a:cubicBezTo>
                    <a:pt x="27671" y="8159"/>
                    <a:pt x="26505" y="8435"/>
                    <a:pt x="25523" y="9014"/>
                  </a:cubicBezTo>
                  <a:cubicBezTo>
                    <a:pt x="25018" y="9314"/>
                    <a:pt x="24631" y="9698"/>
                    <a:pt x="24306" y="10133"/>
                  </a:cubicBezTo>
                  <a:cubicBezTo>
                    <a:pt x="23591" y="11091"/>
                    <a:pt x="23191" y="12287"/>
                    <a:pt x="22552" y="13322"/>
                  </a:cubicBezTo>
                  <a:cubicBezTo>
                    <a:pt x="22305" y="13724"/>
                    <a:pt x="22012" y="14130"/>
                    <a:pt x="21634" y="14418"/>
                  </a:cubicBezTo>
                  <a:cubicBezTo>
                    <a:pt x="21387" y="14606"/>
                    <a:pt x="21094" y="14717"/>
                    <a:pt x="20835" y="14717"/>
                  </a:cubicBezTo>
                  <a:cubicBezTo>
                    <a:pt x="20463" y="14717"/>
                    <a:pt x="20163" y="14488"/>
                    <a:pt x="20174" y="13928"/>
                  </a:cubicBezTo>
                  <a:cubicBezTo>
                    <a:pt x="20195" y="13052"/>
                    <a:pt x="20740" y="12233"/>
                    <a:pt x="21289" y="11590"/>
                  </a:cubicBezTo>
                  <a:cubicBezTo>
                    <a:pt x="22047" y="10704"/>
                    <a:pt x="22997" y="9940"/>
                    <a:pt x="23709" y="9005"/>
                  </a:cubicBezTo>
                  <a:cubicBezTo>
                    <a:pt x="23949" y="8694"/>
                    <a:pt x="24154" y="8358"/>
                    <a:pt x="24322" y="8002"/>
                  </a:cubicBezTo>
                  <a:cubicBezTo>
                    <a:pt x="24747" y="7085"/>
                    <a:pt x="24721" y="6101"/>
                    <a:pt x="24760" y="5114"/>
                  </a:cubicBezTo>
                  <a:cubicBezTo>
                    <a:pt x="24810" y="3735"/>
                    <a:pt x="25020" y="2370"/>
                    <a:pt x="25362" y="1035"/>
                  </a:cubicBezTo>
                  <a:cubicBezTo>
                    <a:pt x="25382" y="954"/>
                    <a:pt x="25314" y="883"/>
                    <a:pt x="25240" y="883"/>
                  </a:cubicBezTo>
                  <a:cubicBezTo>
                    <a:pt x="25220" y="883"/>
                    <a:pt x="25201" y="888"/>
                    <a:pt x="25182" y="899"/>
                  </a:cubicBezTo>
                  <a:cubicBezTo>
                    <a:pt x="24178" y="1502"/>
                    <a:pt x="23173" y="2108"/>
                    <a:pt x="22166" y="2714"/>
                  </a:cubicBezTo>
                  <a:cubicBezTo>
                    <a:pt x="21328" y="3217"/>
                    <a:pt x="20451" y="3697"/>
                    <a:pt x="19730" y="4365"/>
                  </a:cubicBezTo>
                  <a:cubicBezTo>
                    <a:pt x="18333" y="5658"/>
                    <a:pt x="18339" y="7359"/>
                    <a:pt x="18437" y="9130"/>
                  </a:cubicBezTo>
                  <a:cubicBezTo>
                    <a:pt x="18488" y="10082"/>
                    <a:pt x="18504" y="11044"/>
                    <a:pt x="18176" y="11956"/>
                  </a:cubicBezTo>
                  <a:cubicBezTo>
                    <a:pt x="18014" y="12413"/>
                    <a:pt x="17761" y="12851"/>
                    <a:pt x="17391" y="13172"/>
                  </a:cubicBezTo>
                  <a:cubicBezTo>
                    <a:pt x="17367" y="13190"/>
                    <a:pt x="17075" y="13434"/>
                    <a:pt x="17001" y="13437"/>
                  </a:cubicBezTo>
                  <a:cubicBezTo>
                    <a:pt x="16887" y="13386"/>
                    <a:pt x="16774" y="13337"/>
                    <a:pt x="16659" y="13286"/>
                  </a:cubicBezTo>
                  <a:cubicBezTo>
                    <a:pt x="16658" y="13286"/>
                    <a:pt x="16656" y="13286"/>
                    <a:pt x="16655" y="13286"/>
                  </a:cubicBezTo>
                  <a:cubicBezTo>
                    <a:pt x="16384" y="13286"/>
                    <a:pt x="16267" y="13183"/>
                    <a:pt x="16312" y="12979"/>
                  </a:cubicBezTo>
                  <a:cubicBezTo>
                    <a:pt x="16255" y="12700"/>
                    <a:pt x="16400" y="12287"/>
                    <a:pt x="16446" y="12003"/>
                  </a:cubicBezTo>
                  <a:cubicBezTo>
                    <a:pt x="16777" y="9989"/>
                    <a:pt x="17340" y="7965"/>
                    <a:pt x="16987" y="5914"/>
                  </a:cubicBezTo>
                  <a:cubicBezTo>
                    <a:pt x="16807" y="4859"/>
                    <a:pt x="16364" y="3926"/>
                    <a:pt x="15672" y="3113"/>
                  </a:cubicBezTo>
                  <a:cubicBezTo>
                    <a:pt x="14836" y="2132"/>
                    <a:pt x="13776" y="1322"/>
                    <a:pt x="13292" y="89"/>
                  </a:cubicBezTo>
                  <a:cubicBezTo>
                    <a:pt x="13270" y="32"/>
                    <a:pt x="13221" y="1"/>
                    <a:pt x="1317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992;p43">
              <a:extLst>
                <a:ext uri="{FF2B5EF4-FFF2-40B4-BE49-F238E27FC236}">
                  <a16:creationId xmlns:a16="http://schemas.microsoft.com/office/drawing/2014/main" id="{C0E2D302-5DE3-4CE5-9518-3007A0783473}"/>
                </a:ext>
              </a:extLst>
            </p:cNvPr>
            <p:cNvSpPr/>
            <p:nvPr/>
          </p:nvSpPr>
          <p:spPr>
            <a:xfrm>
              <a:off x="2722425" y="238200"/>
              <a:ext cx="127650" cy="255175"/>
            </a:xfrm>
            <a:custGeom>
              <a:avLst/>
              <a:gdLst/>
              <a:ahLst/>
              <a:cxnLst/>
              <a:rect l="l" t="t" r="r" b="b"/>
              <a:pathLst>
                <a:path w="5106" h="10207" extrusionOk="0">
                  <a:moveTo>
                    <a:pt x="4462" y="0"/>
                  </a:moveTo>
                  <a:cubicBezTo>
                    <a:pt x="4402" y="0"/>
                    <a:pt x="4341" y="32"/>
                    <a:pt x="4306" y="93"/>
                  </a:cubicBezTo>
                  <a:cubicBezTo>
                    <a:pt x="2620" y="3181"/>
                    <a:pt x="1243" y="6430"/>
                    <a:pt x="197" y="9791"/>
                  </a:cubicBezTo>
                  <a:cubicBezTo>
                    <a:pt x="193" y="9803"/>
                    <a:pt x="197" y="9811"/>
                    <a:pt x="193" y="9825"/>
                  </a:cubicBezTo>
                  <a:cubicBezTo>
                    <a:pt x="173" y="9842"/>
                    <a:pt x="153" y="9865"/>
                    <a:pt x="133" y="9883"/>
                  </a:cubicBezTo>
                  <a:cubicBezTo>
                    <a:pt x="0" y="10000"/>
                    <a:pt x="100" y="10207"/>
                    <a:pt x="227" y="10207"/>
                  </a:cubicBezTo>
                  <a:cubicBezTo>
                    <a:pt x="259" y="10207"/>
                    <a:pt x="291" y="10195"/>
                    <a:pt x="323" y="10166"/>
                  </a:cubicBezTo>
                  <a:cubicBezTo>
                    <a:pt x="1835" y="8804"/>
                    <a:pt x="3050" y="7158"/>
                    <a:pt x="3863" y="5291"/>
                  </a:cubicBezTo>
                  <a:cubicBezTo>
                    <a:pt x="4270" y="4363"/>
                    <a:pt x="4572" y="3392"/>
                    <a:pt x="4764" y="2397"/>
                  </a:cubicBezTo>
                  <a:cubicBezTo>
                    <a:pt x="4911" y="1621"/>
                    <a:pt x="5105" y="752"/>
                    <a:pt x="4600" y="72"/>
                  </a:cubicBezTo>
                  <a:cubicBezTo>
                    <a:pt x="4566" y="24"/>
                    <a:pt x="4514" y="0"/>
                    <a:pt x="446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3;p43">
              <a:extLst>
                <a:ext uri="{FF2B5EF4-FFF2-40B4-BE49-F238E27FC236}">
                  <a16:creationId xmlns:a16="http://schemas.microsoft.com/office/drawing/2014/main" id="{A969F0CE-FF29-430F-BCF5-1A5160493751}"/>
                </a:ext>
              </a:extLst>
            </p:cNvPr>
            <p:cNvSpPr/>
            <p:nvPr/>
          </p:nvSpPr>
          <p:spPr>
            <a:xfrm>
              <a:off x="2337525" y="407400"/>
              <a:ext cx="244300" cy="184975"/>
            </a:xfrm>
            <a:custGeom>
              <a:avLst/>
              <a:gdLst/>
              <a:ahLst/>
              <a:cxnLst/>
              <a:rect l="l" t="t" r="r" b="b"/>
              <a:pathLst>
                <a:path w="9772" h="7399" extrusionOk="0">
                  <a:moveTo>
                    <a:pt x="265" y="0"/>
                  </a:moveTo>
                  <a:cubicBezTo>
                    <a:pt x="138" y="0"/>
                    <a:pt x="0" y="144"/>
                    <a:pt x="103" y="268"/>
                  </a:cubicBezTo>
                  <a:cubicBezTo>
                    <a:pt x="473" y="702"/>
                    <a:pt x="896" y="1089"/>
                    <a:pt x="1362" y="1421"/>
                  </a:cubicBezTo>
                  <a:cubicBezTo>
                    <a:pt x="1395" y="1446"/>
                    <a:pt x="1430" y="1456"/>
                    <a:pt x="1463" y="1456"/>
                  </a:cubicBezTo>
                  <a:cubicBezTo>
                    <a:pt x="1513" y="1456"/>
                    <a:pt x="1559" y="1433"/>
                    <a:pt x="1594" y="1400"/>
                  </a:cubicBezTo>
                  <a:cubicBezTo>
                    <a:pt x="2984" y="2469"/>
                    <a:pt x="4192" y="3687"/>
                    <a:pt x="5391" y="4984"/>
                  </a:cubicBezTo>
                  <a:cubicBezTo>
                    <a:pt x="6538" y="6223"/>
                    <a:pt x="7841" y="7316"/>
                    <a:pt x="9595" y="7398"/>
                  </a:cubicBezTo>
                  <a:cubicBezTo>
                    <a:pt x="9598" y="7399"/>
                    <a:pt x="9600" y="7399"/>
                    <a:pt x="9603" y="7399"/>
                  </a:cubicBezTo>
                  <a:cubicBezTo>
                    <a:pt x="9714" y="7399"/>
                    <a:pt x="9772" y="7263"/>
                    <a:pt x="9743" y="7170"/>
                  </a:cubicBezTo>
                  <a:cubicBezTo>
                    <a:pt x="9469" y="6289"/>
                    <a:pt x="8599" y="5856"/>
                    <a:pt x="7946" y="5268"/>
                  </a:cubicBezTo>
                  <a:cubicBezTo>
                    <a:pt x="6980" y="4398"/>
                    <a:pt x="6321" y="3350"/>
                    <a:pt x="5553" y="2319"/>
                  </a:cubicBezTo>
                  <a:cubicBezTo>
                    <a:pt x="4246" y="565"/>
                    <a:pt x="2348" y="199"/>
                    <a:pt x="277" y="0"/>
                  </a:cubicBezTo>
                  <a:cubicBezTo>
                    <a:pt x="273" y="0"/>
                    <a:pt x="269" y="0"/>
                    <a:pt x="26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4;p43">
              <a:extLst>
                <a:ext uri="{FF2B5EF4-FFF2-40B4-BE49-F238E27FC236}">
                  <a16:creationId xmlns:a16="http://schemas.microsoft.com/office/drawing/2014/main" id="{691159CB-93D6-4A03-98E3-A6DDA8A63842}"/>
                </a:ext>
              </a:extLst>
            </p:cNvPr>
            <p:cNvSpPr/>
            <p:nvPr/>
          </p:nvSpPr>
          <p:spPr>
            <a:xfrm>
              <a:off x="2716050" y="766400"/>
              <a:ext cx="105375" cy="202600"/>
            </a:xfrm>
            <a:custGeom>
              <a:avLst/>
              <a:gdLst/>
              <a:ahLst/>
              <a:cxnLst/>
              <a:rect l="l" t="t" r="r" b="b"/>
              <a:pathLst>
                <a:path w="4215" h="8104" extrusionOk="0">
                  <a:moveTo>
                    <a:pt x="499" y="1"/>
                  </a:moveTo>
                  <a:cubicBezTo>
                    <a:pt x="425" y="1"/>
                    <a:pt x="349" y="50"/>
                    <a:pt x="322" y="135"/>
                  </a:cubicBezTo>
                  <a:cubicBezTo>
                    <a:pt x="248" y="391"/>
                    <a:pt x="209" y="640"/>
                    <a:pt x="186" y="889"/>
                  </a:cubicBezTo>
                  <a:cubicBezTo>
                    <a:pt x="97" y="889"/>
                    <a:pt x="1" y="951"/>
                    <a:pt x="5" y="1067"/>
                  </a:cubicBezTo>
                  <a:cubicBezTo>
                    <a:pt x="25" y="2486"/>
                    <a:pt x="374" y="3862"/>
                    <a:pt x="1056" y="5112"/>
                  </a:cubicBezTo>
                  <a:cubicBezTo>
                    <a:pt x="1667" y="6238"/>
                    <a:pt x="2688" y="7631"/>
                    <a:pt x="3933" y="8092"/>
                  </a:cubicBezTo>
                  <a:cubicBezTo>
                    <a:pt x="3955" y="8099"/>
                    <a:pt x="3977" y="8103"/>
                    <a:pt x="3999" y="8103"/>
                  </a:cubicBezTo>
                  <a:cubicBezTo>
                    <a:pt x="4112" y="8103"/>
                    <a:pt x="4215" y="8006"/>
                    <a:pt x="4169" y="7880"/>
                  </a:cubicBezTo>
                  <a:cubicBezTo>
                    <a:pt x="3650" y="6457"/>
                    <a:pt x="3182" y="4999"/>
                    <a:pt x="2600" y="3596"/>
                  </a:cubicBezTo>
                  <a:cubicBezTo>
                    <a:pt x="2084" y="2357"/>
                    <a:pt x="1117" y="1367"/>
                    <a:pt x="650" y="112"/>
                  </a:cubicBezTo>
                  <a:cubicBezTo>
                    <a:pt x="622" y="35"/>
                    <a:pt x="561" y="1"/>
                    <a:pt x="49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5;p43">
              <a:extLst>
                <a:ext uri="{FF2B5EF4-FFF2-40B4-BE49-F238E27FC236}">
                  <a16:creationId xmlns:a16="http://schemas.microsoft.com/office/drawing/2014/main" id="{FB8A3462-64A2-4F98-B879-611DAA29A81E}"/>
                </a:ext>
              </a:extLst>
            </p:cNvPr>
            <p:cNvSpPr/>
            <p:nvPr/>
          </p:nvSpPr>
          <p:spPr>
            <a:xfrm>
              <a:off x="2774900" y="752200"/>
              <a:ext cx="240725" cy="116875"/>
            </a:xfrm>
            <a:custGeom>
              <a:avLst/>
              <a:gdLst/>
              <a:ahLst/>
              <a:cxnLst/>
              <a:rect l="l" t="t" r="r" b="b"/>
              <a:pathLst>
                <a:path w="9629" h="4675" extrusionOk="0">
                  <a:moveTo>
                    <a:pt x="200" y="0"/>
                  </a:moveTo>
                  <a:cubicBezTo>
                    <a:pt x="76" y="0"/>
                    <a:pt x="0" y="168"/>
                    <a:pt x="71" y="269"/>
                  </a:cubicBezTo>
                  <a:cubicBezTo>
                    <a:pt x="378" y="727"/>
                    <a:pt x="722" y="1099"/>
                    <a:pt x="1150" y="1443"/>
                  </a:cubicBezTo>
                  <a:cubicBezTo>
                    <a:pt x="1175" y="1465"/>
                    <a:pt x="1207" y="1479"/>
                    <a:pt x="1242" y="1481"/>
                  </a:cubicBezTo>
                  <a:cubicBezTo>
                    <a:pt x="2409" y="2393"/>
                    <a:pt x="3689" y="3147"/>
                    <a:pt x="5065" y="3710"/>
                  </a:cubicBezTo>
                  <a:cubicBezTo>
                    <a:pt x="6046" y="4110"/>
                    <a:pt x="7359" y="4675"/>
                    <a:pt x="8528" y="4675"/>
                  </a:cubicBezTo>
                  <a:cubicBezTo>
                    <a:pt x="8855" y="4675"/>
                    <a:pt x="9170" y="4631"/>
                    <a:pt x="9464" y="4526"/>
                  </a:cubicBezTo>
                  <a:cubicBezTo>
                    <a:pt x="9577" y="4485"/>
                    <a:pt x="9629" y="4311"/>
                    <a:pt x="9520" y="4236"/>
                  </a:cubicBezTo>
                  <a:cubicBezTo>
                    <a:pt x="8175" y="3297"/>
                    <a:pt x="6594" y="2622"/>
                    <a:pt x="5113" y="1922"/>
                  </a:cubicBezTo>
                  <a:cubicBezTo>
                    <a:pt x="3532" y="1171"/>
                    <a:pt x="1918" y="504"/>
                    <a:pt x="242" y="6"/>
                  </a:cubicBezTo>
                  <a:cubicBezTo>
                    <a:pt x="227" y="2"/>
                    <a:pt x="213" y="0"/>
                    <a:pt x="20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6;p43">
              <a:extLst>
                <a:ext uri="{FF2B5EF4-FFF2-40B4-BE49-F238E27FC236}">
                  <a16:creationId xmlns:a16="http://schemas.microsoft.com/office/drawing/2014/main" id="{38A16716-A594-484E-BD45-F8F35855D739}"/>
                </a:ext>
              </a:extLst>
            </p:cNvPr>
            <p:cNvSpPr/>
            <p:nvPr/>
          </p:nvSpPr>
          <p:spPr>
            <a:xfrm>
              <a:off x="2309175" y="623000"/>
              <a:ext cx="238125" cy="52275"/>
            </a:xfrm>
            <a:custGeom>
              <a:avLst/>
              <a:gdLst/>
              <a:ahLst/>
              <a:cxnLst/>
              <a:rect l="l" t="t" r="r" b="b"/>
              <a:pathLst>
                <a:path w="9525" h="2091" extrusionOk="0">
                  <a:moveTo>
                    <a:pt x="1949" y="0"/>
                  </a:moveTo>
                  <a:cubicBezTo>
                    <a:pt x="1351" y="0"/>
                    <a:pt x="748" y="66"/>
                    <a:pt x="137" y="228"/>
                  </a:cubicBezTo>
                  <a:cubicBezTo>
                    <a:pt x="25" y="259"/>
                    <a:pt x="1" y="399"/>
                    <a:pt x="56" y="488"/>
                  </a:cubicBezTo>
                  <a:cubicBezTo>
                    <a:pt x="322" y="922"/>
                    <a:pt x="779" y="1020"/>
                    <a:pt x="1247" y="1153"/>
                  </a:cubicBezTo>
                  <a:cubicBezTo>
                    <a:pt x="2210" y="1423"/>
                    <a:pt x="3182" y="1676"/>
                    <a:pt x="4172" y="1853"/>
                  </a:cubicBezTo>
                  <a:cubicBezTo>
                    <a:pt x="4996" y="2002"/>
                    <a:pt x="5824" y="2090"/>
                    <a:pt x="6648" y="2090"/>
                  </a:cubicBezTo>
                  <a:cubicBezTo>
                    <a:pt x="7552" y="2090"/>
                    <a:pt x="8453" y="1984"/>
                    <a:pt x="9344" y="1734"/>
                  </a:cubicBezTo>
                  <a:cubicBezTo>
                    <a:pt x="9524" y="1682"/>
                    <a:pt x="9463" y="1450"/>
                    <a:pt x="9320" y="1407"/>
                  </a:cubicBezTo>
                  <a:cubicBezTo>
                    <a:pt x="9173" y="1357"/>
                    <a:pt x="9022" y="1321"/>
                    <a:pt x="8869" y="1297"/>
                  </a:cubicBezTo>
                  <a:cubicBezTo>
                    <a:pt x="8851" y="1286"/>
                    <a:pt x="8832" y="1278"/>
                    <a:pt x="8811" y="1276"/>
                  </a:cubicBezTo>
                  <a:cubicBezTo>
                    <a:pt x="6501" y="989"/>
                    <a:pt x="4260" y="0"/>
                    <a:pt x="194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43">
              <a:extLst>
                <a:ext uri="{FF2B5EF4-FFF2-40B4-BE49-F238E27FC236}">
                  <a16:creationId xmlns:a16="http://schemas.microsoft.com/office/drawing/2014/main" id="{5B050524-7D9D-4EF9-8E12-0698B6D4526C}"/>
                </a:ext>
              </a:extLst>
            </p:cNvPr>
            <p:cNvSpPr/>
            <p:nvPr/>
          </p:nvSpPr>
          <p:spPr>
            <a:xfrm>
              <a:off x="2821375" y="373600"/>
              <a:ext cx="191175" cy="177450"/>
            </a:xfrm>
            <a:custGeom>
              <a:avLst/>
              <a:gdLst/>
              <a:ahLst/>
              <a:cxnLst/>
              <a:rect l="l" t="t" r="r" b="b"/>
              <a:pathLst>
                <a:path w="7647" h="7098" extrusionOk="0">
                  <a:moveTo>
                    <a:pt x="7027" y="1"/>
                  </a:moveTo>
                  <a:cubicBezTo>
                    <a:pt x="6802" y="1"/>
                    <a:pt x="6579" y="212"/>
                    <a:pt x="6428" y="326"/>
                  </a:cubicBezTo>
                  <a:cubicBezTo>
                    <a:pt x="5957" y="674"/>
                    <a:pt x="5503" y="1046"/>
                    <a:pt x="5059" y="1428"/>
                  </a:cubicBezTo>
                  <a:cubicBezTo>
                    <a:pt x="3377" y="2873"/>
                    <a:pt x="1878" y="4510"/>
                    <a:pt x="567" y="6300"/>
                  </a:cubicBezTo>
                  <a:cubicBezTo>
                    <a:pt x="535" y="6269"/>
                    <a:pt x="494" y="6255"/>
                    <a:pt x="453" y="6255"/>
                  </a:cubicBezTo>
                  <a:cubicBezTo>
                    <a:pt x="407" y="6255"/>
                    <a:pt x="361" y="6273"/>
                    <a:pt x="328" y="6309"/>
                  </a:cubicBezTo>
                  <a:cubicBezTo>
                    <a:pt x="0" y="6675"/>
                    <a:pt x="284" y="6979"/>
                    <a:pt x="693" y="7068"/>
                  </a:cubicBezTo>
                  <a:cubicBezTo>
                    <a:pt x="786" y="7088"/>
                    <a:pt x="879" y="7097"/>
                    <a:pt x="972" y="7097"/>
                  </a:cubicBezTo>
                  <a:cubicBezTo>
                    <a:pt x="1801" y="7097"/>
                    <a:pt x="2643" y="6352"/>
                    <a:pt x="3226" y="5900"/>
                  </a:cubicBezTo>
                  <a:cubicBezTo>
                    <a:pt x="4811" y="4675"/>
                    <a:pt x="6565" y="3204"/>
                    <a:pt x="7247" y="1254"/>
                  </a:cubicBezTo>
                  <a:cubicBezTo>
                    <a:pt x="7360" y="940"/>
                    <a:pt x="7647" y="131"/>
                    <a:pt x="7100" y="9"/>
                  </a:cubicBezTo>
                  <a:cubicBezTo>
                    <a:pt x="7076" y="3"/>
                    <a:pt x="7051" y="1"/>
                    <a:pt x="702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8;p43">
              <a:extLst>
                <a:ext uri="{FF2B5EF4-FFF2-40B4-BE49-F238E27FC236}">
                  <a16:creationId xmlns:a16="http://schemas.microsoft.com/office/drawing/2014/main" id="{BE3C9EB4-20FB-4780-8E3D-32DAF5D758A5}"/>
                </a:ext>
              </a:extLst>
            </p:cNvPr>
            <p:cNvSpPr/>
            <p:nvPr/>
          </p:nvSpPr>
          <p:spPr>
            <a:xfrm>
              <a:off x="2380025" y="721250"/>
              <a:ext cx="168400" cy="95075"/>
            </a:xfrm>
            <a:custGeom>
              <a:avLst/>
              <a:gdLst/>
              <a:ahLst/>
              <a:cxnLst/>
              <a:rect l="l" t="t" r="r" b="b"/>
              <a:pathLst>
                <a:path w="6736" h="3803" extrusionOk="0">
                  <a:moveTo>
                    <a:pt x="6243" y="1"/>
                  </a:moveTo>
                  <a:cubicBezTo>
                    <a:pt x="6170" y="1"/>
                    <a:pt x="6096" y="40"/>
                    <a:pt x="6070" y="128"/>
                  </a:cubicBezTo>
                  <a:cubicBezTo>
                    <a:pt x="5885" y="702"/>
                    <a:pt x="4772" y="1105"/>
                    <a:pt x="4288" y="1353"/>
                  </a:cubicBezTo>
                  <a:cubicBezTo>
                    <a:pt x="3646" y="1681"/>
                    <a:pt x="2994" y="1978"/>
                    <a:pt x="2332" y="2265"/>
                  </a:cubicBezTo>
                  <a:cubicBezTo>
                    <a:pt x="1761" y="2510"/>
                    <a:pt x="1181" y="2746"/>
                    <a:pt x="607" y="2985"/>
                  </a:cubicBezTo>
                  <a:cubicBezTo>
                    <a:pt x="301" y="3115"/>
                    <a:pt x="110" y="3152"/>
                    <a:pt x="17" y="3473"/>
                  </a:cubicBezTo>
                  <a:cubicBezTo>
                    <a:pt x="1" y="3532"/>
                    <a:pt x="31" y="3596"/>
                    <a:pt x="72" y="3637"/>
                  </a:cubicBezTo>
                  <a:cubicBezTo>
                    <a:pt x="209" y="3760"/>
                    <a:pt x="391" y="3803"/>
                    <a:pt x="587" y="3803"/>
                  </a:cubicBezTo>
                  <a:cubicBezTo>
                    <a:pt x="918" y="3803"/>
                    <a:pt x="1292" y="3681"/>
                    <a:pt x="1560" y="3624"/>
                  </a:cubicBezTo>
                  <a:cubicBezTo>
                    <a:pt x="2388" y="3445"/>
                    <a:pt x="3195" y="3180"/>
                    <a:pt x="3966" y="2832"/>
                  </a:cubicBezTo>
                  <a:cubicBezTo>
                    <a:pt x="5045" y="2344"/>
                    <a:pt x="6735" y="1630"/>
                    <a:pt x="6564" y="200"/>
                  </a:cubicBezTo>
                  <a:cubicBezTo>
                    <a:pt x="6554" y="98"/>
                    <a:pt x="6471" y="49"/>
                    <a:pt x="6390" y="49"/>
                  </a:cubicBezTo>
                  <a:cubicBezTo>
                    <a:pt x="6385" y="49"/>
                    <a:pt x="6379" y="50"/>
                    <a:pt x="6373" y="50"/>
                  </a:cubicBezTo>
                  <a:cubicBezTo>
                    <a:pt x="6340" y="18"/>
                    <a:pt x="6292" y="1"/>
                    <a:pt x="624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9;p43">
              <a:extLst>
                <a:ext uri="{FF2B5EF4-FFF2-40B4-BE49-F238E27FC236}">
                  <a16:creationId xmlns:a16="http://schemas.microsoft.com/office/drawing/2014/main" id="{6A8A8C80-7C06-4D1E-9259-A2AAE18E7FD9}"/>
                </a:ext>
              </a:extLst>
            </p:cNvPr>
            <p:cNvSpPr/>
            <p:nvPr/>
          </p:nvSpPr>
          <p:spPr>
            <a:xfrm>
              <a:off x="2562550" y="231550"/>
              <a:ext cx="76575" cy="273775"/>
            </a:xfrm>
            <a:custGeom>
              <a:avLst/>
              <a:gdLst/>
              <a:ahLst/>
              <a:cxnLst/>
              <a:rect l="l" t="t" r="r" b="b"/>
              <a:pathLst>
                <a:path w="3063" h="10951" extrusionOk="0">
                  <a:moveTo>
                    <a:pt x="1149" y="0"/>
                  </a:moveTo>
                  <a:cubicBezTo>
                    <a:pt x="1049" y="0"/>
                    <a:pt x="942" y="22"/>
                    <a:pt x="826" y="68"/>
                  </a:cubicBezTo>
                  <a:cubicBezTo>
                    <a:pt x="677" y="130"/>
                    <a:pt x="700" y="321"/>
                    <a:pt x="806" y="382"/>
                  </a:cubicBezTo>
                  <a:cubicBezTo>
                    <a:pt x="0" y="1693"/>
                    <a:pt x="35" y="3219"/>
                    <a:pt x="372" y="4697"/>
                  </a:cubicBezTo>
                  <a:cubicBezTo>
                    <a:pt x="851" y="6799"/>
                    <a:pt x="1619" y="8844"/>
                    <a:pt x="2414" y="10841"/>
                  </a:cubicBezTo>
                  <a:cubicBezTo>
                    <a:pt x="2442" y="10913"/>
                    <a:pt x="2514" y="10951"/>
                    <a:pt x="2583" y="10951"/>
                  </a:cubicBezTo>
                  <a:cubicBezTo>
                    <a:pt x="2658" y="10951"/>
                    <a:pt x="2729" y="10908"/>
                    <a:pt x="2742" y="10817"/>
                  </a:cubicBezTo>
                  <a:cubicBezTo>
                    <a:pt x="3062" y="8486"/>
                    <a:pt x="3059" y="6127"/>
                    <a:pt x="2690" y="3803"/>
                  </a:cubicBezTo>
                  <a:cubicBezTo>
                    <a:pt x="2533" y="2813"/>
                    <a:pt x="2379" y="1646"/>
                    <a:pt x="1984" y="724"/>
                  </a:cubicBezTo>
                  <a:cubicBezTo>
                    <a:pt x="1812" y="324"/>
                    <a:pt x="1540" y="0"/>
                    <a:pt x="114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0;p43">
              <a:extLst>
                <a:ext uri="{FF2B5EF4-FFF2-40B4-BE49-F238E27FC236}">
                  <a16:creationId xmlns:a16="http://schemas.microsoft.com/office/drawing/2014/main" id="{B379EF0C-B787-4F7A-BF05-6CD51E844FF7}"/>
                </a:ext>
              </a:extLst>
            </p:cNvPr>
            <p:cNvSpPr/>
            <p:nvPr/>
          </p:nvSpPr>
          <p:spPr>
            <a:xfrm>
              <a:off x="2797525" y="639700"/>
              <a:ext cx="281075" cy="45000"/>
            </a:xfrm>
            <a:custGeom>
              <a:avLst/>
              <a:gdLst/>
              <a:ahLst/>
              <a:cxnLst/>
              <a:rect l="l" t="t" r="r" b="b"/>
              <a:pathLst>
                <a:path w="11243" h="1800" extrusionOk="0">
                  <a:moveTo>
                    <a:pt x="7350" y="0"/>
                  </a:moveTo>
                  <a:cubicBezTo>
                    <a:pt x="5233" y="0"/>
                    <a:pt x="3033" y="593"/>
                    <a:pt x="919" y="593"/>
                  </a:cubicBezTo>
                  <a:cubicBezTo>
                    <a:pt x="690" y="593"/>
                    <a:pt x="461" y="586"/>
                    <a:pt x="234" y="571"/>
                  </a:cubicBezTo>
                  <a:cubicBezTo>
                    <a:pt x="230" y="571"/>
                    <a:pt x="226" y="571"/>
                    <a:pt x="222" y="571"/>
                  </a:cubicBezTo>
                  <a:cubicBezTo>
                    <a:pt x="101" y="571"/>
                    <a:pt x="0" y="667"/>
                    <a:pt x="43" y="796"/>
                  </a:cubicBezTo>
                  <a:cubicBezTo>
                    <a:pt x="170" y="1185"/>
                    <a:pt x="442" y="1421"/>
                    <a:pt x="808" y="1459"/>
                  </a:cubicBezTo>
                  <a:cubicBezTo>
                    <a:pt x="799" y="1468"/>
                    <a:pt x="791" y="1478"/>
                    <a:pt x="784" y="1489"/>
                  </a:cubicBezTo>
                  <a:cubicBezTo>
                    <a:pt x="718" y="1620"/>
                    <a:pt x="834" y="1730"/>
                    <a:pt x="947" y="1730"/>
                  </a:cubicBezTo>
                  <a:cubicBezTo>
                    <a:pt x="1003" y="1730"/>
                    <a:pt x="1058" y="1703"/>
                    <a:pt x="1091" y="1639"/>
                  </a:cubicBezTo>
                  <a:cubicBezTo>
                    <a:pt x="1194" y="1439"/>
                    <a:pt x="1579" y="1376"/>
                    <a:pt x="2038" y="1376"/>
                  </a:cubicBezTo>
                  <a:cubicBezTo>
                    <a:pt x="2778" y="1376"/>
                    <a:pt x="3711" y="1540"/>
                    <a:pt x="3972" y="1561"/>
                  </a:cubicBezTo>
                  <a:cubicBezTo>
                    <a:pt x="4839" y="1633"/>
                    <a:pt x="5706" y="1725"/>
                    <a:pt x="6573" y="1773"/>
                  </a:cubicBezTo>
                  <a:cubicBezTo>
                    <a:pt x="6900" y="1790"/>
                    <a:pt x="7226" y="1800"/>
                    <a:pt x="7550" y="1800"/>
                  </a:cubicBezTo>
                  <a:cubicBezTo>
                    <a:pt x="8755" y="1800"/>
                    <a:pt x="9943" y="1663"/>
                    <a:pt x="11096" y="1257"/>
                  </a:cubicBezTo>
                  <a:cubicBezTo>
                    <a:pt x="11243" y="1202"/>
                    <a:pt x="11232" y="1014"/>
                    <a:pt x="11113" y="943"/>
                  </a:cubicBezTo>
                  <a:cubicBezTo>
                    <a:pt x="9916" y="223"/>
                    <a:pt x="8648" y="0"/>
                    <a:pt x="735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01E614F-15BB-4617-86B9-F8B079C30B54}"/>
              </a:ext>
            </a:extLst>
          </p:cNvPr>
          <p:cNvSpPr/>
          <p:nvPr/>
        </p:nvSpPr>
        <p:spPr>
          <a:xfrm>
            <a:off x="1740815" y="681439"/>
            <a:ext cx="566237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بارك الله فيكم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93B7830D-7419-461E-8AE2-5125D3143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87" y="1464261"/>
            <a:ext cx="4056091" cy="1799056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D5C12607-232A-4FF6-9258-2C98CE5AA35A}"/>
              </a:ext>
            </a:extLst>
          </p:cNvPr>
          <p:cNvSpPr/>
          <p:nvPr/>
        </p:nvSpPr>
        <p:spPr>
          <a:xfrm>
            <a:off x="1512753" y="4548439"/>
            <a:ext cx="19527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/>
                <a:solidFill>
                  <a:srgbClr val="7030A0"/>
                </a:solidFill>
              </a:rPr>
              <a:t>أ</a:t>
            </a:r>
            <a:r>
              <a:rPr lang="ar-SA" sz="2400" b="1" cap="none" spc="0" dirty="0">
                <a:ln/>
                <a:solidFill>
                  <a:srgbClr val="7030A0"/>
                </a:solidFill>
                <a:effectLst/>
              </a:rPr>
              <a:t> : إيمان التميمي </a:t>
            </a:r>
          </a:p>
        </p:txBody>
      </p:sp>
    </p:spTree>
    <p:extLst>
      <p:ext uri="{BB962C8B-B14F-4D97-AF65-F5344CB8AC3E}">
        <p14:creationId xmlns:p14="http://schemas.microsoft.com/office/powerpoint/2010/main" val="25380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B4BA267-B077-E3F2-A5E9-64C87FE08086}"/>
              </a:ext>
            </a:extLst>
          </p:cNvPr>
          <p:cNvSpPr txBox="1"/>
          <p:nvPr/>
        </p:nvSpPr>
        <p:spPr>
          <a:xfrm>
            <a:off x="217612" y="1204344"/>
            <a:ext cx="816640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3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3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الشرك الأكبر  </a:t>
            </a:r>
            <a:r>
              <a:rPr lang="ar-SA" sz="2300" b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التوحيد  - </a:t>
            </a:r>
            <a:r>
              <a:rPr lang="ar-SA" sz="23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الشرك الأصغر   – الرياء </a:t>
            </a:r>
            <a:r>
              <a:rPr lang="ar-AE" sz="23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endParaRPr lang="ar-AE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(                     )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كل معصية سميت شركا ولم تصل إلى حد الشرك الأكبر .</a:t>
            </a:r>
          </a:p>
          <a:p>
            <a:pPr algn="r" rtl="1"/>
            <a:endParaRPr lang="ar-AE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(                     )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يحسن صلاته لأجل مدح الناس وثناؤهم .</a:t>
            </a:r>
          </a:p>
          <a:p>
            <a:pPr algn="r" rtl="1"/>
            <a:endParaRPr lang="ar-SA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(                     )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صرف نوع من أنواع العبادة لغير الله .</a:t>
            </a:r>
          </a:p>
          <a:p>
            <a:pPr algn="r" rtl="1"/>
            <a:endParaRPr lang="ar-AE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724F6DB4-3E08-DA8D-AABB-12D42EA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2" y="97491"/>
            <a:ext cx="933685" cy="8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3665EF7-4AB2-FE86-1F63-00D26385A61C}"/>
              </a:ext>
            </a:extLst>
          </p:cNvPr>
          <p:cNvSpPr txBox="1"/>
          <p:nvPr/>
        </p:nvSpPr>
        <p:spPr>
          <a:xfrm>
            <a:off x="6043045" y="1960457"/>
            <a:ext cx="209084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الشرك الأصغر </a:t>
            </a:r>
            <a:endParaRPr lang="ar-AE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F4B919A-E76E-F7AE-49A7-080E63F6836F}"/>
              </a:ext>
            </a:extLst>
          </p:cNvPr>
          <p:cNvSpPr txBox="1"/>
          <p:nvPr/>
        </p:nvSpPr>
        <p:spPr>
          <a:xfrm>
            <a:off x="5927785" y="2666283"/>
            <a:ext cx="209084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الرياء</a:t>
            </a:r>
            <a:endParaRPr lang="ar-AE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8FDCE1D-56D6-DD97-7F7A-0676237043C9}"/>
              </a:ext>
            </a:extLst>
          </p:cNvPr>
          <p:cNvSpPr txBox="1"/>
          <p:nvPr/>
        </p:nvSpPr>
        <p:spPr>
          <a:xfrm>
            <a:off x="6043045" y="3334183"/>
            <a:ext cx="209084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الشرك الأكبر </a:t>
            </a:r>
            <a:endParaRPr lang="ar-AE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1DDF026-AF3F-F7E5-6E24-3C63C23FFD78}"/>
              </a:ext>
            </a:extLst>
          </p:cNvPr>
          <p:cNvSpPr txBox="1"/>
          <p:nvPr/>
        </p:nvSpPr>
        <p:spPr>
          <a:xfrm>
            <a:off x="4004278" y="188682"/>
            <a:ext cx="384701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أحدد المصطلح المناسب </a:t>
            </a: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47B60EB-847F-1C4E-7756-E85EAEC95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384013" y="136869"/>
            <a:ext cx="528343" cy="6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تطيل 73">
            <a:extLst>
              <a:ext uri="{FF2B5EF4-FFF2-40B4-BE49-F238E27FC236}">
                <a16:creationId xmlns:a16="http://schemas.microsoft.com/office/drawing/2014/main" id="{F65424DC-BF9B-44BB-A4DC-F184C8F676AA}"/>
              </a:ext>
            </a:extLst>
          </p:cNvPr>
          <p:cNvSpPr/>
          <p:nvPr/>
        </p:nvSpPr>
        <p:spPr>
          <a:xfrm>
            <a:off x="3332802" y="1928147"/>
            <a:ext cx="790792" cy="4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28F184FC-86AA-4519-B9DF-182895DAB853}"/>
              </a:ext>
            </a:extLst>
          </p:cNvPr>
          <p:cNvSpPr/>
          <p:nvPr/>
        </p:nvSpPr>
        <p:spPr>
          <a:xfrm>
            <a:off x="2855962" y="1204830"/>
            <a:ext cx="953681" cy="3957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15340F27-A3E5-4AA7-BF8A-38BEDA54A5AA}"/>
              </a:ext>
            </a:extLst>
          </p:cNvPr>
          <p:cNvSpPr/>
          <p:nvPr/>
        </p:nvSpPr>
        <p:spPr>
          <a:xfrm>
            <a:off x="3333531" y="2590533"/>
            <a:ext cx="692903" cy="422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5D1E67EA-41DF-4662-9A35-8453B21B453E}"/>
              </a:ext>
            </a:extLst>
          </p:cNvPr>
          <p:cNvSpPr/>
          <p:nvPr/>
        </p:nvSpPr>
        <p:spPr>
          <a:xfrm>
            <a:off x="4026434" y="3412019"/>
            <a:ext cx="892057" cy="3070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FF4747-8204-6F69-3E0C-30A9B4747EA8}"/>
              </a:ext>
            </a:extLst>
          </p:cNvPr>
          <p:cNvSpPr/>
          <p:nvPr/>
        </p:nvSpPr>
        <p:spPr>
          <a:xfrm>
            <a:off x="2503473" y="4135479"/>
            <a:ext cx="693086" cy="3957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1B45B4C4-8449-4990-9517-52D9EC661428}"/>
              </a:ext>
            </a:extLst>
          </p:cNvPr>
          <p:cNvSpPr txBox="1"/>
          <p:nvPr/>
        </p:nvSpPr>
        <p:spPr>
          <a:xfrm>
            <a:off x="0" y="766820"/>
            <a:ext cx="86890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اسم الله الوارد في قوله تعالى " وهو العزيز الحكيم "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الخالق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العزيز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الكريم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المألوه المعبود والجامع لجميع الأسماء الحسنى والصفات العلى :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هو معنى لاسم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الخالق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الله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السميع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ننفي عن الله تعالى صفات النقص مثل :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السمع – الظلم – الرحمة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آثار الإيمان بأسماء الله وصفاته أن تعبد الأسماء لله سبحانه مثل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عبدالله  – عبد النبي – عبد الشمس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تعبيد الأسماء لغير الله مثل عبد الكعبة :</a:t>
            </a: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يجوز – مكروه  – محرم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AE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382051B4-654D-4E9F-966F-0F60FBF03CDB}"/>
              </a:ext>
            </a:extLst>
          </p:cNvPr>
          <p:cNvSpPr txBox="1"/>
          <p:nvPr/>
        </p:nvSpPr>
        <p:spPr>
          <a:xfrm>
            <a:off x="4387583" y="81761"/>
            <a:ext cx="326907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أختار</a:t>
            </a: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59C28E16-D19D-4720-928F-5E0889540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324883" y="252"/>
            <a:ext cx="683152" cy="8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oticon zeigt Daumen nach oben Stock-Vektorgrafik - Alamy">
            <a:extLst>
              <a:ext uri="{FF2B5EF4-FFF2-40B4-BE49-F238E27FC236}">
                <a16:creationId xmlns:a16="http://schemas.microsoft.com/office/drawing/2014/main" id="{8E91125A-D872-451F-92A1-B032F91B1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343827" y="189581"/>
            <a:ext cx="1018143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75" grpId="0" animBg="1"/>
      <p:bldP spid="76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DE4146-C56C-7AE0-F0AF-1257DB5E5EAC}"/>
              </a:ext>
            </a:extLst>
          </p:cNvPr>
          <p:cNvSpPr/>
          <p:nvPr/>
        </p:nvSpPr>
        <p:spPr>
          <a:xfrm>
            <a:off x="3600620" y="4424905"/>
            <a:ext cx="925676" cy="3957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F65424DC-BF9B-44BB-A4DC-F184C8F676AA}"/>
              </a:ext>
            </a:extLst>
          </p:cNvPr>
          <p:cNvSpPr/>
          <p:nvPr/>
        </p:nvSpPr>
        <p:spPr>
          <a:xfrm>
            <a:off x="4316944" y="1399966"/>
            <a:ext cx="1100300" cy="5210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28F184FC-86AA-4519-B9DF-182895DAB853}"/>
              </a:ext>
            </a:extLst>
          </p:cNvPr>
          <p:cNvSpPr/>
          <p:nvPr/>
        </p:nvSpPr>
        <p:spPr>
          <a:xfrm>
            <a:off x="873911" y="699248"/>
            <a:ext cx="1216146" cy="4588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15340F27-A3E5-4AA7-BF8A-38BEDA54A5AA}"/>
              </a:ext>
            </a:extLst>
          </p:cNvPr>
          <p:cNvSpPr/>
          <p:nvPr/>
        </p:nvSpPr>
        <p:spPr>
          <a:xfrm>
            <a:off x="4203567" y="2142500"/>
            <a:ext cx="121367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5D1E67EA-41DF-4662-9A35-8453B21B453E}"/>
              </a:ext>
            </a:extLst>
          </p:cNvPr>
          <p:cNvSpPr/>
          <p:nvPr/>
        </p:nvSpPr>
        <p:spPr>
          <a:xfrm>
            <a:off x="3424887" y="2933011"/>
            <a:ext cx="892057" cy="3957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FF4747-8204-6F69-3E0C-30A9B4747EA8}"/>
              </a:ext>
            </a:extLst>
          </p:cNvPr>
          <p:cNvSpPr/>
          <p:nvPr/>
        </p:nvSpPr>
        <p:spPr>
          <a:xfrm>
            <a:off x="3391268" y="3657598"/>
            <a:ext cx="925676" cy="3957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1B45B4C4-8449-4990-9517-52D9EC661428}"/>
              </a:ext>
            </a:extLst>
          </p:cNvPr>
          <p:cNvSpPr txBox="1"/>
          <p:nvPr/>
        </p:nvSpPr>
        <p:spPr>
          <a:xfrm>
            <a:off x="-27602" y="351383"/>
            <a:ext cx="868909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ينقسم الشرك إلى قسمين هما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وسائط وشفعاء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قديم وحديث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أكبر وأصغر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دعاء غير الله كدعاء الأموات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شرك أكبر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شرك أصغر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مكروه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A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الشرك الأكبر :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يغفره الله  – لا يغفره الله – لا يبطل الأعمال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AE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تعظيم أسماء الله وصفاته الحلف بها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4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كَذِباً  – صِدقاً – كارهاً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السجود لغير الله من الشرك في:</a:t>
            </a: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الربوبية – الألوهية – الأسماء والصفات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اعتقاد وجود خالق غير الله من الشرك في :</a:t>
            </a:r>
          </a:p>
          <a:p>
            <a:pPr algn="r" rtl="1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الربوبية – الألوهية – الأسماء والصفات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/>
            <a:endParaRPr lang="ar-S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AE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382051B4-654D-4E9F-966F-0F60FBF03CDB}"/>
              </a:ext>
            </a:extLst>
          </p:cNvPr>
          <p:cNvSpPr txBox="1"/>
          <p:nvPr/>
        </p:nvSpPr>
        <p:spPr>
          <a:xfrm>
            <a:off x="5509453" y="12829"/>
            <a:ext cx="299821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أختار</a:t>
            </a:r>
            <a:r>
              <a:rPr lang="ar-AE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59C28E16-D19D-4720-928F-5E0889540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661491" y="-30211"/>
            <a:ext cx="467664" cy="5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oticon zeigt Daumen nach oben Stock-Vektorgrafik - Alamy">
            <a:extLst>
              <a:ext uri="{FF2B5EF4-FFF2-40B4-BE49-F238E27FC236}">
                <a16:creationId xmlns:a16="http://schemas.microsoft.com/office/drawing/2014/main" id="{8E91125A-D872-451F-92A1-B032F91B1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251619" y="2459850"/>
            <a:ext cx="1018143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4" grpId="0" animBg="1"/>
      <p:bldP spid="73" grpId="0" animBg="1"/>
      <p:bldP spid="75" grpId="0" animBg="1"/>
      <p:bldP spid="76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40"/>
          <p:cNvSpPr/>
          <p:nvPr/>
        </p:nvSpPr>
        <p:spPr>
          <a:xfrm>
            <a:off x="44849" y="4337977"/>
            <a:ext cx="446930" cy="762677"/>
          </a:xfrm>
          <a:custGeom>
            <a:avLst/>
            <a:gdLst/>
            <a:ahLst/>
            <a:cxnLst/>
            <a:rect l="l" t="t" r="r" b="b"/>
            <a:pathLst>
              <a:path w="36492" h="43474" extrusionOk="0">
                <a:moveTo>
                  <a:pt x="21488" y="0"/>
                </a:moveTo>
                <a:cubicBezTo>
                  <a:pt x="21359" y="0"/>
                  <a:pt x="21227" y="33"/>
                  <a:pt x="21100" y="102"/>
                </a:cubicBezTo>
                <a:cubicBezTo>
                  <a:pt x="20571" y="394"/>
                  <a:pt x="20491" y="1109"/>
                  <a:pt x="20485" y="1646"/>
                </a:cubicBezTo>
                <a:cubicBezTo>
                  <a:pt x="20450" y="3986"/>
                  <a:pt x="21310" y="6284"/>
                  <a:pt x="20776" y="8600"/>
                </a:cubicBezTo>
                <a:cubicBezTo>
                  <a:pt x="20490" y="8104"/>
                  <a:pt x="20204" y="7611"/>
                  <a:pt x="19918" y="7114"/>
                </a:cubicBezTo>
                <a:cubicBezTo>
                  <a:pt x="19654" y="6654"/>
                  <a:pt x="19400" y="5945"/>
                  <a:pt x="18993" y="5594"/>
                </a:cubicBezTo>
                <a:cubicBezTo>
                  <a:pt x="18867" y="5487"/>
                  <a:pt x="18786" y="5458"/>
                  <a:pt x="18702" y="5458"/>
                </a:cubicBezTo>
                <a:cubicBezTo>
                  <a:pt x="18615" y="5458"/>
                  <a:pt x="18524" y="5488"/>
                  <a:pt x="18376" y="5499"/>
                </a:cubicBezTo>
                <a:cubicBezTo>
                  <a:pt x="18324" y="5502"/>
                  <a:pt x="18274" y="5504"/>
                  <a:pt x="18228" y="5504"/>
                </a:cubicBezTo>
                <a:cubicBezTo>
                  <a:pt x="17702" y="5504"/>
                  <a:pt x="17535" y="5269"/>
                  <a:pt x="17329" y="4750"/>
                </a:cubicBezTo>
                <a:cubicBezTo>
                  <a:pt x="17210" y="4446"/>
                  <a:pt x="17122" y="4133"/>
                  <a:pt x="17003" y="3833"/>
                </a:cubicBezTo>
                <a:cubicBezTo>
                  <a:pt x="16713" y="3069"/>
                  <a:pt x="16243" y="2292"/>
                  <a:pt x="15385" y="2097"/>
                </a:cubicBezTo>
                <a:cubicBezTo>
                  <a:pt x="15281" y="2074"/>
                  <a:pt x="15178" y="2062"/>
                  <a:pt x="15076" y="2062"/>
                </a:cubicBezTo>
                <a:cubicBezTo>
                  <a:pt x="14569" y="2062"/>
                  <a:pt x="14112" y="2349"/>
                  <a:pt x="13905" y="2839"/>
                </a:cubicBezTo>
                <a:cubicBezTo>
                  <a:pt x="13621" y="3517"/>
                  <a:pt x="13846" y="4339"/>
                  <a:pt x="14079" y="4994"/>
                </a:cubicBezTo>
                <a:cubicBezTo>
                  <a:pt x="14463" y="6075"/>
                  <a:pt x="14915" y="7151"/>
                  <a:pt x="15438" y="8170"/>
                </a:cubicBezTo>
                <a:cubicBezTo>
                  <a:pt x="15965" y="9193"/>
                  <a:pt x="16610" y="10121"/>
                  <a:pt x="17411" y="10944"/>
                </a:cubicBezTo>
                <a:cubicBezTo>
                  <a:pt x="17802" y="11340"/>
                  <a:pt x="18220" y="11727"/>
                  <a:pt x="18522" y="12195"/>
                </a:cubicBezTo>
                <a:cubicBezTo>
                  <a:pt x="18632" y="12361"/>
                  <a:pt x="18829" y="12580"/>
                  <a:pt x="18818" y="12779"/>
                </a:cubicBezTo>
                <a:cubicBezTo>
                  <a:pt x="18811" y="12900"/>
                  <a:pt x="18528" y="13383"/>
                  <a:pt x="18339" y="13404"/>
                </a:cubicBezTo>
                <a:cubicBezTo>
                  <a:pt x="18337" y="13404"/>
                  <a:pt x="18335" y="13404"/>
                  <a:pt x="18334" y="13404"/>
                </a:cubicBezTo>
                <a:cubicBezTo>
                  <a:pt x="18179" y="13404"/>
                  <a:pt x="17613" y="12760"/>
                  <a:pt x="17488" y="12650"/>
                </a:cubicBezTo>
                <a:cubicBezTo>
                  <a:pt x="16269" y="11572"/>
                  <a:pt x="15051" y="10495"/>
                  <a:pt x="13835" y="9419"/>
                </a:cubicBezTo>
                <a:cubicBezTo>
                  <a:pt x="12884" y="8576"/>
                  <a:pt x="11959" y="7724"/>
                  <a:pt x="10717" y="7354"/>
                </a:cubicBezTo>
                <a:cubicBezTo>
                  <a:pt x="10705" y="7351"/>
                  <a:pt x="10693" y="7349"/>
                  <a:pt x="10681" y="7349"/>
                </a:cubicBezTo>
                <a:cubicBezTo>
                  <a:pt x="10592" y="7349"/>
                  <a:pt x="10516" y="7440"/>
                  <a:pt x="10521" y="7526"/>
                </a:cubicBezTo>
                <a:cubicBezTo>
                  <a:pt x="10744" y="10648"/>
                  <a:pt x="13295" y="12677"/>
                  <a:pt x="15456" y="14606"/>
                </a:cubicBezTo>
                <a:cubicBezTo>
                  <a:pt x="16104" y="15180"/>
                  <a:pt x="16737" y="15772"/>
                  <a:pt x="17293" y="16437"/>
                </a:cubicBezTo>
                <a:cubicBezTo>
                  <a:pt x="17652" y="16868"/>
                  <a:pt x="18084" y="17312"/>
                  <a:pt x="18029" y="17897"/>
                </a:cubicBezTo>
                <a:cubicBezTo>
                  <a:pt x="17988" y="18328"/>
                  <a:pt x="17689" y="18484"/>
                  <a:pt x="17342" y="18484"/>
                </a:cubicBezTo>
                <a:cubicBezTo>
                  <a:pt x="17069" y="18484"/>
                  <a:pt x="16766" y="18387"/>
                  <a:pt x="16535" y="18251"/>
                </a:cubicBezTo>
                <a:cubicBezTo>
                  <a:pt x="15452" y="17616"/>
                  <a:pt x="15023" y="16226"/>
                  <a:pt x="14447" y="15191"/>
                </a:cubicBezTo>
                <a:cubicBezTo>
                  <a:pt x="13849" y="14120"/>
                  <a:pt x="13166" y="13535"/>
                  <a:pt x="11999" y="13173"/>
                </a:cubicBezTo>
                <a:cubicBezTo>
                  <a:pt x="10548" y="12720"/>
                  <a:pt x="9697" y="11488"/>
                  <a:pt x="8367" y="10848"/>
                </a:cubicBezTo>
                <a:cubicBezTo>
                  <a:pt x="8059" y="10698"/>
                  <a:pt x="7722" y="10586"/>
                  <a:pt x="7438" y="10586"/>
                </a:cubicBezTo>
                <a:cubicBezTo>
                  <a:pt x="7046" y="10586"/>
                  <a:pt x="6753" y="10798"/>
                  <a:pt x="6771" y="11413"/>
                </a:cubicBezTo>
                <a:cubicBezTo>
                  <a:pt x="6814" y="12812"/>
                  <a:pt x="8170" y="13609"/>
                  <a:pt x="9183" y="14306"/>
                </a:cubicBezTo>
                <a:cubicBezTo>
                  <a:pt x="10602" y="15285"/>
                  <a:pt x="11431" y="16863"/>
                  <a:pt x="12864" y="17816"/>
                </a:cubicBezTo>
                <a:cubicBezTo>
                  <a:pt x="14364" y="18816"/>
                  <a:pt x="16537" y="19345"/>
                  <a:pt x="17114" y="21234"/>
                </a:cubicBezTo>
                <a:cubicBezTo>
                  <a:pt x="15954" y="20953"/>
                  <a:pt x="14996" y="20191"/>
                  <a:pt x="14027" y="19520"/>
                </a:cubicBezTo>
                <a:cubicBezTo>
                  <a:pt x="12972" y="18787"/>
                  <a:pt x="11912" y="18051"/>
                  <a:pt x="10858" y="17315"/>
                </a:cubicBezTo>
                <a:cubicBezTo>
                  <a:pt x="8792" y="15875"/>
                  <a:pt x="6735" y="14423"/>
                  <a:pt x="4688" y="12957"/>
                </a:cubicBezTo>
                <a:cubicBezTo>
                  <a:pt x="4659" y="12894"/>
                  <a:pt x="4596" y="12854"/>
                  <a:pt x="4526" y="12853"/>
                </a:cubicBezTo>
                <a:cubicBezTo>
                  <a:pt x="4498" y="12838"/>
                  <a:pt x="4470" y="12831"/>
                  <a:pt x="4443" y="12831"/>
                </a:cubicBezTo>
                <a:cubicBezTo>
                  <a:pt x="4360" y="12831"/>
                  <a:pt x="4290" y="12896"/>
                  <a:pt x="4284" y="12997"/>
                </a:cubicBezTo>
                <a:cubicBezTo>
                  <a:pt x="4280" y="13099"/>
                  <a:pt x="4279" y="13199"/>
                  <a:pt x="4279" y="13300"/>
                </a:cubicBezTo>
                <a:cubicBezTo>
                  <a:pt x="4021" y="14268"/>
                  <a:pt x="4252" y="15327"/>
                  <a:pt x="4970" y="16067"/>
                </a:cubicBezTo>
                <a:cubicBezTo>
                  <a:pt x="5154" y="16261"/>
                  <a:pt x="5364" y="16409"/>
                  <a:pt x="5595" y="16544"/>
                </a:cubicBezTo>
                <a:cubicBezTo>
                  <a:pt x="5638" y="16567"/>
                  <a:pt x="5676" y="16593"/>
                  <a:pt x="5715" y="16616"/>
                </a:cubicBezTo>
                <a:cubicBezTo>
                  <a:pt x="5885" y="16779"/>
                  <a:pt x="6066" y="16928"/>
                  <a:pt x="6258" y="17063"/>
                </a:cubicBezTo>
                <a:cubicBezTo>
                  <a:pt x="6418" y="17249"/>
                  <a:pt x="6536" y="17468"/>
                  <a:pt x="6631" y="17762"/>
                </a:cubicBezTo>
                <a:cubicBezTo>
                  <a:pt x="6814" y="18322"/>
                  <a:pt x="6973" y="18828"/>
                  <a:pt x="7531" y="19112"/>
                </a:cubicBezTo>
                <a:cubicBezTo>
                  <a:pt x="8150" y="19422"/>
                  <a:pt x="8922" y="19467"/>
                  <a:pt x="9581" y="19682"/>
                </a:cubicBezTo>
                <a:cubicBezTo>
                  <a:pt x="10434" y="19958"/>
                  <a:pt x="11256" y="20338"/>
                  <a:pt x="12027" y="20792"/>
                </a:cubicBezTo>
                <a:cubicBezTo>
                  <a:pt x="13496" y="21664"/>
                  <a:pt x="14747" y="22840"/>
                  <a:pt x="15741" y="24224"/>
                </a:cubicBezTo>
                <a:cubicBezTo>
                  <a:pt x="15720" y="24224"/>
                  <a:pt x="15700" y="24224"/>
                  <a:pt x="15679" y="24224"/>
                </a:cubicBezTo>
                <a:cubicBezTo>
                  <a:pt x="13919" y="24224"/>
                  <a:pt x="12837" y="22500"/>
                  <a:pt x="11576" y="21478"/>
                </a:cubicBezTo>
                <a:cubicBezTo>
                  <a:pt x="11084" y="21082"/>
                  <a:pt x="10543" y="20762"/>
                  <a:pt x="9923" y="20618"/>
                </a:cubicBezTo>
                <a:cubicBezTo>
                  <a:pt x="9035" y="20410"/>
                  <a:pt x="8216" y="20411"/>
                  <a:pt x="7405" y="19927"/>
                </a:cubicBezTo>
                <a:cubicBezTo>
                  <a:pt x="6170" y="19183"/>
                  <a:pt x="5025" y="17662"/>
                  <a:pt x="3463" y="17658"/>
                </a:cubicBezTo>
                <a:cubicBezTo>
                  <a:pt x="3461" y="17658"/>
                  <a:pt x="3459" y="17658"/>
                  <a:pt x="3457" y="17658"/>
                </a:cubicBezTo>
                <a:cubicBezTo>
                  <a:pt x="2425" y="17658"/>
                  <a:pt x="1641" y="18485"/>
                  <a:pt x="1904" y="19525"/>
                </a:cubicBezTo>
                <a:cubicBezTo>
                  <a:pt x="2246" y="20901"/>
                  <a:pt x="3800" y="21143"/>
                  <a:pt x="4880" y="21684"/>
                </a:cubicBezTo>
                <a:cubicBezTo>
                  <a:pt x="5325" y="21905"/>
                  <a:pt x="5733" y="22178"/>
                  <a:pt x="5922" y="22661"/>
                </a:cubicBezTo>
                <a:cubicBezTo>
                  <a:pt x="6069" y="23033"/>
                  <a:pt x="6050" y="23456"/>
                  <a:pt x="6188" y="23832"/>
                </a:cubicBezTo>
                <a:cubicBezTo>
                  <a:pt x="6376" y="24330"/>
                  <a:pt x="6757" y="24714"/>
                  <a:pt x="7205" y="24983"/>
                </a:cubicBezTo>
                <a:cubicBezTo>
                  <a:pt x="8677" y="25872"/>
                  <a:pt x="10533" y="25273"/>
                  <a:pt x="12028" y="26064"/>
                </a:cubicBezTo>
                <a:cubicBezTo>
                  <a:pt x="12336" y="26226"/>
                  <a:pt x="13629" y="27142"/>
                  <a:pt x="12763" y="27546"/>
                </a:cubicBezTo>
                <a:cubicBezTo>
                  <a:pt x="12671" y="27589"/>
                  <a:pt x="12548" y="27605"/>
                  <a:pt x="12414" y="27605"/>
                </a:cubicBezTo>
                <a:cubicBezTo>
                  <a:pt x="12105" y="27605"/>
                  <a:pt x="11733" y="27522"/>
                  <a:pt x="11523" y="27493"/>
                </a:cubicBezTo>
                <a:cubicBezTo>
                  <a:pt x="10721" y="27384"/>
                  <a:pt x="9941" y="27143"/>
                  <a:pt x="9188" y="26856"/>
                </a:cubicBezTo>
                <a:cubicBezTo>
                  <a:pt x="7072" y="26047"/>
                  <a:pt x="4610" y="24417"/>
                  <a:pt x="2203" y="24417"/>
                </a:cubicBezTo>
                <a:cubicBezTo>
                  <a:pt x="1870" y="24417"/>
                  <a:pt x="1537" y="24448"/>
                  <a:pt x="1207" y="24517"/>
                </a:cubicBezTo>
                <a:cubicBezTo>
                  <a:pt x="0" y="24773"/>
                  <a:pt x="201" y="25874"/>
                  <a:pt x="952" y="26579"/>
                </a:cubicBezTo>
                <a:cubicBezTo>
                  <a:pt x="1466" y="27061"/>
                  <a:pt x="2141" y="27316"/>
                  <a:pt x="2788" y="27577"/>
                </a:cubicBezTo>
                <a:cubicBezTo>
                  <a:pt x="3122" y="27713"/>
                  <a:pt x="3547" y="27843"/>
                  <a:pt x="3839" y="28073"/>
                </a:cubicBezTo>
                <a:cubicBezTo>
                  <a:pt x="4778" y="28814"/>
                  <a:pt x="4152" y="28446"/>
                  <a:pt x="3916" y="28656"/>
                </a:cubicBezTo>
                <a:cubicBezTo>
                  <a:pt x="3681" y="28869"/>
                  <a:pt x="3094" y="28849"/>
                  <a:pt x="2765" y="28889"/>
                </a:cubicBezTo>
                <a:cubicBezTo>
                  <a:pt x="2711" y="28895"/>
                  <a:pt x="2647" y="28897"/>
                  <a:pt x="2575" y="28897"/>
                </a:cubicBezTo>
                <a:cubicBezTo>
                  <a:pt x="2456" y="28897"/>
                  <a:pt x="2317" y="28892"/>
                  <a:pt x="2174" y="28892"/>
                </a:cubicBezTo>
                <a:cubicBezTo>
                  <a:pt x="1819" y="28892"/>
                  <a:pt x="1442" y="28926"/>
                  <a:pt x="1283" y="29162"/>
                </a:cubicBezTo>
                <a:cubicBezTo>
                  <a:pt x="1053" y="29512"/>
                  <a:pt x="1379" y="30162"/>
                  <a:pt x="1539" y="30456"/>
                </a:cubicBezTo>
                <a:cubicBezTo>
                  <a:pt x="2171" y="31618"/>
                  <a:pt x="3331" y="31998"/>
                  <a:pt x="4583" y="32049"/>
                </a:cubicBezTo>
                <a:cubicBezTo>
                  <a:pt x="4709" y="32055"/>
                  <a:pt x="4836" y="32056"/>
                  <a:pt x="4964" y="32056"/>
                </a:cubicBezTo>
                <a:cubicBezTo>
                  <a:pt x="5087" y="32056"/>
                  <a:pt x="5210" y="32055"/>
                  <a:pt x="5334" y="32055"/>
                </a:cubicBezTo>
                <a:cubicBezTo>
                  <a:pt x="5607" y="32055"/>
                  <a:pt x="5880" y="32061"/>
                  <a:pt x="6146" y="32102"/>
                </a:cubicBezTo>
                <a:cubicBezTo>
                  <a:pt x="6331" y="32129"/>
                  <a:pt x="6651" y="32167"/>
                  <a:pt x="6809" y="32282"/>
                </a:cubicBezTo>
                <a:cubicBezTo>
                  <a:pt x="7969" y="33103"/>
                  <a:pt x="6989" y="33520"/>
                  <a:pt x="6575" y="33739"/>
                </a:cubicBezTo>
                <a:cubicBezTo>
                  <a:pt x="5784" y="34157"/>
                  <a:pt x="4903" y="34502"/>
                  <a:pt x="4173" y="35024"/>
                </a:cubicBezTo>
                <a:cubicBezTo>
                  <a:pt x="3386" y="35588"/>
                  <a:pt x="3001" y="36559"/>
                  <a:pt x="3859" y="37267"/>
                </a:cubicBezTo>
                <a:cubicBezTo>
                  <a:pt x="4446" y="37753"/>
                  <a:pt x="5294" y="37961"/>
                  <a:pt x="6148" y="37961"/>
                </a:cubicBezTo>
                <a:cubicBezTo>
                  <a:pt x="6962" y="37961"/>
                  <a:pt x="7782" y="37773"/>
                  <a:pt x="8389" y="37458"/>
                </a:cubicBezTo>
                <a:cubicBezTo>
                  <a:pt x="8989" y="37146"/>
                  <a:pt x="9504" y="36681"/>
                  <a:pt x="9927" y="36153"/>
                </a:cubicBezTo>
                <a:cubicBezTo>
                  <a:pt x="10166" y="35855"/>
                  <a:pt x="10361" y="35538"/>
                  <a:pt x="10568" y="35220"/>
                </a:cubicBezTo>
                <a:cubicBezTo>
                  <a:pt x="10700" y="35012"/>
                  <a:pt x="10829" y="34786"/>
                  <a:pt x="11008" y="34618"/>
                </a:cubicBezTo>
                <a:cubicBezTo>
                  <a:pt x="11210" y="34428"/>
                  <a:pt x="11387" y="34357"/>
                  <a:pt x="11559" y="34357"/>
                </a:cubicBezTo>
                <a:cubicBezTo>
                  <a:pt x="11835" y="34357"/>
                  <a:pt x="12098" y="34537"/>
                  <a:pt x="12433" y="34695"/>
                </a:cubicBezTo>
                <a:cubicBezTo>
                  <a:pt x="12703" y="34820"/>
                  <a:pt x="12933" y="34910"/>
                  <a:pt x="13163" y="34910"/>
                </a:cubicBezTo>
                <a:cubicBezTo>
                  <a:pt x="13374" y="34910"/>
                  <a:pt x="13585" y="34833"/>
                  <a:pt x="13824" y="34639"/>
                </a:cubicBezTo>
                <a:cubicBezTo>
                  <a:pt x="14081" y="34430"/>
                  <a:pt x="14236" y="34158"/>
                  <a:pt x="14375" y="33860"/>
                </a:cubicBezTo>
                <a:cubicBezTo>
                  <a:pt x="14620" y="33340"/>
                  <a:pt x="14579" y="33077"/>
                  <a:pt x="15280" y="32934"/>
                </a:cubicBezTo>
                <a:cubicBezTo>
                  <a:pt x="15876" y="32815"/>
                  <a:pt x="16348" y="32756"/>
                  <a:pt x="16733" y="32212"/>
                </a:cubicBezTo>
                <a:cubicBezTo>
                  <a:pt x="17151" y="31613"/>
                  <a:pt x="16993" y="29470"/>
                  <a:pt x="17983" y="29411"/>
                </a:cubicBezTo>
                <a:cubicBezTo>
                  <a:pt x="18135" y="29514"/>
                  <a:pt x="18310" y="29615"/>
                  <a:pt x="18371" y="29717"/>
                </a:cubicBezTo>
                <a:cubicBezTo>
                  <a:pt x="18435" y="29821"/>
                  <a:pt x="18469" y="29971"/>
                  <a:pt x="18504" y="30085"/>
                </a:cubicBezTo>
                <a:cubicBezTo>
                  <a:pt x="18606" y="30405"/>
                  <a:pt x="18676" y="30734"/>
                  <a:pt x="18716" y="31067"/>
                </a:cubicBezTo>
                <a:cubicBezTo>
                  <a:pt x="18796" y="31750"/>
                  <a:pt x="18742" y="32441"/>
                  <a:pt x="18555" y="33103"/>
                </a:cubicBezTo>
                <a:cubicBezTo>
                  <a:pt x="18392" y="33694"/>
                  <a:pt x="17984" y="34342"/>
                  <a:pt x="18547" y="34818"/>
                </a:cubicBezTo>
                <a:cubicBezTo>
                  <a:pt x="18767" y="34998"/>
                  <a:pt x="19226" y="35011"/>
                  <a:pt x="19380" y="35335"/>
                </a:cubicBezTo>
                <a:cubicBezTo>
                  <a:pt x="19476" y="35530"/>
                  <a:pt x="19314" y="35989"/>
                  <a:pt x="19245" y="36167"/>
                </a:cubicBezTo>
                <a:cubicBezTo>
                  <a:pt x="19118" y="36511"/>
                  <a:pt x="18951" y="36812"/>
                  <a:pt x="18906" y="37183"/>
                </a:cubicBezTo>
                <a:cubicBezTo>
                  <a:pt x="18850" y="37646"/>
                  <a:pt x="18968" y="38164"/>
                  <a:pt x="19487" y="38281"/>
                </a:cubicBezTo>
                <a:cubicBezTo>
                  <a:pt x="19550" y="38295"/>
                  <a:pt x="19610" y="38302"/>
                  <a:pt x="19668" y="38302"/>
                </a:cubicBezTo>
                <a:cubicBezTo>
                  <a:pt x="20626" y="38302"/>
                  <a:pt x="20856" y="36493"/>
                  <a:pt x="21574" y="36493"/>
                </a:cubicBezTo>
                <a:cubicBezTo>
                  <a:pt x="21778" y="36493"/>
                  <a:pt x="22021" y="36638"/>
                  <a:pt x="22331" y="37011"/>
                </a:cubicBezTo>
                <a:cubicBezTo>
                  <a:pt x="22673" y="37423"/>
                  <a:pt x="23009" y="37853"/>
                  <a:pt x="23269" y="38320"/>
                </a:cubicBezTo>
                <a:cubicBezTo>
                  <a:pt x="23716" y="39123"/>
                  <a:pt x="23754" y="39827"/>
                  <a:pt x="23598" y="40711"/>
                </a:cubicBezTo>
                <a:cubicBezTo>
                  <a:pt x="23510" y="41234"/>
                  <a:pt x="23476" y="41963"/>
                  <a:pt x="24067" y="42221"/>
                </a:cubicBezTo>
                <a:cubicBezTo>
                  <a:pt x="24165" y="42264"/>
                  <a:pt x="24255" y="42282"/>
                  <a:pt x="24340" y="42282"/>
                </a:cubicBezTo>
                <a:cubicBezTo>
                  <a:pt x="24568" y="42282"/>
                  <a:pt x="24764" y="42157"/>
                  <a:pt x="24998" y="42064"/>
                </a:cubicBezTo>
                <a:cubicBezTo>
                  <a:pt x="25229" y="41975"/>
                  <a:pt x="25404" y="41924"/>
                  <a:pt x="25561" y="41924"/>
                </a:cubicBezTo>
                <a:cubicBezTo>
                  <a:pt x="25778" y="41924"/>
                  <a:pt x="25958" y="42022"/>
                  <a:pt x="26195" y="42251"/>
                </a:cubicBezTo>
                <a:cubicBezTo>
                  <a:pt x="26346" y="42395"/>
                  <a:pt x="26469" y="42576"/>
                  <a:pt x="26631" y="42714"/>
                </a:cubicBezTo>
                <a:cubicBezTo>
                  <a:pt x="26850" y="42908"/>
                  <a:pt x="27080" y="43028"/>
                  <a:pt x="27368" y="43028"/>
                </a:cubicBezTo>
                <a:cubicBezTo>
                  <a:pt x="27394" y="43028"/>
                  <a:pt x="27421" y="43027"/>
                  <a:pt x="27449" y="43024"/>
                </a:cubicBezTo>
                <a:cubicBezTo>
                  <a:pt x="27882" y="42990"/>
                  <a:pt x="28247" y="42878"/>
                  <a:pt x="28595" y="42878"/>
                </a:cubicBezTo>
                <a:cubicBezTo>
                  <a:pt x="28943" y="42878"/>
                  <a:pt x="29273" y="42991"/>
                  <a:pt x="29634" y="43407"/>
                </a:cubicBezTo>
                <a:cubicBezTo>
                  <a:pt x="29671" y="43448"/>
                  <a:pt x="29729" y="43474"/>
                  <a:pt x="29783" y="43474"/>
                </a:cubicBezTo>
                <a:cubicBezTo>
                  <a:pt x="29838" y="43474"/>
                  <a:pt x="29889" y="43448"/>
                  <a:pt x="29915" y="43387"/>
                </a:cubicBezTo>
                <a:cubicBezTo>
                  <a:pt x="30281" y="42506"/>
                  <a:pt x="29997" y="41682"/>
                  <a:pt x="29504" y="40907"/>
                </a:cubicBezTo>
                <a:cubicBezTo>
                  <a:pt x="28737" y="39711"/>
                  <a:pt x="27710" y="38642"/>
                  <a:pt x="26809" y="37546"/>
                </a:cubicBezTo>
                <a:cubicBezTo>
                  <a:pt x="26512" y="37183"/>
                  <a:pt x="25450" y="36067"/>
                  <a:pt x="26583" y="36067"/>
                </a:cubicBezTo>
                <a:cubicBezTo>
                  <a:pt x="26584" y="36067"/>
                  <a:pt x="26584" y="36067"/>
                  <a:pt x="26585" y="36067"/>
                </a:cubicBezTo>
                <a:cubicBezTo>
                  <a:pt x="27213" y="36068"/>
                  <a:pt x="28041" y="36487"/>
                  <a:pt x="28641" y="36660"/>
                </a:cubicBezTo>
                <a:cubicBezTo>
                  <a:pt x="29301" y="36850"/>
                  <a:pt x="30149" y="37225"/>
                  <a:pt x="30919" y="37225"/>
                </a:cubicBezTo>
                <a:cubicBezTo>
                  <a:pt x="31188" y="37225"/>
                  <a:pt x="31447" y="37179"/>
                  <a:pt x="31685" y="37064"/>
                </a:cubicBezTo>
                <a:cubicBezTo>
                  <a:pt x="32179" y="36824"/>
                  <a:pt x="32547" y="36244"/>
                  <a:pt x="32326" y="35698"/>
                </a:cubicBezTo>
                <a:cubicBezTo>
                  <a:pt x="31989" y="34877"/>
                  <a:pt x="30572" y="34782"/>
                  <a:pt x="29866" y="34605"/>
                </a:cubicBezTo>
                <a:cubicBezTo>
                  <a:pt x="29289" y="34461"/>
                  <a:pt x="28274" y="34402"/>
                  <a:pt x="27850" y="33954"/>
                </a:cubicBezTo>
                <a:cubicBezTo>
                  <a:pt x="27776" y="33897"/>
                  <a:pt x="27701" y="33838"/>
                  <a:pt x="27626" y="33783"/>
                </a:cubicBezTo>
                <a:cubicBezTo>
                  <a:pt x="27830" y="33530"/>
                  <a:pt x="28033" y="33274"/>
                  <a:pt x="28237" y="33019"/>
                </a:cubicBezTo>
                <a:cubicBezTo>
                  <a:pt x="28244" y="33017"/>
                  <a:pt x="28252" y="33017"/>
                  <a:pt x="28260" y="33017"/>
                </a:cubicBezTo>
                <a:cubicBezTo>
                  <a:pt x="28392" y="33017"/>
                  <a:pt x="28688" y="33200"/>
                  <a:pt x="28782" y="33250"/>
                </a:cubicBezTo>
                <a:cubicBezTo>
                  <a:pt x="29048" y="33392"/>
                  <a:pt x="29298" y="33569"/>
                  <a:pt x="29560" y="33721"/>
                </a:cubicBezTo>
                <a:cubicBezTo>
                  <a:pt x="30422" y="34200"/>
                  <a:pt x="31399" y="34594"/>
                  <a:pt x="32399" y="34594"/>
                </a:cubicBezTo>
                <a:cubicBezTo>
                  <a:pt x="32499" y="34594"/>
                  <a:pt x="32599" y="34590"/>
                  <a:pt x="32698" y="34582"/>
                </a:cubicBezTo>
                <a:cubicBezTo>
                  <a:pt x="33477" y="34514"/>
                  <a:pt x="34130" y="34237"/>
                  <a:pt x="34025" y="33350"/>
                </a:cubicBezTo>
                <a:cubicBezTo>
                  <a:pt x="33923" y="32514"/>
                  <a:pt x="33338" y="31784"/>
                  <a:pt x="32678" y="31307"/>
                </a:cubicBezTo>
                <a:cubicBezTo>
                  <a:pt x="31419" y="30397"/>
                  <a:pt x="29935" y="30336"/>
                  <a:pt x="28439" y="30336"/>
                </a:cubicBezTo>
                <a:cubicBezTo>
                  <a:pt x="28235" y="30336"/>
                  <a:pt x="28030" y="30337"/>
                  <a:pt x="27825" y="30337"/>
                </a:cubicBezTo>
                <a:cubicBezTo>
                  <a:pt x="27771" y="30338"/>
                  <a:pt x="27717" y="30338"/>
                  <a:pt x="27664" y="30338"/>
                </a:cubicBezTo>
                <a:cubicBezTo>
                  <a:pt x="27026" y="30338"/>
                  <a:pt x="26391" y="30323"/>
                  <a:pt x="25776" y="30233"/>
                </a:cubicBezTo>
                <a:cubicBezTo>
                  <a:pt x="25154" y="30143"/>
                  <a:pt x="24521" y="29983"/>
                  <a:pt x="23970" y="29667"/>
                </a:cubicBezTo>
                <a:cubicBezTo>
                  <a:pt x="23843" y="29594"/>
                  <a:pt x="23528" y="29456"/>
                  <a:pt x="23464" y="29328"/>
                </a:cubicBezTo>
                <a:cubicBezTo>
                  <a:pt x="23486" y="29127"/>
                  <a:pt x="23503" y="28925"/>
                  <a:pt x="23524" y="28723"/>
                </a:cubicBezTo>
                <a:cubicBezTo>
                  <a:pt x="23387" y="28292"/>
                  <a:pt x="23496" y="28056"/>
                  <a:pt x="23857" y="28015"/>
                </a:cubicBezTo>
                <a:cubicBezTo>
                  <a:pt x="23992" y="27954"/>
                  <a:pt x="24127" y="27928"/>
                  <a:pt x="24262" y="27928"/>
                </a:cubicBezTo>
                <a:cubicBezTo>
                  <a:pt x="24644" y="27928"/>
                  <a:pt x="25019" y="28137"/>
                  <a:pt x="25340" y="28350"/>
                </a:cubicBezTo>
                <a:cubicBezTo>
                  <a:pt x="26105" y="28863"/>
                  <a:pt x="26838" y="29689"/>
                  <a:pt x="27827" y="29695"/>
                </a:cubicBezTo>
                <a:cubicBezTo>
                  <a:pt x="27842" y="29695"/>
                  <a:pt x="27858" y="29696"/>
                  <a:pt x="27874" y="29696"/>
                </a:cubicBezTo>
                <a:cubicBezTo>
                  <a:pt x="27898" y="29696"/>
                  <a:pt x="27922" y="29695"/>
                  <a:pt x="27948" y="29693"/>
                </a:cubicBezTo>
                <a:cubicBezTo>
                  <a:pt x="28585" y="29655"/>
                  <a:pt x="29076" y="29220"/>
                  <a:pt x="29738" y="29220"/>
                </a:cubicBezTo>
                <a:cubicBezTo>
                  <a:pt x="29739" y="29220"/>
                  <a:pt x="29740" y="29220"/>
                  <a:pt x="29740" y="29220"/>
                </a:cubicBezTo>
                <a:cubicBezTo>
                  <a:pt x="29743" y="29220"/>
                  <a:pt x="29746" y="29220"/>
                  <a:pt x="29748" y="29220"/>
                </a:cubicBezTo>
                <a:cubicBezTo>
                  <a:pt x="30426" y="29220"/>
                  <a:pt x="31059" y="29493"/>
                  <a:pt x="31696" y="29689"/>
                </a:cubicBezTo>
                <a:cubicBezTo>
                  <a:pt x="32108" y="29815"/>
                  <a:pt x="32565" y="29921"/>
                  <a:pt x="33007" y="29921"/>
                </a:cubicBezTo>
                <a:cubicBezTo>
                  <a:pt x="33495" y="29921"/>
                  <a:pt x="33965" y="29792"/>
                  <a:pt x="34335" y="29417"/>
                </a:cubicBezTo>
                <a:cubicBezTo>
                  <a:pt x="34806" y="28938"/>
                  <a:pt x="35004" y="28169"/>
                  <a:pt x="34506" y="27638"/>
                </a:cubicBezTo>
                <a:cubicBezTo>
                  <a:pt x="33711" y="26790"/>
                  <a:pt x="32215" y="27170"/>
                  <a:pt x="31246" y="26656"/>
                </a:cubicBezTo>
                <a:cubicBezTo>
                  <a:pt x="30704" y="26369"/>
                  <a:pt x="30362" y="25863"/>
                  <a:pt x="29757" y="25677"/>
                </a:cubicBezTo>
                <a:cubicBezTo>
                  <a:pt x="29522" y="25604"/>
                  <a:pt x="29277" y="25578"/>
                  <a:pt x="29030" y="25578"/>
                </a:cubicBezTo>
                <a:cubicBezTo>
                  <a:pt x="28741" y="25578"/>
                  <a:pt x="28450" y="25615"/>
                  <a:pt x="28170" y="25658"/>
                </a:cubicBezTo>
                <a:cubicBezTo>
                  <a:pt x="27514" y="25761"/>
                  <a:pt x="26898" y="25840"/>
                  <a:pt x="26302" y="25840"/>
                </a:cubicBezTo>
                <a:cubicBezTo>
                  <a:pt x="25433" y="25840"/>
                  <a:pt x="24607" y="25673"/>
                  <a:pt x="23757" y="25173"/>
                </a:cubicBezTo>
                <a:cubicBezTo>
                  <a:pt x="24254" y="24740"/>
                  <a:pt x="24880" y="24617"/>
                  <a:pt x="25524" y="24617"/>
                </a:cubicBezTo>
                <a:cubicBezTo>
                  <a:pt x="25906" y="24617"/>
                  <a:pt x="26293" y="24660"/>
                  <a:pt x="26663" y="24708"/>
                </a:cubicBezTo>
                <a:cubicBezTo>
                  <a:pt x="27889" y="24866"/>
                  <a:pt x="29108" y="25030"/>
                  <a:pt x="30341" y="25130"/>
                </a:cubicBezTo>
                <a:cubicBezTo>
                  <a:pt x="30881" y="25175"/>
                  <a:pt x="31418" y="25209"/>
                  <a:pt x="31958" y="25239"/>
                </a:cubicBezTo>
                <a:cubicBezTo>
                  <a:pt x="32215" y="25251"/>
                  <a:pt x="32532" y="25305"/>
                  <a:pt x="32824" y="25305"/>
                </a:cubicBezTo>
                <a:cubicBezTo>
                  <a:pt x="32960" y="25305"/>
                  <a:pt x="33091" y="25293"/>
                  <a:pt x="33207" y="25260"/>
                </a:cubicBezTo>
                <a:cubicBezTo>
                  <a:pt x="33436" y="25196"/>
                  <a:pt x="33560" y="25116"/>
                  <a:pt x="33662" y="24905"/>
                </a:cubicBezTo>
                <a:cubicBezTo>
                  <a:pt x="33732" y="24762"/>
                  <a:pt x="33710" y="24629"/>
                  <a:pt x="33737" y="24482"/>
                </a:cubicBezTo>
                <a:cubicBezTo>
                  <a:pt x="33834" y="23903"/>
                  <a:pt x="33967" y="23680"/>
                  <a:pt x="34502" y="23417"/>
                </a:cubicBezTo>
                <a:cubicBezTo>
                  <a:pt x="35008" y="23163"/>
                  <a:pt x="35693" y="22969"/>
                  <a:pt x="35915" y="22376"/>
                </a:cubicBezTo>
                <a:cubicBezTo>
                  <a:pt x="36088" y="21907"/>
                  <a:pt x="35853" y="21466"/>
                  <a:pt x="35422" y="21261"/>
                </a:cubicBezTo>
                <a:cubicBezTo>
                  <a:pt x="35241" y="21175"/>
                  <a:pt x="35060" y="21141"/>
                  <a:pt x="34881" y="21141"/>
                </a:cubicBezTo>
                <a:cubicBezTo>
                  <a:pt x="34704" y="21141"/>
                  <a:pt x="34528" y="21175"/>
                  <a:pt x="34354" y="21225"/>
                </a:cubicBezTo>
                <a:cubicBezTo>
                  <a:pt x="34314" y="21236"/>
                  <a:pt x="34273" y="21248"/>
                  <a:pt x="34235" y="21263"/>
                </a:cubicBezTo>
                <a:cubicBezTo>
                  <a:pt x="34195" y="21276"/>
                  <a:pt x="34156" y="21291"/>
                  <a:pt x="34117" y="21305"/>
                </a:cubicBezTo>
                <a:cubicBezTo>
                  <a:pt x="33954" y="21366"/>
                  <a:pt x="33790" y="21433"/>
                  <a:pt x="33628" y="21497"/>
                </a:cubicBezTo>
                <a:cubicBezTo>
                  <a:pt x="33259" y="21642"/>
                  <a:pt x="32906" y="21699"/>
                  <a:pt x="32559" y="21699"/>
                </a:cubicBezTo>
                <a:cubicBezTo>
                  <a:pt x="31778" y="21699"/>
                  <a:pt x="31033" y="21410"/>
                  <a:pt x="30235" y="21181"/>
                </a:cubicBezTo>
                <a:cubicBezTo>
                  <a:pt x="29756" y="21044"/>
                  <a:pt x="29283" y="20952"/>
                  <a:pt x="28805" y="20952"/>
                </a:cubicBezTo>
                <a:cubicBezTo>
                  <a:pt x="28518" y="20952"/>
                  <a:pt x="28229" y="20985"/>
                  <a:pt x="27935" y="21062"/>
                </a:cubicBezTo>
                <a:cubicBezTo>
                  <a:pt x="27025" y="21302"/>
                  <a:pt x="26241" y="21853"/>
                  <a:pt x="25369" y="22186"/>
                </a:cubicBezTo>
                <a:cubicBezTo>
                  <a:pt x="25169" y="22264"/>
                  <a:pt x="24601" y="22443"/>
                  <a:pt x="24139" y="22443"/>
                </a:cubicBezTo>
                <a:cubicBezTo>
                  <a:pt x="23664" y="22443"/>
                  <a:pt x="23301" y="22254"/>
                  <a:pt x="23566" y="21569"/>
                </a:cubicBezTo>
                <a:cubicBezTo>
                  <a:pt x="23695" y="21238"/>
                  <a:pt x="24247" y="20902"/>
                  <a:pt x="24539" y="20742"/>
                </a:cubicBezTo>
                <a:cubicBezTo>
                  <a:pt x="25253" y="20344"/>
                  <a:pt x="26081" y="20197"/>
                  <a:pt x="26899" y="20197"/>
                </a:cubicBezTo>
                <a:cubicBezTo>
                  <a:pt x="27185" y="20197"/>
                  <a:pt x="27470" y="20215"/>
                  <a:pt x="27748" y="20246"/>
                </a:cubicBezTo>
                <a:cubicBezTo>
                  <a:pt x="29455" y="20437"/>
                  <a:pt x="31080" y="21280"/>
                  <a:pt x="32805" y="21280"/>
                </a:cubicBezTo>
                <a:cubicBezTo>
                  <a:pt x="33020" y="21280"/>
                  <a:pt x="33235" y="21267"/>
                  <a:pt x="33453" y="21238"/>
                </a:cubicBezTo>
                <a:cubicBezTo>
                  <a:pt x="33586" y="21220"/>
                  <a:pt x="33799" y="21169"/>
                  <a:pt x="34036" y="21089"/>
                </a:cubicBezTo>
                <a:cubicBezTo>
                  <a:pt x="34076" y="21076"/>
                  <a:pt x="34118" y="21064"/>
                  <a:pt x="34161" y="21048"/>
                </a:cubicBezTo>
                <a:cubicBezTo>
                  <a:pt x="34203" y="21035"/>
                  <a:pt x="34245" y="21019"/>
                  <a:pt x="34288" y="21003"/>
                </a:cubicBezTo>
                <a:cubicBezTo>
                  <a:pt x="35260" y="20645"/>
                  <a:pt x="36492" y="19927"/>
                  <a:pt x="35726" y="19131"/>
                </a:cubicBezTo>
                <a:cubicBezTo>
                  <a:pt x="35102" y="18486"/>
                  <a:pt x="33932" y="18663"/>
                  <a:pt x="33140" y="18521"/>
                </a:cubicBezTo>
                <a:cubicBezTo>
                  <a:pt x="32418" y="18390"/>
                  <a:pt x="31983" y="18116"/>
                  <a:pt x="31659" y="17476"/>
                </a:cubicBezTo>
                <a:cubicBezTo>
                  <a:pt x="31517" y="17202"/>
                  <a:pt x="31446" y="17062"/>
                  <a:pt x="31128" y="16966"/>
                </a:cubicBezTo>
                <a:cubicBezTo>
                  <a:pt x="30991" y="16926"/>
                  <a:pt x="30833" y="16911"/>
                  <a:pt x="30667" y="16911"/>
                </a:cubicBezTo>
                <a:cubicBezTo>
                  <a:pt x="30321" y="16911"/>
                  <a:pt x="29942" y="16974"/>
                  <a:pt x="29654" y="17001"/>
                </a:cubicBezTo>
                <a:cubicBezTo>
                  <a:pt x="28964" y="17065"/>
                  <a:pt x="28276" y="17177"/>
                  <a:pt x="27586" y="17273"/>
                </a:cubicBezTo>
                <a:cubicBezTo>
                  <a:pt x="26814" y="17383"/>
                  <a:pt x="26046" y="17471"/>
                  <a:pt x="25277" y="17471"/>
                </a:cubicBezTo>
                <a:cubicBezTo>
                  <a:pt x="24799" y="17471"/>
                  <a:pt x="24321" y="17437"/>
                  <a:pt x="23842" y="17352"/>
                </a:cubicBezTo>
                <a:cubicBezTo>
                  <a:pt x="24823" y="16374"/>
                  <a:pt x="26167" y="16183"/>
                  <a:pt x="27525" y="16183"/>
                </a:cubicBezTo>
                <a:cubicBezTo>
                  <a:pt x="28264" y="16183"/>
                  <a:pt x="29007" y="16239"/>
                  <a:pt x="29698" y="16256"/>
                </a:cubicBezTo>
                <a:cubicBezTo>
                  <a:pt x="29823" y="16260"/>
                  <a:pt x="29953" y="16261"/>
                  <a:pt x="30085" y="16261"/>
                </a:cubicBezTo>
                <a:cubicBezTo>
                  <a:pt x="31622" y="16261"/>
                  <a:pt x="33543" y="16009"/>
                  <a:pt x="34347" y="14556"/>
                </a:cubicBezTo>
                <a:cubicBezTo>
                  <a:pt x="34634" y="14038"/>
                  <a:pt x="34732" y="13341"/>
                  <a:pt x="34297" y="12873"/>
                </a:cubicBezTo>
                <a:cubicBezTo>
                  <a:pt x="34025" y="12582"/>
                  <a:pt x="33663" y="12489"/>
                  <a:pt x="33288" y="12489"/>
                </a:cubicBezTo>
                <a:cubicBezTo>
                  <a:pt x="32985" y="12489"/>
                  <a:pt x="32674" y="12550"/>
                  <a:pt x="32394" y="12614"/>
                </a:cubicBezTo>
                <a:cubicBezTo>
                  <a:pt x="29915" y="13172"/>
                  <a:pt x="27508" y="13563"/>
                  <a:pt x="24980" y="13563"/>
                </a:cubicBezTo>
                <a:cubicBezTo>
                  <a:pt x="24835" y="13563"/>
                  <a:pt x="24690" y="13562"/>
                  <a:pt x="24544" y="13559"/>
                </a:cubicBezTo>
                <a:cubicBezTo>
                  <a:pt x="25203" y="12291"/>
                  <a:pt x="26745" y="12071"/>
                  <a:pt x="28060" y="11949"/>
                </a:cubicBezTo>
                <a:cubicBezTo>
                  <a:pt x="28536" y="11903"/>
                  <a:pt x="29213" y="11947"/>
                  <a:pt x="29651" y="11716"/>
                </a:cubicBezTo>
                <a:cubicBezTo>
                  <a:pt x="30121" y="11468"/>
                  <a:pt x="29958" y="10904"/>
                  <a:pt x="30224" y="10499"/>
                </a:cubicBezTo>
                <a:cubicBezTo>
                  <a:pt x="30810" y="9608"/>
                  <a:pt x="32325" y="9969"/>
                  <a:pt x="32907" y="9001"/>
                </a:cubicBezTo>
                <a:cubicBezTo>
                  <a:pt x="33200" y="8508"/>
                  <a:pt x="33169" y="7812"/>
                  <a:pt x="32597" y="7553"/>
                </a:cubicBezTo>
                <a:cubicBezTo>
                  <a:pt x="32402" y="7466"/>
                  <a:pt x="32185" y="7429"/>
                  <a:pt x="31955" y="7429"/>
                </a:cubicBezTo>
                <a:cubicBezTo>
                  <a:pt x="31151" y="7429"/>
                  <a:pt x="30199" y="7875"/>
                  <a:pt x="29577" y="8129"/>
                </a:cubicBezTo>
                <a:cubicBezTo>
                  <a:pt x="28993" y="8369"/>
                  <a:pt x="28408" y="8645"/>
                  <a:pt x="27798" y="8817"/>
                </a:cubicBezTo>
                <a:cubicBezTo>
                  <a:pt x="27658" y="8854"/>
                  <a:pt x="27525" y="8896"/>
                  <a:pt x="27374" y="8914"/>
                </a:cubicBezTo>
                <a:cubicBezTo>
                  <a:pt x="27241" y="8931"/>
                  <a:pt x="27145" y="8946"/>
                  <a:pt x="27074" y="8946"/>
                </a:cubicBezTo>
                <a:cubicBezTo>
                  <a:pt x="26900" y="8946"/>
                  <a:pt x="26866" y="8861"/>
                  <a:pt x="26756" y="8523"/>
                </a:cubicBezTo>
                <a:cubicBezTo>
                  <a:pt x="26590" y="8005"/>
                  <a:pt x="26776" y="7817"/>
                  <a:pt x="27099" y="7396"/>
                </a:cubicBezTo>
                <a:cubicBezTo>
                  <a:pt x="28145" y="6020"/>
                  <a:pt x="30028" y="4965"/>
                  <a:pt x="30319" y="3128"/>
                </a:cubicBezTo>
                <a:cubicBezTo>
                  <a:pt x="30425" y="2462"/>
                  <a:pt x="30253" y="1451"/>
                  <a:pt x="29431" y="1348"/>
                </a:cubicBezTo>
                <a:cubicBezTo>
                  <a:pt x="29396" y="1344"/>
                  <a:pt x="29362" y="1342"/>
                  <a:pt x="29329" y="1342"/>
                </a:cubicBezTo>
                <a:cubicBezTo>
                  <a:pt x="28893" y="1342"/>
                  <a:pt x="28529" y="1682"/>
                  <a:pt x="28222" y="1949"/>
                </a:cubicBezTo>
                <a:cubicBezTo>
                  <a:pt x="27626" y="2466"/>
                  <a:pt x="27037" y="2989"/>
                  <a:pt x="26444" y="3510"/>
                </a:cubicBezTo>
                <a:cubicBezTo>
                  <a:pt x="26358" y="2621"/>
                  <a:pt x="26073" y="890"/>
                  <a:pt x="25297" y="890"/>
                </a:cubicBezTo>
                <a:cubicBezTo>
                  <a:pt x="25091" y="890"/>
                  <a:pt x="24851" y="1011"/>
                  <a:pt x="24571" y="1302"/>
                </a:cubicBezTo>
                <a:cubicBezTo>
                  <a:pt x="24453" y="1425"/>
                  <a:pt x="24378" y="1556"/>
                  <a:pt x="24283" y="1695"/>
                </a:cubicBezTo>
                <a:cubicBezTo>
                  <a:pt x="24072" y="2005"/>
                  <a:pt x="23782" y="2567"/>
                  <a:pt x="23313" y="2571"/>
                </a:cubicBezTo>
                <a:cubicBezTo>
                  <a:pt x="23311" y="2571"/>
                  <a:pt x="23310" y="2571"/>
                  <a:pt x="23309" y="2571"/>
                </a:cubicBezTo>
                <a:cubicBezTo>
                  <a:pt x="22947" y="2571"/>
                  <a:pt x="22779" y="1990"/>
                  <a:pt x="22691" y="1736"/>
                </a:cubicBezTo>
                <a:cubicBezTo>
                  <a:pt x="22524" y="1257"/>
                  <a:pt x="22454" y="635"/>
                  <a:pt x="22079" y="258"/>
                </a:cubicBezTo>
                <a:cubicBezTo>
                  <a:pt x="21913" y="92"/>
                  <a:pt x="21704" y="0"/>
                  <a:pt x="214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1A46CAD-6842-47D5-9FF9-2073147C6449}"/>
              </a:ext>
            </a:extLst>
          </p:cNvPr>
          <p:cNvSpPr txBox="1"/>
          <p:nvPr/>
        </p:nvSpPr>
        <p:spPr>
          <a:xfrm>
            <a:off x="3234978" y="143897"/>
            <a:ext cx="49271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أصل </a:t>
            </a:r>
            <a:r>
              <a:rPr lang="ar-A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بين </a:t>
            </a:r>
            <a:r>
              <a:rPr lang="ar-S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أسماء الله الحسنى ومعانيها </a:t>
            </a:r>
            <a:r>
              <a:rPr lang="ar-A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8" name="جدول 5">
            <a:extLst>
              <a:ext uri="{FF2B5EF4-FFF2-40B4-BE49-F238E27FC236}">
                <a16:creationId xmlns:a16="http://schemas.microsoft.com/office/drawing/2014/main" id="{E9B60BAF-9529-4CA4-B6B2-65B1ABABB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82607"/>
              </p:ext>
            </p:extLst>
          </p:nvPr>
        </p:nvGraphicFramePr>
        <p:xfrm>
          <a:off x="6149212" y="1336349"/>
          <a:ext cx="2171682" cy="2377440"/>
        </p:xfrm>
        <a:graphic>
          <a:graphicData uri="http://schemas.openxmlformats.org/drawingml/2006/table">
            <a:tbl>
              <a:tblPr rtl="1" firstRow="1" bandRow="1">
                <a:tableStyleId>{5A111915-BE36-4E01-A7E5-04B1672EAD32}</a:tableStyleId>
              </a:tblPr>
              <a:tblGrid>
                <a:gridCol w="2171682">
                  <a:extLst>
                    <a:ext uri="{9D8B030D-6E8A-4147-A177-3AD203B41FA5}">
                      <a16:colId xmlns:a16="http://schemas.microsoft.com/office/drawing/2014/main" val="373486128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أسماء الله </a:t>
                      </a:r>
                      <a:endParaRPr lang="ar-AE" sz="2000" b="1" dirty="0">
                        <a:solidFill>
                          <a:schemeClr val="tx1">
                            <a:lumMod val="10000"/>
                            <a:lumOff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0697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الرحمن 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561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القدير 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029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البصير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82787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العليم 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5218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السميع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10419"/>
                  </a:ext>
                </a:extLst>
              </a:tr>
            </a:tbl>
          </a:graphicData>
        </a:graphic>
      </p:graphicFrame>
      <p:graphicFrame>
        <p:nvGraphicFramePr>
          <p:cNvPr id="29" name="جدول 5">
            <a:extLst>
              <a:ext uri="{FF2B5EF4-FFF2-40B4-BE49-F238E27FC236}">
                <a16:creationId xmlns:a16="http://schemas.microsoft.com/office/drawing/2014/main" id="{626435BA-4D0D-4E09-9A44-8F1E387D5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55255"/>
              </p:ext>
            </p:extLst>
          </p:nvPr>
        </p:nvGraphicFramePr>
        <p:xfrm>
          <a:off x="1118401" y="1246485"/>
          <a:ext cx="3026827" cy="2690352"/>
        </p:xfrm>
        <a:graphic>
          <a:graphicData uri="http://schemas.openxmlformats.org/drawingml/2006/table">
            <a:tbl>
              <a:tblPr rtl="1" firstRow="1" bandRow="1">
                <a:tableStyleId>{5A111915-BE36-4E01-A7E5-04B1672EAD32}</a:tableStyleId>
              </a:tblPr>
              <a:tblGrid>
                <a:gridCol w="3026827">
                  <a:extLst>
                    <a:ext uri="{9D8B030D-6E8A-4147-A177-3AD203B41FA5}">
                      <a16:colId xmlns:a16="http://schemas.microsoft.com/office/drawing/2014/main" val="373486128"/>
                    </a:ext>
                  </a:extLst>
                </a:gridCol>
              </a:tblGrid>
              <a:tr h="39655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</a:rPr>
                        <a:t>المعنى </a:t>
                      </a:r>
                      <a:endParaRPr lang="ar-AE" sz="2000" b="1" dirty="0">
                        <a:solidFill>
                          <a:schemeClr val="tx1">
                            <a:lumMod val="10000"/>
                            <a:lumOff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06971"/>
                  </a:ext>
                </a:extLst>
              </a:tr>
              <a:tr h="38356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الذي اتصف بالقدرة الكاملة 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5615"/>
                  </a:ext>
                </a:extLst>
              </a:tr>
              <a:tr h="40403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الذي اتصف بالرحمة الواسعة 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0296"/>
                  </a:ext>
                </a:extLst>
              </a:tr>
              <a:tr h="37009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الذي يسمع جميع الأصوات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827878"/>
                  </a:ext>
                </a:extLst>
              </a:tr>
              <a:tr h="3447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الذي يرى ويبصر كل شيء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10419"/>
                  </a:ext>
                </a:extLst>
              </a:tr>
              <a:tr h="3447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الذي يعلم كل شيء في الماضي والحاضر والمستقبل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14782"/>
                  </a:ext>
                </a:extLst>
              </a:tr>
            </a:tbl>
          </a:graphicData>
        </a:graphic>
      </p:graphicFrame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A0C96621-99BB-47EC-9F6A-3DAA801AD33E}"/>
              </a:ext>
            </a:extLst>
          </p:cNvPr>
          <p:cNvCxnSpPr>
            <a:cxnSpLocks/>
          </p:cNvCxnSpPr>
          <p:nvPr/>
        </p:nvCxnSpPr>
        <p:spPr>
          <a:xfrm flipH="1">
            <a:off x="3808602" y="1873091"/>
            <a:ext cx="2569146" cy="36658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43E4EDC7-3C7B-401D-817F-501A37992935}"/>
              </a:ext>
            </a:extLst>
          </p:cNvPr>
          <p:cNvCxnSpPr>
            <a:cxnSpLocks/>
          </p:cNvCxnSpPr>
          <p:nvPr/>
        </p:nvCxnSpPr>
        <p:spPr>
          <a:xfrm flipH="1" flipV="1">
            <a:off x="3808602" y="1764355"/>
            <a:ext cx="2569146" cy="52784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367859A4-DD7F-4BA0-996C-59CD2016F38F}"/>
              </a:ext>
            </a:extLst>
          </p:cNvPr>
          <p:cNvCxnSpPr>
            <a:cxnSpLocks/>
          </p:cNvCxnSpPr>
          <p:nvPr/>
        </p:nvCxnSpPr>
        <p:spPr>
          <a:xfrm flipH="1">
            <a:off x="3808602" y="2755097"/>
            <a:ext cx="2961032" cy="27809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B653653F-3640-4F14-B1DB-7C0565130A9B}"/>
              </a:ext>
            </a:extLst>
          </p:cNvPr>
          <p:cNvCxnSpPr>
            <a:cxnSpLocks/>
          </p:cNvCxnSpPr>
          <p:nvPr/>
        </p:nvCxnSpPr>
        <p:spPr>
          <a:xfrm flipH="1">
            <a:off x="3941909" y="3085719"/>
            <a:ext cx="2720148" cy="60828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81609457-8FBB-4493-BE74-64AD0762E160}"/>
              </a:ext>
            </a:extLst>
          </p:cNvPr>
          <p:cNvCxnSpPr>
            <a:cxnSpLocks/>
          </p:cNvCxnSpPr>
          <p:nvPr/>
        </p:nvCxnSpPr>
        <p:spPr>
          <a:xfrm flipH="1" flipV="1">
            <a:off x="3808602" y="2591661"/>
            <a:ext cx="2508308" cy="93890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يدان تصفقان رمز تعبيري 👏">
            <a:extLst>
              <a:ext uri="{FF2B5EF4-FFF2-40B4-BE49-F238E27FC236}">
                <a16:creationId xmlns:a16="http://schemas.microsoft.com/office/drawing/2014/main" id="{DB866D72-9766-44ED-8837-4719555B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" y="49593"/>
            <a:ext cx="1693242" cy="7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99F76CC-D691-9B43-F40B-9A5CE9A7E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324883" y="252"/>
            <a:ext cx="683152" cy="8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416D0CD-03A6-B097-1FE3-48BC160034C8}"/>
              </a:ext>
            </a:extLst>
          </p:cNvPr>
          <p:cNvSpPr txBox="1"/>
          <p:nvPr/>
        </p:nvSpPr>
        <p:spPr>
          <a:xfrm>
            <a:off x="-373304" y="612218"/>
            <a:ext cx="9335420" cy="3745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أمثلة خلق الله  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ar-S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وخلق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</a:t>
            </a:r>
            <a:r>
              <a:rPr lang="ar-AE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أمثلة علم الله تعالى </a:t>
            </a:r>
            <a:r>
              <a:rPr lang="ar-S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علمه بأعمال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</a:t>
            </a:r>
            <a:r>
              <a:rPr lang="ar-S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جميعهم </a:t>
            </a:r>
          </a:p>
          <a:p>
            <a:pPr algn="r" rtl="1">
              <a:lnSpc>
                <a:spcPct val="150000"/>
              </a:lnSpc>
            </a:pPr>
            <a:r>
              <a:rPr lang="ar-S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وعلم الله بالغيب وبما يحصل يوم 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ar-AE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ننفي عن الله سبحانه صفات النقص مثل 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r>
              <a:rPr lang="ar-SA" sz="2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والعجز ونحوهما</a:t>
            </a:r>
            <a:endParaRPr lang="ar-AE" sz="23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رحمة الله بعباده إرسال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r-SA" sz="2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إليهم ، وإنزال 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 </a:t>
            </a:r>
            <a:r>
              <a:rPr lang="ar-SA" sz="2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عليهم </a:t>
            </a:r>
            <a:endParaRPr lang="ar-AE" sz="23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معبودات المشركين  الأنبياء و 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ar-SA" sz="2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والجن و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</a:t>
            </a:r>
            <a:endParaRPr lang="ar-AE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المشركون يتقربون إلى معبوداتهم بأنواع العبادات ويتخذونهم 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ar-SA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r>
              <a:rPr lang="ar-AE" sz="23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ar-SA" sz="2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عند الله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50CEE16-108A-A6E8-9C71-E72F5A06F88A}"/>
              </a:ext>
            </a:extLst>
          </p:cNvPr>
          <p:cNvSpPr txBox="1"/>
          <p:nvPr/>
        </p:nvSpPr>
        <p:spPr>
          <a:xfrm>
            <a:off x="3800423" y="150553"/>
            <a:ext cx="35646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أُكمل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الفراغات </a:t>
            </a:r>
            <a:r>
              <a:rPr lang="ar-SA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بمايناسبها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ADA5955-F544-AC33-4A15-3EFF7C4F7711}"/>
              </a:ext>
            </a:extLst>
          </p:cNvPr>
          <p:cNvSpPr/>
          <p:nvPr/>
        </p:nvSpPr>
        <p:spPr>
          <a:xfrm>
            <a:off x="812192" y="665772"/>
            <a:ext cx="59764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السموات والأرض               الإنس والجن 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ACA09A2-90C9-C2E0-2DFB-E092AE851DED}"/>
              </a:ext>
            </a:extLst>
          </p:cNvPr>
          <p:cNvSpPr/>
          <p:nvPr/>
        </p:nvSpPr>
        <p:spPr>
          <a:xfrm>
            <a:off x="3687297" y="1205250"/>
            <a:ext cx="11416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الخلق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F7A7FDF8-7942-BBDD-4FB8-1C612FDFA141}"/>
              </a:ext>
            </a:extLst>
          </p:cNvPr>
          <p:cNvSpPr/>
          <p:nvPr/>
        </p:nvSpPr>
        <p:spPr>
          <a:xfrm>
            <a:off x="3499007" y="1744728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القيامة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50A55B1-4279-9378-9A44-9AABC227C362}"/>
              </a:ext>
            </a:extLst>
          </p:cNvPr>
          <p:cNvSpPr/>
          <p:nvPr/>
        </p:nvSpPr>
        <p:spPr>
          <a:xfrm>
            <a:off x="3499007" y="2245333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الظلم 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996FBF5A-041A-C964-9769-58FE90FD8BAB}"/>
              </a:ext>
            </a:extLst>
          </p:cNvPr>
          <p:cNvSpPr/>
          <p:nvPr/>
        </p:nvSpPr>
        <p:spPr>
          <a:xfrm>
            <a:off x="1738959" y="2245333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الجهل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807154E-3419-D2F9-129A-0F0B7EBABCBB}"/>
              </a:ext>
            </a:extLst>
          </p:cNvPr>
          <p:cNvSpPr/>
          <p:nvPr/>
        </p:nvSpPr>
        <p:spPr>
          <a:xfrm>
            <a:off x="4640653" y="2791281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الرسل 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54BDB17-C9F4-C840-5BC9-A833F5758D19}"/>
              </a:ext>
            </a:extLst>
          </p:cNvPr>
          <p:cNvSpPr/>
          <p:nvPr/>
        </p:nvSpPr>
        <p:spPr>
          <a:xfrm>
            <a:off x="1673117" y="2785469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الكتب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7EA9FE62-72D5-AE40-D0F5-BD6B099BBA5B}"/>
              </a:ext>
            </a:extLst>
          </p:cNvPr>
          <p:cNvSpPr/>
          <p:nvPr/>
        </p:nvSpPr>
        <p:spPr>
          <a:xfrm>
            <a:off x="711379" y="3305354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الكواكب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D0CC6B2D-DC39-B0C5-0C64-C4BF498E4EC5}"/>
              </a:ext>
            </a:extLst>
          </p:cNvPr>
          <p:cNvSpPr/>
          <p:nvPr/>
        </p:nvSpPr>
        <p:spPr>
          <a:xfrm>
            <a:off x="2937708" y="3341999"/>
            <a:ext cx="23588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قبور الصالحين 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B26AD10-4040-63DA-D72C-EB5C386F50EF}"/>
              </a:ext>
            </a:extLst>
          </p:cNvPr>
          <p:cNvSpPr/>
          <p:nvPr/>
        </p:nvSpPr>
        <p:spPr>
          <a:xfrm>
            <a:off x="1457793" y="3845490"/>
            <a:ext cx="1141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rgbClr val="4949D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شفعاء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81E6020-BEA0-382F-1DB5-3BCB940B6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278964" y="0"/>
            <a:ext cx="683152" cy="8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FAB756B5-789B-67D2-F40B-3161DD8AA1FE}"/>
              </a:ext>
            </a:extLst>
          </p:cNvPr>
          <p:cNvSpPr/>
          <p:nvPr/>
        </p:nvSpPr>
        <p:spPr>
          <a:xfrm>
            <a:off x="647945" y="1689656"/>
            <a:ext cx="2058577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قال تعالى:</a:t>
            </a:r>
          </a:p>
          <a:p>
            <a:pPr algn="ctr"/>
            <a:r>
              <a:rPr lang="ar-SA" sz="2000" b="1" cap="none" spc="0" dirty="0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"الله خالق كل شيء "</a:t>
            </a:r>
            <a:endParaRPr lang="ar-SA" sz="2000" b="1" cap="none" spc="0" dirty="0">
              <a:ln/>
              <a:solidFill>
                <a:srgbClr val="00823B"/>
              </a:solidFill>
              <a:effectLst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F127870-AC26-4A2D-964C-9B6B96FAA9E2}"/>
              </a:ext>
            </a:extLst>
          </p:cNvPr>
          <p:cNvSpPr txBox="1"/>
          <p:nvPr/>
        </p:nvSpPr>
        <p:spPr>
          <a:xfrm>
            <a:off x="3394257" y="128145"/>
            <a:ext cx="474273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أربط بين اسم الله تعالى والاسم الوارد في الآية  </a:t>
            </a:r>
            <a:r>
              <a:rPr lang="ar-A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2CA9445-FF49-41AD-F385-659099015976}"/>
              </a:ext>
            </a:extLst>
          </p:cNvPr>
          <p:cNvSpPr/>
          <p:nvPr/>
        </p:nvSpPr>
        <p:spPr>
          <a:xfrm>
            <a:off x="6923314" y="967720"/>
            <a:ext cx="1946659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قال تعالى: </a:t>
            </a:r>
          </a:p>
          <a:p>
            <a:pPr algn="ctr"/>
            <a:r>
              <a:rPr lang="ar-SA" sz="2000" b="1" cap="none" spc="0" dirty="0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"وهو العليم القدير"</a:t>
            </a:r>
            <a:endParaRPr lang="ar-SA" sz="2000" b="1" cap="none" spc="0" dirty="0">
              <a:ln/>
              <a:solidFill>
                <a:srgbClr val="00823B"/>
              </a:solidFill>
              <a:effectLst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E588A02-3A80-3297-0DAD-7A6A7F59CDFF}"/>
              </a:ext>
            </a:extLst>
          </p:cNvPr>
          <p:cNvSpPr/>
          <p:nvPr/>
        </p:nvSpPr>
        <p:spPr>
          <a:xfrm>
            <a:off x="5317002" y="1689656"/>
            <a:ext cx="1675119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قال تعالى:</a:t>
            </a:r>
          </a:p>
          <a:p>
            <a:pPr algn="ctr"/>
            <a:r>
              <a:rPr lang="ar-SA" sz="2000" b="1" cap="none" spc="0" dirty="0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"الله الصمد "</a:t>
            </a:r>
            <a:endParaRPr lang="ar-SA" sz="2000" b="1" cap="none" spc="0" dirty="0">
              <a:ln/>
              <a:solidFill>
                <a:srgbClr val="00823B"/>
              </a:solidFill>
              <a:effectLst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F27477C-EF4A-C662-A2A6-FA3D85A410CA}"/>
              </a:ext>
            </a:extLst>
          </p:cNvPr>
          <p:cNvSpPr/>
          <p:nvPr/>
        </p:nvSpPr>
        <p:spPr>
          <a:xfrm>
            <a:off x="2643658" y="981770"/>
            <a:ext cx="2724166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قال تعالى: </a:t>
            </a:r>
          </a:p>
          <a:p>
            <a:pPr algn="ctr"/>
            <a:r>
              <a:rPr lang="ar-SA" sz="2000" b="1" cap="none" spc="0" dirty="0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"الله </a:t>
            </a:r>
            <a:r>
              <a:rPr lang="ar-SA" sz="2000" b="1" cap="none" spc="0" dirty="0" err="1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لاإله</a:t>
            </a:r>
            <a:r>
              <a:rPr lang="ar-SA" sz="2000" b="1" cap="none" spc="0" dirty="0">
                <a:ln/>
                <a:solidFill>
                  <a:srgbClr val="00823B"/>
                </a:solidFill>
                <a:effectLst/>
                <a:latin typeface="Calibri Light" panose="020F0302020204030204" pitchFamily="34" charset="0"/>
                <a:cs typeface="+mj-cs"/>
              </a:rPr>
              <a:t> إلا هو الحي القيوم "</a:t>
            </a:r>
            <a:endParaRPr lang="ar-SA" sz="2000" b="1" cap="none" spc="0" dirty="0">
              <a:ln/>
              <a:solidFill>
                <a:srgbClr val="00823B"/>
              </a:solidFill>
              <a:effectLst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3A386D4-5D43-7DD6-A14A-36080FDF3F7C}"/>
              </a:ext>
            </a:extLst>
          </p:cNvPr>
          <p:cNvSpPr/>
          <p:nvPr/>
        </p:nvSpPr>
        <p:spPr>
          <a:xfrm>
            <a:off x="6820936" y="3821837"/>
            <a:ext cx="1675119" cy="729842"/>
          </a:xfrm>
          <a:prstGeom prst="roundRect">
            <a:avLst/>
          </a:prstGeom>
          <a:solidFill>
            <a:srgbClr val="D1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83BB90"/>
              </a:solidFill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26DA1EA-BE2A-D70A-2D46-9AF737A6A3E4}"/>
              </a:ext>
            </a:extLst>
          </p:cNvPr>
          <p:cNvSpPr/>
          <p:nvPr/>
        </p:nvSpPr>
        <p:spPr>
          <a:xfrm>
            <a:off x="707995" y="3837725"/>
            <a:ext cx="2143252" cy="729842"/>
          </a:xfrm>
          <a:prstGeom prst="roundRect">
            <a:avLst/>
          </a:prstGeom>
          <a:solidFill>
            <a:srgbClr val="D1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83BB90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C1EA6DA-E664-FF70-6841-F833CC0A5DE1}"/>
              </a:ext>
            </a:extLst>
          </p:cNvPr>
          <p:cNvSpPr/>
          <p:nvPr/>
        </p:nvSpPr>
        <p:spPr>
          <a:xfrm>
            <a:off x="3035192" y="3837725"/>
            <a:ext cx="1675119" cy="729842"/>
          </a:xfrm>
          <a:prstGeom prst="roundRect">
            <a:avLst/>
          </a:prstGeom>
          <a:solidFill>
            <a:srgbClr val="D1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83BB90"/>
              </a:solidFill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B1064DE-F3C1-B4D4-0F39-2A3340F19B1F}"/>
              </a:ext>
            </a:extLst>
          </p:cNvPr>
          <p:cNvSpPr/>
          <p:nvPr/>
        </p:nvSpPr>
        <p:spPr>
          <a:xfrm>
            <a:off x="4928064" y="3837725"/>
            <a:ext cx="1675119" cy="729842"/>
          </a:xfrm>
          <a:prstGeom prst="roundRect">
            <a:avLst/>
          </a:prstGeom>
          <a:solidFill>
            <a:srgbClr val="D1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83BB9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E9DD294-D1FB-91A9-25D0-49C5B00AC96D}"/>
              </a:ext>
            </a:extLst>
          </p:cNvPr>
          <p:cNvSpPr/>
          <p:nvPr/>
        </p:nvSpPr>
        <p:spPr>
          <a:xfrm>
            <a:off x="6992121" y="3821837"/>
            <a:ext cx="1233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الصمد 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55DCE6C-9CE6-CC69-CE50-CD667B404C92}"/>
              </a:ext>
            </a:extLst>
          </p:cNvPr>
          <p:cNvSpPr/>
          <p:nvPr/>
        </p:nvSpPr>
        <p:spPr>
          <a:xfrm>
            <a:off x="5123297" y="3837725"/>
            <a:ext cx="1120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القدير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A2C7A9C-6D86-56BA-573C-FBE18C865BAC}"/>
              </a:ext>
            </a:extLst>
          </p:cNvPr>
          <p:cNvSpPr/>
          <p:nvPr/>
        </p:nvSpPr>
        <p:spPr>
          <a:xfrm>
            <a:off x="647945" y="3863592"/>
            <a:ext cx="20585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الحي القيوم 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DE9302F-DA36-25C7-A900-68EE98B823FA}"/>
              </a:ext>
            </a:extLst>
          </p:cNvPr>
          <p:cNvSpPr/>
          <p:nvPr/>
        </p:nvSpPr>
        <p:spPr>
          <a:xfrm>
            <a:off x="3262648" y="3837725"/>
            <a:ext cx="1220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الخالق</a:t>
            </a:r>
            <a:r>
              <a:rPr lang="ar-SA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20" name="موصل: منحني 19">
            <a:extLst>
              <a:ext uri="{FF2B5EF4-FFF2-40B4-BE49-F238E27FC236}">
                <a16:creationId xmlns:a16="http://schemas.microsoft.com/office/drawing/2014/main" id="{7B76B10D-E37C-6F87-2EA6-870D43CF5334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6248046" y="2461246"/>
            <a:ext cx="1506710" cy="121447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موصل: منحني 23">
            <a:extLst>
              <a:ext uri="{FF2B5EF4-FFF2-40B4-BE49-F238E27FC236}">
                <a16:creationId xmlns:a16="http://schemas.microsoft.com/office/drawing/2014/main" id="{FBA710ED-B928-B1C6-FBF7-699FCF863F46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5817975" y="1782241"/>
            <a:ext cx="2185304" cy="197203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موصل: منحني 25">
            <a:extLst>
              <a:ext uri="{FF2B5EF4-FFF2-40B4-BE49-F238E27FC236}">
                <a16:creationId xmlns:a16="http://schemas.microsoft.com/office/drawing/2014/main" id="{569BED7C-9753-5540-927C-FB4C283C75C2}"/>
              </a:ext>
            </a:extLst>
          </p:cNvPr>
          <p:cNvCxnSpPr>
            <a:cxnSpLocks/>
          </p:cNvCxnSpPr>
          <p:nvPr/>
        </p:nvCxnSpPr>
        <p:spPr>
          <a:xfrm rot="5400000">
            <a:off x="1761882" y="1748478"/>
            <a:ext cx="2135136" cy="2069231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موصل: منحني 27">
            <a:extLst>
              <a:ext uri="{FF2B5EF4-FFF2-40B4-BE49-F238E27FC236}">
                <a16:creationId xmlns:a16="http://schemas.microsoft.com/office/drawing/2014/main" id="{77AFED11-2CC1-87DC-7E39-24A8FCB3379D}"/>
              </a:ext>
            </a:extLst>
          </p:cNvPr>
          <p:cNvCxnSpPr>
            <a:cxnSpLocks/>
          </p:cNvCxnSpPr>
          <p:nvPr/>
        </p:nvCxnSpPr>
        <p:spPr>
          <a:xfrm rot="10800000">
            <a:off x="1495259" y="2315126"/>
            <a:ext cx="2252315" cy="1490822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DBE1657E-185D-6113-C053-A2020745C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324883" y="252"/>
            <a:ext cx="683152" cy="8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54687DA8-CFB0-18AE-D545-F6949FC4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0" y="575933"/>
            <a:ext cx="1264575" cy="7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nny Festival Campaign by Slidesgo">
  <a:themeElements>
    <a:clrScheme name="Simple Light">
      <a:dk1>
        <a:srgbClr val="313131"/>
      </a:dk1>
      <a:lt1>
        <a:srgbClr val="FFF9EC"/>
      </a:lt1>
      <a:dk2>
        <a:srgbClr val="313131"/>
      </a:dk2>
      <a:lt2>
        <a:srgbClr val="FFFFFF"/>
      </a:lt2>
      <a:accent1>
        <a:srgbClr val="EC6448"/>
      </a:accent1>
      <a:accent2>
        <a:srgbClr val="F7A82E"/>
      </a:accent2>
      <a:accent3>
        <a:srgbClr val="FCC14A"/>
      </a:accent3>
      <a:accent4>
        <a:srgbClr val="FED68C"/>
      </a:accent4>
      <a:accent5>
        <a:srgbClr val="0097A7"/>
      </a:accent5>
      <a:accent6>
        <a:srgbClr val="00AEA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1755</Words>
  <Application>Microsoft Office PowerPoint</Application>
  <PresentationFormat>عرض على الشاشة (16:9)</PresentationFormat>
  <Paragraphs>302</Paragraphs>
  <Slides>30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42" baseType="lpstr">
      <vt:lpstr>KFGQPC Uthman Taha Naskh</vt:lpstr>
      <vt:lpstr>Agency FB</vt:lpstr>
      <vt:lpstr>JF Flat Bold</vt:lpstr>
      <vt:lpstr>Calibri Light</vt:lpstr>
      <vt:lpstr>Open Sans</vt:lpstr>
      <vt:lpstr>Bebas Neue</vt:lpstr>
      <vt:lpstr>Wingdings</vt:lpstr>
      <vt:lpstr>Bahiana</vt:lpstr>
      <vt:lpstr>Times New Roman</vt:lpstr>
      <vt:lpstr>Calibri</vt:lpstr>
      <vt:lpstr>Arial</vt:lpstr>
      <vt:lpstr>Sunny Festival Campaign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07.25.2021 SUNNY FESTIVAL</dc:title>
  <dc:creator>x.7ωĕęя.x ..</dc:creator>
  <cp:lastModifiedBy>إيمان التميمي</cp:lastModifiedBy>
  <cp:revision>122</cp:revision>
  <dcterms:modified xsi:type="dcterms:W3CDTF">2022-06-04T14:13:19Z</dcterms:modified>
</cp:coreProperties>
</file>