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30" r:id="rId3"/>
    <p:sldId id="288" r:id="rId4"/>
    <p:sldId id="337" r:id="rId5"/>
    <p:sldId id="333" r:id="rId6"/>
    <p:sldId id="334" r:id="rId7"/>
    <p:sldId id="335" r:id="rId8"/>
    <p:sldId id="332" r:id="rId9"/>
    <p:sldId id="33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519" autoAdjust="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BD3FF6-A87A-454F-95F5-975F3A3668C9}" type="doc">
      <dgm:prSet loTypeId="urn:microsoft.com/office/officeart/2005/8/layout/hierarchy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BE975E0-5967-4B63-A52D-2FC2602B5DE7}">
      <dgm:prSet phldrT="[Text]" custT="1"/>
      <dgm:spPr/>
      <dgm:t>
        <a:bodyPr/>
        <a:lstStyle/>
        <a:p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بيانات الدعوة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gm:t>
    </dgm:pt>
    <dgm:pt modelId="{02B8270C-ED16-4052-A228-BFAA6BD54A54}" type="parTrans" cxnId="{D17E1876-AB33-4D02-9864-049F35F83D27}">
      <dgm:prSet/>
      <dgm:spPr/>
      <dgm:t>
        <a:bodyPr/>
        <a:lstStyle/>
        <a:p>
          <a:endParaRPr lang="en-US"/>
        </a:p>
      </dgm:t>
    </dgm:pt>
    <dgm:pt modelId="{8550964B-6B1C-404F-B33D-EF8F08891B24}" type="sibTrans" cxnId="{D17E1876-AB33-4D02-9864-049F35F83D27}">
      <dgm:prSet/>
      <dgm:spPr/>
      <dgm:t>
        <a:bodyPr/>
        <a:lstStyle/>
        <a:p>
          <a:endParaRPr lang="en-US"/>
        </a:p>
      </dgm:t>
    </dgm:pt>
    <dgm:pt modelId="{415D4CAA-13C2-443D-A5C7-D3CFF99ECF95}">
      <dgm:prSet custT="1"/>
      <dgm:spPr/>
      <dgm:t>
        <a:bodyPr/>
        <a:lstStyle/>
        <a:p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المرسل 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gm:t>
    </dgm:pt>
    <dgm:pt modelId="{BA4AD285-F2DB-4135-914A-2418BD049D59}" type="parTrans" cxnId="{9E681685-66F1-4D9D-9683-64B6AFF0DA8E}">
      <dgm:prSet/>
      <dgm:spPr/>
      <dgm:t>
        <a:bodyPr/>
        <a:lstStyle/>
        <a:p>
          <a:endParaRPr lang="en-US"/>
        </a:p>
      </dgm:t>
    </dgm:pt>
    <dgm:pt modelId="{3ECF115E-1EC2-4FD0-8A76-CB2B2233A519}" type="sibTrans" cxnId="{9E681685-66F1-4D9D-9683-64B6AFF0DA8E}">
      <dgm:prSet/>
      <dgm:spPr/>
      <dgm:t>
        <a:bodyPr/>
        <a:lstStyle/>
        <a:p>
          <a:endParaRPr lang="en-US"/>
        </a:p>
      </dgm:t>
    </dgm:pt>
    <dgm:pt modelId="{4CFE0472-F362-4FF4-88DA-FFFE28E3E3CD}">
      <dgm:prSet custT="1"/>
      <dgm:spPr/>
      <dgm:t>
        <a:bodyPr/>
        <a:lstStyle/>
        <a:p>
          <a:pPr rtl="1"/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المرسل إليه</a:t>
          </a:r>
          <a:endParaRPr lang="ar-BH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gm:t>
    </dgm:pt>
    <dgm:pt modelId="{80CE0C66-67D0-4954-A8FE-9AF2B2EC2401}" type="parTrans" cxnId="{B1DACF90-11E2-496B-A8A2-D74A03AA9989}">
      <dgm:prSet/>
      <dgm:spPr/>
      <dgm:t>
        <a:bodyPr/>
        <a:lstStyle/>
        <a:p>
          <a:endParaRPr lang="en-US"/>
        </a:p>
      </dgm:t>
    </dgm:pt>
    <dgm:pt modelId="{BAD0207D-19E1-46C5-AB5C-3C33CDD7C501}" type="sibTrans" cxnId="{B1DACF90-11E2-496B-A8A2-D74A03AA9989}">
      <dgm:prSet/>
      <dgm:spPr/>
      <dgm:t>
        <a:bodyPr/>
        <a:lstStyle/>
        <a:p>
          <a:endParaRPr lang="en-US"/>
        </a:p>
      </dgm:t>
    </dgm:pt>
    <dgm:pt modelId="{31654F2D-AC55-4450-A7A5-AB07444CFC9D}">
      <dgm:prSet custT="1"/>
      <dgm:spPr/>
      <dgm:t>
        <a:bodyPr/>
        <a:lstStyle/>
        <a:p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المكان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gm:t>
    </dgm:pt>
    <dgm:pt modelId="{370DF439-9AEB-4BF1-9D84-EE5458F14C81}" type="parTrans" cxnId="{789C5303-2764-4034-94CE-3B49429B387F}">
      <dgm:prSet/>
      <dgm:spPr/>
      <dgm:t>
        <a:bodyPr/>
        <a:lstStyle/>
        <a:p>
          <a:endParaRPr lang="en-US"/>
        </a:p>
      </dgm:t>
    </dgm:pt>
    <dgm:pt modelId="{532C24DE-F1BF-4B1C-AEEE-106F82E4A1CB}" type="sibTrans" cxnId="{789C5303-2764-4034-94CE-3B49429B387F}">
      <dgm:prSet/>
      <dgm:spPr/>
      <dgm:t>
        <a:bodyPr/>
        <a:lstStyle/>
        <a:p>
          <a:endParaRPr lang="en-US"/>
        </a:p>
      </dgm:t>
    </dgm:pt>
    <dgm:pt modelId="{519556D0-0B5A-47AE-99C4-9517BAAEE9C0}">
      <dgm:prSet custT="1"/>
      <dgm:spPr/>
      <dgm:t>
        <a:bodyPr/>
        <a:lstStyle/>
        <a:p>
          <a:pPr rtl="1">
            <a:lnSpc>
              <a:spcPct val="100000"/>
            </a:lnSpc>
          </a:pPr>
          <a:r>
            <a:rPr lang="ar-BH" sz="36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الزمان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endParaRPr lang="ar-BH" sz="23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  <a:p>
          <a:pPr rtl="1">
            <a:lnSpc>
              <a:spcPct val="90000"/>
            </a:lnSpc>
          </a:pP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(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اليوم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والتاريخ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والوقت)</a:t>
          </a:r>
          <a:endParaRPr lang="ar-BH" sz="18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4A04B3F4-C5EC-4F9E-A396-E8957B5B8621}" type="parTrans" cxnId="{DA8CD8AB-4D1B-4D1D-A729-408522F89B14}">
      <dgm:prSet/>
      <dgm:spPr/>
      <dgm:t>
        <a:bodyPr/>
        <a:lstStyle/>
        <a:p>
          <a:endParaRPr lang="en-US"/>
        </a:p>
      </dgm:t>
    </dgm:pt>
    <dgm:pt modelId="{BA7EA57A-BA65-46EA-BDFB-54965320F603}" type="sibTrans" cxnId="{DA8CD8AB-4D1B-4D1D-A729-408522F89B14}">
      <dgm:prSet/>
      <dgm:spPr/>
      <dgm:t>
        <a:bodyPr/>
        <a:lstStyle/>
        <a:p>
          <a:endParaRPr lang="en-US"/>
        </a:p>
      </dgm:t>
    </dgm:pt>
    <dgm:pt modelId="{F36A7857-0473-4B9F-A340-1C14D5620959}" type="pres">
      <dgm:prSet presAssocID="{78BD3FF6-A87A-454F-95F5-975F3A3668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B1F15A-BD87-47D9-87F6-FE255F6E7042}" type="pres">
      <dgm:prSet presAssocID="{3BE975E0-5967-4B63-A52D-2FC2602B5DE7}" presName="hierRoot1" presStyleCnt="0"/>
      <dgm:spPr/>
    </dgm:pt>
    <dgm:pt modelId="{C767DE08-0F4F-42EA-91CA-8CD3EC32A3E9}" type="pres">
      <dgm:prSet presAssocID="{3BE975E0-5967-4B63-A52D-2FC2602B5DE7}" presName="composite" presStyleCnt="0"/>
      <dgm:spPr/>
    </dgm:pt>
    <dgm:pt modelId="{F00CB509-5F0D-4FE8-A769-EE19435C6AD6}" type="pres">
      <dgm:prSet presAssocID="{3BE975E0-5967-4B63-A52D-2FC2602B5DE7}" presName="background" presStyleLbl="node0" presStyleIdx="0" presStyleCnt="1"/>
      <dgm:spPr/>
    </dgm:pt>
    <dgm:pt modelId="{6E3C03B3-AEC2-47E2-A877-869C3319DB91}" type="pres">
      <dgm:prSet presAssocID="{3BE975E0-5967-4B63-A52D-2FC2602B5DE7}" presName="text" presStyleLbl="fgAcc0" presStyleIdx="0" presStyleCnt="1" custScaleX="219469" custLinFactNeighborX="4636" custLinFactNeighborY="29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8C24DF-0B82-4551-BC17-DB768A4ACAF9}" type="pres">
      <dgm:prSet presAssocID="{3BE975E0-5967-4B63-A52D-2FC2602B5DE7}" presName="hierChild2" presStyleCnt="0"/>
      <dgm:spPr/>
    </dgm:pt>
    <dgm:pt modelId="{D1CDF3B7-8308-4A8A-A21E-C39E56B2EFA5}" type="pres">
      <dgm:prSet presAssocID="{4A04B3F4-C5EC-4F9E-A396-E8957B5B8621}" presName="Name10" presStyleLbl="parChTrans1D2" presStyleIdx="0" presStyleCnt="4"/>
      <dgm:spPr/>
      <dgm:t>
        <a:bodyPr/>
        <a:lstStyle/>
        <a:p>
          <a:endParaRPr lang="en-US"/>
        </a:p>
      </dgm:t>
    </dgm:pt>
    <dgm:pt modelId="{149B749F-1BDC-4F8F-834A-B7C43791436C}" type="pres">
      <dgm:prSet presAssocID="{519556D0-0B5A-47AE-99C4-9517BAAEE9C0}" presName="hierRoot2" presStyleCnt="0"/>
      <dgm:spPr/>
    </dgm:pt>
    <dgm:pt modelId="{46CAE178-1BCC-4263-BFBB-2D14DF2445FA}" type="pres">
      <dgm:prSet presAssocID="{519556D0-0B5A-47AE-99C4-9517BAAEE9C0}" presName="composite2" presStyleCnt="0"/>
      <dgm:spPr/>
    </dgm:pt>
    <dgm:pt modelId="{1B29550B-704C-43B2-9679-1B4661C5C2E0}" type="pres">
      <dgm:prSet presAssocID="{519556D0-0B5A-47AE-99C4-9517BAAEE9C0}" presName="background2" presStyleLbl="node2" presStyleIdx="0" presStyleCnt="4"/>
      <dgm:spPr/>
    </dgm:pt>
    <dgm:pt modelId="{473640B8-E37D-4B6A-9D41-BCBF177A0F8F}" type="pres">
      <dgm:prSet presAssocID="{519556D0-0B5A-47AE-99C4-9517BAAEE9C0}" presName="text2" presStyleLbl="fgAcc2" presStyleIdx="0" presStyleCnt="4" custScaleX="107605" custLinFactNeighborX="-2912" custLinFactNeighborY="-11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B1BB02-BE6E-4573-BDF3-4DCDBC22D445}" type="pres">
      <dgm:prSet presAssocID="{519556D0-0B5A-47AE-99C4-9517BAAEE9C0}" presName="hierChild3" presStyleCnt="0"/>
      <dgm:spPr/>
    </dgm:pt>
    <dgm:pt modelId="{82993EED-1C7B-408F-8EA0-AA1A999D0C81}" type="pres">
      <dgm:prSet presAssocID="{370DF439-9AEB-4BF1-9D84-EE5458F14C81}" presName="Name10" presStyleLbl="parChTrans1D2" presStyleIdx="1" presStyleCnt="4"/>
      <dgm:spPr/>
      <dgm:t>
        <a:bodyPr/>
        <a:lstStyle/>
        <a:p>
          <a:endParaRPr lang="en-US"/>
        </a:p>
      </dgm:t>
    </dgm:pt>
    <dgm:pt modelId="{959765B9-E8E6-4D45-A276-DBA3EBB8A5F6}" type="pres">
      <dgm:prSet presAssocID="{31654F2D-AC55-4450-A7A5-AB07444CFC9D}" presName="hierRoot2" presStyleCnt="0"/>
      <dgm:spPr/>
    </dgm:pt>
    <dgm:pt modelId="{A110CFDF-8275-4DA7-83BE-589B72AE9160}" type="pres">
      <dgm:prSet presAssocID="{31654F2D-AC55-4450-A7A5-AB07444CFC9D}" presName="composite2" presStyleCnt="0"/>
      <dgm:spPr/>
    </dgm:pt>
    <dgm:pt modelId="{ABC5BDDC-19C7-4F87-B4FF-6366954A493B}" type="pres">
      <dgm:prSet presAssocID="{31654F2D-AC55-4450-A7A5-AB07444CFC9D}" presName="background2" presStyleLbl="node2" presStyleIdx="1" presStyleCnt="4"/>
      <dgm:spPr/>
    </dgm:pt>
    <dgm:pt modelId="{9ED74FB3-136A-4EDD-B24A-4F0511351827}" type="pres">
      <dgm:prSet presAssocID="{31654F2D-AC55-4450-A7A5-AB07444CFC9D}" presName="text2" presStyleLbl="fgAcc2" presStyleIdx="1" presStyleCnt="4" custScaleX="1124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52D5B7-65F0-4C12-866F-BA610669A212}" type="pres">
      <dgm:prSet presAssocID="{31654F2D-AC55-4450-A7A5-AB07444CFC9D}" presName="hierChild3" presStyleCnt="0"/>
      <dgm:spPr/>
    </dgm:pt>
    <dgm:pt modelId="{7AA9427E-CB8E-43A3-B740-86C3CB912ACB}" type="pres">
      <dgm:prSet presAssocID="{80CE0C66-67D0-4954-A8FE-9AF2B2EC2401}" presName="Name10" presStyleLbl="parChTrans1D2" presStyleIdx="2" presStyleCnt="4"/>
      <dgm:spPr/>
      <dgm:t>
        <a:bodyPr/>
        <a:lstStyle/>
        <a:p>
          <a:endParaRPr lang="en-US"/>
        </a:p>
      </dgm:t>
    </dgm:pt>
    <dgm:pt modelId="{03DDB232-F2DF-4D22-9E0E-9359E0AC1BBA}" type="pres">
      <dgm:prSet presAssocID="{4CFE0472-F362-4FF4-88DA-FFFE28E3E3CD}" presName="hierRoot2" presStyleCnt="0"/>
      <dgm:spPr/>
    </dgm:pt>
    <dgm:pt modelId="{37E1D567-C65B-4EE9-8672-59C7AA84DA73}" type="pres">
      <dgm:prSet presAssocID="{4CFE0472-F362-4FF4-88DA-FFFE28E3E3CD}" presName="composite2" presStyleCnt="0"/>
      <dgm:spPr/>
    </dgm:pt>
    <dgm:pt modelId="{AB29CC5A-AF2C-41CE-A376-B1E295EB4E8B}" type="pres">
      <dgm:prSet presAssocID="{4CFE0472-F362-4FF4-88DA-FFFE28E3E3CD}" presName="background2" presStyleLbl="node2" presStyleIdx="2" presStyleCnt="4"/>
      <dgm:spPr/>
    </dgm:pt>
    <dgm:pt modelId="{FCFE9DA1-0317-4329-81FB-4E981A6988FF}" type="pres">
      <dgm:prSet presAssocID="{4CFE0472-F362-4FF4-88DA-FFFE28E3E3CD}" presName="text2" presStyleLbl="fgAcc2" presStyleIdx="2" presStyleCnt="4" custScaleX="1092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FA87FE-3A69-4B36-84A1-C665B2A9DDC1}" type="pres">
      <dgm:prSet presAssocID="{4CFE0472-F362-4FF4-88DA-FFFE28E3E3CD}" presName="hierChild3" presStyleCnt="0"/>
      <dgm:spPr/>
    </dgm:pt>
    <dgm:pt modelId="{DFDB5BD3-7AF7-4719-93DB-CBE1D253B0F0}" type="pres">
      <dgm:prSet presAssocID="{BA4AD285-F2DB-4135-914A-2418BD049D59}" presName="Name10" presStyleLbl="parChTrans1D2" presStyleIdx="3" presStyleCnt="4"/>
      <dgm:spPr/>
      <dgm:t>
        <a:bodyPr/>
        <a:lstStyle/>
        <a:p>
          <a:endParaRPr lang="en-US"/>
        </a:p>
      </dgm:t>
    </dgm:pt>
    <dgm:pt modelId="{AD755496-9687-474D-9145-5AE6D7235719}" type="pres">
      <dgm:prSet presAssocID="{415D4CAA-13C2-443D-A5C7-D3CFF99ECF95}" presName="hierRoot2" presStyleCnt="0"/>
      <dgm:spPr/>
    </dgm:pt>
    <dgm:pt modelId="{9AECFBEE-244D-43C7-B009-172B76127D91}" type="pres">
      <dgm:prSet presAssocID="{415D4CAA-13C2-443D-A5C7-D3CFF99ECF95}" presName="composite2" presStyleCnt="0"/>
      <dgm:spPr/>
    </dgm:pt>
    <dgm:pt modelId="{356BD2D0-1428-4310-9FB4-BC46BF09EEE9}" type="pres">
      <dgm:prSet presAssocID="{415D4CAA-13C2-443D-A5C7-D3CFF99ECF95}" presName="background2" presStyleLbl="node2" presStyleIdx="3" presStyleCnt="4"/>
      <dgm:spPr/>
    </dgm:pt>
    <dgm:pt modelId="{4EF4C700-9FBD-4AEC-A597-92BD44EE6DE4}" type="pres">
      <dgm:prSet presAssocID="{415D4CAA-13C2-443D-A5C7-D3CFF99ECF95}" presName="text2" presStyleLbl="fgAcc2" presStyleIdx="3" presStyleCnt="4" custScaleX="110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DEB136-4DF9-402D-BBB9-68691A5B7235}" type="pres">
      <dgm:prSet presAssocID="{415D4CAA-13C2-443D-A5C7-D3CFF99ECF95}" presName="hierChild3" presStyleCnt="0"/>
      <dgm:spPr/>
    </dgm:pt>
  </dgm:ptLst>
  <dgm:cxnLst>
    <dgm:cxn modelId="{F0C605FF-577C-4D17-A168-DF8359D43B42}" type="presOf" srcId="{370DF439-9AEB-4BF1-9D84-EE5458F14C81}" destId="{82993EED-1C7B-408F-8EA0-AA1A999D0C81}" srcOrd="0" destOrd="0" presId="urn:microsoft.com/office/officeart/2005/8/layout/hierarchy1"/>
    <dgm:cxn modelId="{218ACE6C-0C6E-403B-8EFB-21AEEA59A60E}" type="presOf" srcId="{4A04B3F4-C5EC-4F9E-A396-E8957B5B8621}" destId="{D1CDF3B7-8308-4A8A-A21E-C39E56B2EFA5}" srcOrd="0" destOrd="0" presId="urn:microsoft.com/office/officeart/2005/8/layout/hierarchy1"/>
    <dgm:cxn modelId="{B1DACF90-11E2-496B-A8A2-D74A03AA9989}" srcId="{3BE975E0-5967-4B63-A52D-2FC2602B5DE7}" destId="{4CFE0472-F362-4FF4-88DA-FFFE28E3E3CD}" srcOrd="2" destOrd="0" parTransId="{80CE0C66-67D0-4954-A8FE-9AF2B2EC2401}" sibTransId="{BAD0207D-19E1-46C5-AB5C-3C33CDD7C501}"/>
    <dgm:cxn modelId="{DA8CD8AB-4D1B-4D1D-A729-408522F89B14}" srcId="{3BE975E0-5967-4B63-A52D-2FC2602B5DE7}" destId="{519556D0-0B5A-47AE-99C4-9517BAAEE9C0}" srcOrd="0" destOrd="0" parTransId="{4A04B3F4-C5EC-4F9E-A396-E8957B5B8621}" sibTransId="{BA7EA57A-BA65-46EA-BDFB-54965320F603}"/>
    <dgm:cxn modelId="{C50BF903-07DD-48F0-9F75-ACD66783D63F}" type="presOf" srcId="{80CE0C66-67D0-4954-A8FE-9AF2B2EC2401}" destId="{7AA9427E-CB8E-43A3-B740-86C3CB912ACB}" srcOrd="0" destOrd="0" presId="urn:microsoft.com/office/officeart/2005/8/layout/hierarchy1"/>
    <dgm:cxn modelId="{D17E1876-AB33-4D02-9864-049F35F83D27}" srcId="{78BD3FF6-A87A-454F-95F5-975F3A3668C9}" destId="{3BE975E0-5967-4B63-A52D-2FC2602B5DE7}" srcOrd="0" destOrd="0" parTransId="{02B8270C-ED16-4052-A228-BFAA6BD54A54}" sibTransId="{8550964B-6B1C-404F-B33D-EF8F08891B24}"/>
    <dgm:cxn modelId="{27860806-1EE1-4EF5-9A38-ACCF18728862}" type="presOf" srcId="{BA4AD285-F2DB-4135-914A-2418BD049D59}" destId="{DFDB5BD3-7AF7-4719-93DB-CBE1D253B0F0}" srcOrd="0" destOrd="0" presId="urn:microsoft.com/office/officeart/2005/8/layout/hierarchy1"/>
    <dgm:cxn modelId="{9E681685-66F1-4D9D-9683-64B6AFF0DA8E}" srcId="{3BE975E0-5967-4B63-A52D-2FC2602B5DE7}" destId="{415D4CAA-13C2-443D-A5C7-D3CFF99ECF95}" srcOrd="3" destOrd="0" parTransId="{BA4AD285-F2DB-4135-914A-2418BD049D59}" sibTransId="{3ECF115E-1EC2-4FD0-8A76-CB2B2233A519}"/>
    <dgm:cxn modelId="{FBD6E2C2-65A9-4CC5-AB3C-F531571F8D3B}" type="presOf" srcId="{4CFE0472-F362-4FF4-88DA-FFFE28E3E3CD}" destId="{FCFE9DA1-0317-4329-81FB-4E981A6988FF}" srcOrd="0" destOrd="0" presId="urn:microsoft.com/office/officeart/2005/8/layout/hierarchy1"/>
    <dgm:cxn modelId="{527BABD5-0D0F-435A-8167-C7FB24DDC661}" type="presOf" srcId="{3BE975E0-5967-4B63-A52D-2FC2602B5DE7}" destId="{6E3C03B3-AEC2-47E2-A877-869C3319DB91}" srcOrd="0" destOrd="0" presId="urn:microsoft.com/office/officeart/2005/8/layout/hierarchy1"/>
    <dgm:cxn modelId="{DDD0E2B8-933E-4362-9AF2-F83C5983F4E0}" type="presOf" srcId="{415D4CAA-13C2-443D-A5C7-D3CFF99ECF95}" destId="{4EF4C700-9FBD-4AEC-A597-92BD44EE6DE4}" srcOrd="0" destOrd="0" presId="urn:microsoft.com/office/officeart/2005/8/layout/hierarchy1"/>
    <dgm:cxn modelId="{1C9847B1-A66E-402C-BE89-A6FA573C8160}" type="presOf" srcId="{78BD3FF6-A87A-454F-95F5-975F3A3668C9}" destId="{F36A7857-0473-4B9F-A340-1C14D5620959}" srcOrd="0" destOrd="0" presId="urn:microsoft.com/office/officeart/2005/8/layout/hierarchy1"/>
    <dgm:cxn modelId="{B6E31D07-36E5-43A8-B5A7-A66D4CB49005}" type="presOf" srcId="{31654F2D-AC55-4450-A7A5-AB07444CFC9D}" destId="{9ED74FB3-136A-4EDD-B24A-4F0511351827}" srcOrd="0" destOrd="0" presId="urn:microsoft.com/office/officeart/2005/8/layout/hierarchy1"/>
    <dgm:cxn modelId="{789C5303-2764-4034-94CE-3B49429B387F}" srcId="{3BE975E0-5967-4B63-A52D-2FC2602B5DE7}" destId="{31654F2D-AC55-4450-A7A5-AB07444CFC9D}" srcOrd="1" destOrd="0" parTransId="{370DF439-9AEB-4BF1-9D84-EE5458F14C81}" sibTransId="{532C24DE-F1BF-4B1C-AEEE-106F82E4A1CB}"/>
    <dgm:cxn modelId="{25E47F9D-58E0-4B15-8CC5-F66DB87B51E0}" type="presOf" srcId="{519556D0-0B5A-47AE-99C4-9517BAAEE9C0}" destId="{473640B8-E37D-4B6A-9D41-BCBF177A0F8F}" srcOrd="0" destOrd="0" presId="urn:microsoft.com/office/officeart/2005/8/layout/hierarchy1"/>
    <dgm:cxn modelId="{1FF6A466-CE36-40CC-AC3B-FCBAA72F2B8F}" type="presParOf" srcId="{F36A7857-0473-4B9F-A340-1C14D5620959}" destId="{C0B1F15A-BD87-47D9-87F6-FE255F6E7042}" srcOrd="0" destOrd="0" presId="urn:microsoft.com/office/officeart/2005/8/layout/hierarchy1"/>
    <dgm:cxn modelId="{65FC03EA-6CF1-4DB4-8283-CBA611F627E5}" type="presParOf" srcId="{C0B1F15A-BD87-47D9-87F6-FE255F6E7042}" destId="{C767DE08-0F4F-42EA-91CA-8CD3EC32A3E9}" srcOrd="0" destOrd="0" presId="urn:microsoft.com/office/officeart/2005/8/layout/hierarchy1"/>
    <dgm:cxn modelId="{A11B6587-C67D-4E0E-A51D-A0E46C8DB2CB}" type="presParOf" srcId="{C767DE08-0F4F-42EA-91CA-8CD3EC32A3E9}" destId="{F00CB509-5F0D-4FE8-A769-EE19435C6AD6}" srcOrd="0" destOrd="0" presId="urn:microsoft.com/office/officeart/2005/8/layout/hierarchy1"/>
    <dgm:cxn modelId="{5D1E9900-F729-43A3-BFE4-CFE49AC98C25}" type="presParOf" srcId="{C767DE08-0F4F-42EA-91CA-8CD3EC32A3E9}" destId="{6E3C03B3-AEC2-47E2-A877-869C3319DB91}" srcOrd="1" destOrd="0" presId="urn:microsoft.com/office/officeart/2005/8/layout/hierarchy1"/>
    <dgm:cxn modelId="{60EC2507-8B9A-40BD-9E79-11AB50CC8E9A}" type="presParOf" srcId="{C0B1F15A-BD87-47D9-87F6-FE255F6E7042}" destId="{978C24DF-0B82-4551-BC17-DB768A4ACAF9}" srcOrd="1" destOrd="0" presId="urn:microsoft.com/office/officeart/2005/8/layout/hierarchy1"/>
    <dgm:cxn modelId="{5741C7CD-D2A1-40D1-B600-C61F5D07E578}" type="presParOf" srcId="{978C24DF-0B82-4551-BC17-DB768A4ACAF9}" destId="{D1CDF3B7-8308-4A8A-A21E-C39E56B2EFA5}" srcOrd="0" destOrd="0" presId="urn:microsoft.com/office/officeart/2005/8/layout/hierarchy1"/>
    <dgm:cxn modelId="{E8BFC550-011B-41C5-A957-5A8AE4697652}" type="presParOf" srcId="{978C24DF-0B82-4551-BC17-DB768A4ACAF9}" destId="{149B749F-1BDC-4F8F-834A-B7C43791436C}" srcOrd="1" destOrd="0" presId="urn:microsoft.com/office/officeart/2005/8/layout/hierarchy1"/>
    <dgm:cxn modelId="{E27CF9F1-8F71-4312-8016-48C0F494393C}" type="presParOf" srcId="{149B749F-1BDC-4F8F-834A-B7C43791436C}" destId="{46CAE178-1BCC-4263-BFBB-2D14DF2445FA}" srcOrd="0" destOrd="0" presId="urn:microsoft.com/office/officeart/2005/8/layout/hierarchy1"/>
    <dgm:cxn modelId="{45700054-6766-4A48-A648-F4D164B6676F}" type="presParOf" srcId="{46CAE178-1BCC-4263-BFBB-2D14DF2445FA}" destId="{1B29550B-704C-43B2-9679-1B4661C5C2E0}" srcOrd="0" destOrd="0" presId="urn:microsoft.com/office/officeart/2005/8/layout/hierarchy1"/>
    <dgm:cxn modelId="{25053F3B-1E6A-4105-A91D-17E00055D785}" type="presParOf" srcId="{46CAE178-1BCC-4263-BFBB-2D14DF2445FA}" destId="{473640B8-E37D-4B6A-9D41-BCBF177A0F8F}" srcOrd="1" destOrd="0" presId="urn:microsoft.com/office/officeart/2005/8/layout/hierarchy1"/>
    <dgm:cxn modelId="{ECB6EC7B-B6AA-4D94-BE62-A1402C9F4164}" type="presParOf" srcId="{149B749F-1BDC-4F8F-834A-B7C43791436C}" destId="{E9B1BB02-BE6E-4573-BDF3-4DCDBC22D445}" srcOrd="1" destOrd="0" presId="urn:microsoft.com/office/officeart/2005/8/layout/hierarchy1"/>
    <dgm:cxn modelId="{BF82463F-C2F9-442B-BD1F-E50680336648}" type="presParOf" srcId="{978C24DF-0B82-4551-BC17-DB768A4ACAF9}" destId="{82993EED-1C7B-408F-8EA0-AA1A999D0C81}" srcOrd="2" destOrd="0" presId="urn:microsoft.com/office/officeart/2005/8/layout/hierarchy1"/>
    <dgm:cxn modelId="{1E2AA088-988A-4760-8AFF-23BE59B41E11}" type="presParOf" srcId="{978C24DF-0B82-4551-BC17-DB768A4ACAF9}" destId="{959765B9-E8E6-4D45-A276-DBA3EBB8A5F6}" srcOrd="3" destOrd="0" presId="urn:microsoft.com/office/officeart/2005/8/layout/hierarchy1"/>
    <dgm:cxn modelId="{8D9FEEBE-8212-4FCA-AB87-94B5F9695215}" type="presParOf" srcId="{959765B9-E8E6-4D45-A276-DBA3EBB8A5F6}" destId="{A110CFDF-8275-4DA7-83BE-589B72AE9160}" srcOrd="0" destOrd="0" presId="urn:microsoft.com/office/officeart/2005/8/layout/hierarchy1"/>
    <dgm:cxn modelId="{0E6F4BBE-1595-4729-9F2B-DD55B2D1EA38}" type="presParOf" srcId="{A110CFDF-8275-4DA7-83BE-589B72AE9160}" destId="{ABC5BDDC-19C7-4F87-B4FF-6366954A493B}" srcOrd="0" destOrd="0" presId="urn:microsoft.com/office/officeart/2005/8/layout/hierarchy1"/>
    <dgm:cxn modelId="{B0ECA7DB-C910-486E-AB2A-B5FB6BD5C686}" type="presParOf" srcId="{A110CFDF-8275-4DA7-83BE-589B72AE9160}" destId="{9ED74FB3-136A-4EDD-B24A-4F0511351827}" srcOrd="1" destOrd="0" presId="urn:microsoft.com/office/officeart/2005/8/layout/hierarchy1"/>
    <dgm:cxn modelId="{50683192-DE17-46DA-A1D4-F54B96B96C51}" type="presParOf" srcId="{959765B9-E8E6-4D45-A276-DBA3EBB8A5F6}" destId="{3852D5B7-65F0-4C12-866F-BA610669A212}" srcOrd="1" destOrd="0" presId="urn:microsoft.com/office/officeart/2005/8/layout/hierarchy1"/>
    <dgm:cxn modelId="{A32B26FB-A91C-4B0C-9BEB-47D8D7FA3EDD}" type="presParOf" srcId="{978C24DF-0B82-4551-BC17-DB768A4ACAF9}" destId="{7AA9427E-CB8E-43A3-B740-86C3CB912ACB}" srcOrd="4" destOrd="0" presId="urn:microsoft.com/office/officeart/2005/8/layout/hierarchy1"/>
    <dgm:cxn modelId="{429EB648-4A8D-4CCC-B10F-703097D444C4}" type="presParOf" srcId="{978C24DF-0B82-4551-BC17-DB768A4ACAF9}" destId="{03DDB232-F2DF-4D22-9E0E-9359E0AC1BBA}" srcOrd="5" destOrd="0" presId="urn:microsoft.com/office/officeart/2005/8/layout/hierarchy1"/>
    <dgm:cxn modelId="{5FA04693-71D9-49B4-94B2-AC7C7D4CF764}" type="presParOf" srcId="{03DDB232-F2DF-4D22-9E0E-9359E0AC1BBA}" destId="{37E1D567-C65B-4EE9-8672-59C7AA84DA73}" srcOrd="0" destOrd="0" presId="urn:microsoft.com/office/officeart/2005/8/layout/hierarchy1"/>
    <dgm:cxn modelId="{83AE0C5C-DCE8-4893-BEC1-A8D907279EC9}" type="presParOf" srcId="{37E1D567-C65B-4EE9-8672-59C7AA84DA73}" destId="{AB29CC5A-AF2C-41CE-A376-B1E295EB4E8B}" srcOrd="0" destOrd="0" presId="urn:microsoft.com/office/officeart/2005/8/layout/hierarchy1"/>
    <dgm:cxn modelId="{58D54B00-46A5-4071-99CD-38AB06A2A0F1}" type="presParOf" srcId="{37E1D567-C65B-4EE9-8672-59C7AA84DA73}" destId="{FCFE9DA1-0317-4329-81FB-4E981A6988FF}" srcOrd="1" destOrd="0" presId="urn:microsoft.com/office/officeart/2005/8/layout/hierarchy1"/>
    <dgm:cxn modelId="{76682C3A-48E0-40FD-AE84-21801749F1AF}" type="presParOf" srcId="{03DDB232-F2DF-4D22-9E0E-9359E0AC1BBA}" destId="{0DFA87FE-3A69-4B36-84A1-C665B2A9DDC1}" srcOrd="1" destOrd="0" presId="urn:microsoft.com/office/officeart/2005/8/layout/hierarchy1"/>
    <dgm:cxn modelId="{03F70D78-3E81-478E-A861-8C1800043B3C}" type="presParOf" srcId="{978C24DF-0B82-4551-BC17-DB768A4ACAF9}" destId="{DFDB5BD3-7AF7-4719-93DB-CBE1D253B0F0}" srcOrd="6" destOrd="0" presId="urn:microsoft.com/office/officeart/2005/8/layout/hierarchy1"/>
    <dgm:cxn modelId="{228437CB-B5D2-4BC7-9B48-42506212B0FB}" type="presParOf" srcId="{978C24DF-0B82-4551-BC17-DB768A4ACAF9}" destId="{AD755496-9687-474D-9145-5AE6D7235719}" srcOrd="7" destOrd="0" presId="urn:microsoft.com/office/officeart/2005/8/layout/hierarchy1"/>
    <dgm:cxn modelId="{F982E27E-70DC-47E4-AC06-FDFC5AFF4334}" type="presParOf" srcId="{AD755496-9687-474D-9145-5AE6D7235719}" destId="{9AECFBEE-244D-43C7-B009-172B76127D91}" srcOrd="0" destOrd="0" presId="urn:microsoft.com/office/officeart/2005/8/layout/hierarchy1"/>
    <dgm:cxn modelId="{40E360CE-49D3-455D-ADAF-353D6DF41570}" type="presParOf" srcId="{9AECFBEE-244D-43C7-B009-172B76127D91}" destId="{356BD2D0-1428-4310-9FB4-BC46BF09EEE9}" srcOrd="0" destOrd="0" presId="urn:microsoft.com/office/officeart/2005/8/layout/hierarchy1"/>
    <dgm:cxn modelId="{8ED6150B-186A-4260-A4EF-D169E40945D1}" type="presParOf" srcId="{9AECFBEE-244D-43C7-B009-172B76127D91}" destId="{4EF4C700-9FBD-4AEC-A597-92BD44EE6DE4}" srcOrd="1" destOrd="0" presId="urn:microsoft.com/office/officeart/2005/8/layout/hierarchy1"/>
    <dgm:cxn modelId="{18BC3588-9DB0-492B-845B-E6F5D1538CF0}" type="presParOf" srcId="{AD755496-9687-474D-9145-5AE6D7235719}" destId="{57DEB136-4DF9-402D-BBB9-68691A5B723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B5BD3-7AF7-4719-93DB-CBE1D253B0F0}">
      <dsp:nvSpPr>
        <dsp:cNvPr id="0" name=""/>
        <dsp:cNvSpPr/>
      </dsp:nvSpPr>
      <dsp:spPr>
        <a:xfrm>
          <a:off x="5585928" y="1765757"/>
          <a:ext cx="4187215" cy="589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009"/>
              </a:lnTo>
              <a:lnTo>
                <a:pt x="4187215" y="389009"/>
              </a:lnTo>
              <a:lnTo>
                <a:pt x="4187215" y="58961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9427E-CB8E-43A3-B740-86C3CB912ACB}">
      <dsp:nvSpPr>
        <dsp:cNvPr id="0" name=""/>
        <dsp:cNvSpPr/>
      </dsp:nvSpPr>
      <dsp:spPr>
        <a:xfrm>
          <a:off x="5585928" y="1765757"/>
          <a:ext cx="1329602" cy="589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009"/>
              </a:lnTo>
              <a:lnTo>
                <a:pt x="1329602" y="389009"/>
              </a:lnTo>
              <a:lnTo>
                <a:pt x="1329602" y="58961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93EED-1C7B-408F-8EA0-AA1A999D0C81}">
      <dsp:nvSpPr>
        <dsp:cNvPr id="0" name=""/>
        <dsp:cNvSpPr/>
      </dsp:nvSpPr>
      <dsp:spPr>
        <a:xfrm>
          <a:off x="4033579" y="1765757"/>
          <a:ext cx="1552348" cy="589611"/>
        </a:xfrm>
        <a:custGeom>
          <a:avLst/>
          <a:gdLst/>
          <a:ahLst/>
          <a:cxnLst/>
          <a:rect l="0" t="0" r="0" b="0"/>
          <a:pathLst>
            <a:path>
              <a:moveTo>
                <a:pt x="1552348" y="0"/>
              </a:moveTo>
              <a:lnTo>
                <a:pt x="1552348" y="389009"/>
              </a:lnTo>
              <a:lnTo>
                <a:pt x="0" y="389009"/>
              </a:lnTo>
              <a:lnTo>
                <a:pt x="0" y="58961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DF3B7-8308-4A8A-A21E-C39E56B2EFA5}">
      <dsp:nvSpPr>
        <dsp:cNvPr id="0" name=""/>
        <dsp:cNvSpPr/>
      </dsp:nvSpPr>
      <dsp:spPr>
        <a:xfrm>
          <a:off x="1106338" y="1765757"/>
          <a:ext cx="4479590" cy="573839"/>
        </a:xfrm>
        <a:custGeom>
          <a:avLst/>
          <a:gdLst/>
          <a:ahLst/>
          <a:cxnLst/>
          <a:rect l="0" t="0" r="0" b="0"/>
          <a:pathLst>
            <a:path>
              <a:moveTo>
                <a:pt x="4479590" y="0"/>
              </a:moveTo>
              <a:lnTo>
                <a:pt x="4479590" y="373237"/>
              </a:lnTo>
              <a:lnTo>
                <a:pt x="0" y="373237"/>
              </a:lnTo>
              <a:lnTo>
                <a:pt x="0" y="57383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CB509-5F0D-4FE8-A769-EE19435C6AD6}">
      <dsp:nvSpPr>
        <dsp:cNvPr id="0" name=""/>
        <dsp:cNvSpPr/>
      </dsp:nvSpPr>
      <dsp:spPr>
        <a:xfrm>
          <a:off x="3209715" y="390715"/>
          <a:ext cx="4752425" cy="1375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E3C03B3-AEC2-47E2-A877-869C3319DB91}">
      <dsp:nvSpPr>
        <dsp:cNvPr id="0" name=""/>
        <dsp:cNvSpPr/>
      </dsp:nvSpPr>
      <dsp:spPr>
        <a:xfrm>
          <a:off x="3450317" y="619288"/>
          <a:ext cx="4752425" cy="1375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بيانات الدعوة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sp:txBody>
      <dsp:txXfrm>
        <a:off x="3490591" y="659562"/>
        <a:ext cx="4671877" cy="1294493"/>
      </dsp:txXfrm>
    </dsp:sp>
    <dsp:sp modelId="{1B29550B-704C-43B2-9679-1B4661C5C2E0}">
      <dsp:nvSpPr>
        <dsp:cNvPr id="0" name=""/>
        <dsp:cNvSpPr/>
      </dsp:nvSpPr>
      <dsp:spPr>
        <a:xfrm>
          <a:off x="-58712" y="2339597"/>
          <a:ext cx="2330100" cy="1375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73640B8-E37D-4B6A-9D41-BCBF177A0F8F}">
      <dsp:nvSpPr>
        <dsp:cNvPr id="0" name=""/>
        <dsp:cNvSpPr/>
      </dsp:nvSpPr>
      <dsp:spPr>
        <a:xfrm>
          <a:off x="181890" y="2568169"/>
          <a:ext cx="2330100" cy="1375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1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BH" sz="36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الزمان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endParaRPr lang="ar-BH" sz="23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(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اليوم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والتاريخ</a:t>
          </a:r>
          <a:r>
            <a:rPr lang="ar-BH" sz="18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ar-BH" sz="2400" b="1" kern="1200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والوقت)</a:t>
          </a:r>
          <a:endParaRPr lang="ar-BH" sz="1800" b="1" kern="1200" dirty="0"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222164" y="2608443"/>
        <a:ext cx="2249552" cy="1294493"/>
      </dsp:txXfrm>
    </dsp:sp>
    <dsp:sp modelId="{ABC5BDDC-19C7-4F87-B4FF-6366954A493B}">
      <dsp:nvSpPr>
        <dsp:cNvPr id="0" name=""/>
        <dsp:cNvSpPr/>
      </dsp:nvSpPr>
      <dsp:spPr>
        <a:xfrm>
          <a:off x="2815649" y="2355369"/>
          <a:ext cx="2435859" cy="1375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ED74FB3-136A-4EDD-B24A-4F0511351827}">
      <dsp:nvSpPr>
        <dsp:cNvPr id="0" name=""/>
        <dsp:cNvSpPr/>
      </dsp:nvSpPr>
      <dsp:spPr>
        <a:xfrm>
          <a:off x="3056251" y="2583941"/>
          <a:ext cx="2435859" cy="1375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المكان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sp:txBody>
      <dsp:txXfrm>
        <a:off x="3096525" y="2624215"/>
        <a:ext cx="2355311" cy="1294493"/>
      </dsp:txXfrm>
    </dsp:sp>
    <dsp:sp modelId="{AB29CC5A-AF2C-41CE-A376-B1E295EB4E8B}">
      <dsp:nvSpPr>
        <dsp:cNvPr id="0" name=""/>
        <dsp:cNvSpPr/>
      </dsp:nvSpPr>
      <dsp:spPr>
        <a:xfrm>
          <a:off x="5732713" y="2355369"/>
          <a:ext cx="2365634" cy="1375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CFE9DA1-0317-4329-81FB-4E981A6988FF}">
      <dsp:nvSpPr>
        <dsp:cNvPr id="0" name=""/>
        <dsp:cNvSpPr/>
      </dsp:nvSpPr>
      <dsp:spPr>
        <a:xfrm>
          <a:off x="5973315" y="2583941"/>
          <a:ext cx="2365634" cy="1375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المرسل إليه</a:t>
          </a:r>
          <a:endParaRPr lang="ar-BH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sp:txBody>
      <dsp:txXfrm>
        <a:off x="6013589" y="2624215"/>
        <a:ext cx="2285086" cy="1294493"/>
      </dsp:txXfrm>
    </dsp:sp>
    <dsp:sp modelId="{356BD2D0-1428-4310-9FB4-BC46BF09EEE9}">
      <dsp:nvSpPr>
        <dsp:cNvPr id="0" name=""/>
        <dsp:cNvSpPr/>
      </dsp:nvSpPr>
      <dsp:spPr>
        <a:xfrm>
          <a:off x="8579553" y="2355369"/>
          <a:ext cx="2387180" cy="13750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EF4C700-9FBD-4AEC-A597-92BD44EE6DE4}">
      <dsp:nvSpPr>
        <dsp:cNvPr id="0" name=""/>
        <dsp:cNvSpPr/>
      </dsp:nvSpPr>
      <dsp:spPr>
        <a:xfrm>
          <a:off x="8820155" y="2583941"/>
          <a:ext cx="2387180" cy="13750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BH" sz="4400" b="1" kern="1200">
              <a:latin typeface="Sakkal Majalla" panose="02000000000000000000" pitchFamily="2" charset="-78"/>
              <a:ea typeface="+mn-ea"/>
              <a:cs typeface="Sakkal Majalla" panose="02000000000000000000" pitchFamily="2" charset="-78"/>
            </a:rPr>
            <a:t>المرسل </a:t>
          </a:r>
          <a:endParaRPr lang="en-US" sz="4400" b="1" kern="1200" dirty="0">
            <a:latin typeface="Sakkal Majalla" panose="02000000000000000000" pitchFamily="2" charset="-78"/>
            <a:ea typeface="+mn-ea"/>
            <a:cs typeface="Sakkal Majalla" panose="02000000000000000000" pitchFamily="2" charset="-78"/>
          </a:endParaRPr>
        </a:p>
      </dsp:txBody>
      <dsp:txXfrm>
        <a:off x="8860429" y="2624215"/>
        <a:ext cx="2306632" cy="1294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934D5A0E-1A3A-44A9-96A6-D1435E390A07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5E760F1-CB40-40A7-877D-CBCECFDE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6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3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0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="" xmlns:a16="http://schemas.microsoft.com/office/drawing/2014/main" id="{7578CFFA-8B0A-47AC-8502-1083DB0F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6123" y="5456453"/>
            <a:ext cx="6990735" cy="2080259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للصّفّ الرّابِعِ الابتدائي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="" xmlns:a16="http://schemas.microsoft.com/office/drawing/2014/main" id="{87810D1B-8D09-4C9D-BF61-C7EF09A9C0EB}"/>
              </a:ext>
            </a:extLst>
          </p:cNvPr>
          <p:cNvSpPr txBox="1"/>
          <p:nvPr/>
        </p:nvSpPr>
        <p:spPr>
          <a:xfrm>
            <a:off x="3103552" y="1918702"/>
            <a:ext cx="63537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رس في مادَّة اللُّغة العربيّة</a:t>
            </a:r>
            <a:b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</a:t>
            </a:r>
            <a:r>
              <a:rPr lang="ar-SA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عبيرُ الكتابيّ-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الفصل الدراسي الأوّل </a:t>
            </a:r>
            <a:endParaRPr lang="ar-BH" sz="44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4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42784" y="3877469"/>
            <a:ext cx="7177414" cy="134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ملْءُ بطاقَة دَعْوَة 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360459" y="1077987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768922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كتابة بيانات بطاقة الدعوة بشكل منظم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وواضح.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تصميم بطاقة دعوة وملء بياناتها بشكل سليم.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=""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تَحْدِيدُ بيانات بطاقة الدعوة تحديدًا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دقيقًا.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3" name="Picture 5">
            <a:extLst>
              <a:ext uri="{FF2B5EF4-FFF2-40B4-BE49-F238E27FC236}">
                <a16:creationId xmlns="" xmlns:a16="http://schemas.microsoft.com/office/drawing/2014/main" id="{EBF5E2E6-636B-448E-830D-7BA0FE669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561" y="160216"/>
            <a:ext cx="1646183" cy="1268068"/>
          </a:xfrm>
          <a:prstGeom prst="rect">
            <a:avLst/>
          </a:prstGeom>
        </p:spPr>
      </p:pic>
      <p:sp>
        <p:nvSpPr>
          <p:cNvPr id="15" name="مستطيل 4">
            <a:extLst>
              <a:ext uri="{FF2B5EF4-FFF2-40B4-BE49-F238E27FC236}">
                <a16:creationId xmlns="" xmlns:a16="http://schemas.microsoft.com/office/drawing/2014/main" id="{5FE15FAF-2DA6-4152-844A-786488B098B4}"/>
              </a:ext>
            </a:extLst>
          </p:cNvPr>
          <p:cNvSpPr/>
          <p:nvPr/>
        </p:nvSpPr>
        <p:spPr>
          <a:xfrm>
            <a:off x="0" y="291398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777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710412" y="90577"/>
            <a:ext cx="8771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عند ملء بطاقة دعوة أحدد </a:t>
            </a:r>
            <a:r>
              <a:rPr lang="ar-BH" sz="44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الآتي: </a:t>
            </a:r>
            <a:endParaRPr lang="ar-BH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أفْهَمُ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29300678"/>
              </p:ext>
            </p:extLst>
          </p:nvPr>
        </p:nvGraphicFramePr>
        <p:xfrm>
          <a:off x="691284" y="659196"/>
          <a:ext cx="11211681" cy="4309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691284" y="5014642"/>
            <a:ext cx="10868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*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يمكن للمرسل كتابة بيانات أخرى يضيفها للبيانات الأساسية </a:t>
            </a:r>
            <a:r>
              <a:rPr lang="ar-BH" sz="40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السابقة. </a:t>
            </a:r>
            <a:endParaRPr lang="ar-BH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0C72D013-F06C-40EA-83B0-BE735FC2B0C1}"/>
              </a:ext>
            </a:extLst>
          </p:cNvPr>
          <p:cNvSpPr/>
          <p:nvPr/>
        </p:nvSpPr>
        <p:spPr>
          <a:xfrm>
            <a:off x="0" y="223871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00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2208185" y="77754"/>
            <a:ext cx="8771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بطاقُةُ دَعْوَة لِحُضور حَفْلَةِ عيد ميلاد </a:t>
            </a:r>
            <a:endParaRPr lang="en-US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1103378" y="0"/>
            <a:ext cx="10886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أفْهَمُ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1199521" y="1279510"/>
            <a:ext cx="10110952" cy="5029200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93376" y="1329707"/>
            <a:ext cx="59856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بطاقُةُ دَعْوَة لِحُضور حَفْلَةِ عيد ميلادي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64720" y="2347377"/>
            <a:ext cx="84701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إلى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يَسُرُّني أَنْ أَدْعُوَكَ لِتُشارِكَني الاحْتِفالَ بِمُناسَبَةِ عيد ميلادي </a:t>
            </a:r>
          </a:p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العاشر.    </a:t>
            </a:r>
          </a:p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يوم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عند الساعة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 </a:t>
            </a:r>
          </a:p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بــــ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صديقكم: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0168" y="2251905"/>
            <a:ext cx="2128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سعد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صالح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7013929" y="3870870"/>
            <a:ext cx="2128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الخميس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3205345" y="3859796"/>
            <a:ext cx="2128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الثامنة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3299941" y="4499745"/>
            <a:ext cx="620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بيتنا الكائن في الرفاع خلف أسواق </a:t>
            </a:r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الزهور.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2141172" y="5593498"/>
            <a:ext cx="2128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يوسف محمد</a:t>
            </a:r>
            <a:endParaRPr lang="en-US" sz="3600" dirty="0"/>
          </a:p>
        </p:txBody>
      </p:sp>
      <p:sp>
        <p:nvSpPr>
          <p:cNvPr id="3" name="مستطيل 4">
            <a:extLst>
              <a:ext uri="{FF2B5EF4-FFF2-40B4-BE49-F238E27FC236}">
                <a16:creationId xmlns="" xmlns:a16="http://schemas.microsoft.com/office/drawing/2014/main" id="{E5044EA0-80E0-4555-A67B-C9CD8D79D7E3}"/>
              </a:ext>
            </a:extLst>
          </p:cNvPr>
          <p:cNvSpPr/>
          <p:nvPr/>
        </p:nvSpPr>
        <p:spPr>
          <a:xfrm>
            <a:off x="0" y="193237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447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2235958" y="779280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بطاقُةُ دَعْوَة لِحُضور حَفْلَة التّخرّجِ من الحلقةِ الأولى . </a:t>
            </a:r>
          </a:p>
        </p:txBody>
      </p:sp>
      <p:sp>
        <p:nvSpPr>
          <p:cNvPr id="6" name="Vertical Scroll 5"/>
          <p:cNvSpPr/>
          <p:nvPr/>
        </p:nvSpPr>
        <p:spPr>
          <a:xfrm>
            <a:off x="1198485" y="1570130"/>
            <a:ext cx="10000257" cy="4877971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20692" y="1446693"/>
            <a:ext cx="5328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5400" b="1" dirty="0">
                <a:solidFill>
                  <a:schemeClr val="tx2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دعوة</a:t>
            </a:r>
            <a:endParaRPr lang="en-US" sz="44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20222" y="2316183"/>
            <a:ext cx="7984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يشرفني دعوتكم لحضور الحفل المقام بمناسبة </a:t>
            </a:r>
          </a:p>
          <a:p>
            <a:pPr algn="ctr"/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مساء يوم: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تَّاريخ: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..........................................................................................................................................................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المِكان 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.......................................................................................................................................................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السَّاعة: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....................................................................................................................................................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الداعي: </a:t>
            </a: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7174" y="2877987"/>
            <a:ext cx="5328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تخرجي</a:t>
            </a:r>
            <a:r>
              <a:rPr lang="ar-BH" sz="2000" dirty="0">
                <a:solidFill>
                  <a:srgbClr val="00B050"/>
                </a:solidFill>
              </a:rPr>
              <a:t>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</a:t>
            </a:r>
            <a:r>
              <a:rPr lang="ar-BH" sz="2000" dirty="0">
                <a:solidFill>
                  <a:srgbClr val="00B050"/>
                </a:solidFill>
              </a:rPr>
              <a:t>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الحلقة</a:t>
            </a:r>
            <a:r>
              <a:rPr lang="ar-BH" sz="2000" dirty="0">
                <a:solidFill>
                  <a:srgbClr val="00B050"/>
                </a:solidFill>
              </a:rPr>
              <a:t>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الأولى</a:t>
            </a:r>
            <a:r>
              <a:rPr lang="ar-BH" sz="2000" dirty="0">
                <a:solidFill>
                  <a:srgbClr val="00B050"/>
                </a:solidFill>
              </a:rPr>
              <a:t>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02738" y="3287113"/>
            <a:ext cx="5328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الجمعة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20691" y="3829418"/>
            <a:ext cx="5328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26 يونيو 2020م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43505" y="4327613"/>
            <a:ext cx="6742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صالة اللعب بمجمع </a:t>
            </a:r>
            <a:r>
              <a:rPr lang="ar-BH" sz="4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النورس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 المنامة.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34073" y="4859187"/>
            <a:ext cx="5328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الثامنة </a:t>
            </a:r>
            <a:r>
              <a:rPr lang="ar-BH" sz="40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مساءً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45200" y="5426745"/>
            <a:ext cx="5328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أحمد صالح 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="" xmlns:a16="http://schemas.microsoft.com/office/drawing/2014/main" id="{817FD976-95A9-4F1B-9E4A-0ABD4636335D}"/>
              </a:ext>
            </a:extLst>
          </p:cNvPr>
          <p:cNvSpPr txBox="1">
            <a:spLocks/>
          </p:cNvSpPr>
          <p:nvPr/>
        </p:nvSpPr>
        <p:spPr>
          <a:xfrm>
            <a:off x="11198741" y="0"/>
            <a:ext cx="999573" cy="7427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مستطيل 4">
            <a:extLst>
              <a:ext uri="{FF2B5EF4-FFF2-40B4-BE49-F238E27FC236}">
                <a16:creationId xmlns="" xmlns:a16="http://schemas.microsoft.com/office/drawing/2014/main" id="{5B325266-41C0-4130-BB85-C30D055FAB2F}"/>
              </a:ext>
            </a:extLst>
          </p:cNvPr>
          <p:cNvSpPr/>
          <p:nvPr/>
        </p:nvSpPr>
        <p:spPr>
          <a:xfrm>
            <a:off x="0" y="174372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354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088622" y="956409"/>
            <a:ext cx="10301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بطاقةَ الدعوةِ الآتية، ثُمّ أصححُ الأخطاءَ الواردةَ فيها: </a:t>
            </a:r>
          </a:p>
        </p:txBody>
      </p:sp>
      <p:sp>
        <p:nvSpPr>
          <p:cNvPr id="6" name="Vertical Scroll 5"/>
          <p:cNvSpPr/>
          <p:nvPr/>
        </p:nvSpPr>
        <p:spPr>
          <a:xfrm>
            <a:off x="1162975" y="1811045"/>
            <a:ext cx="10035767" cy="4495162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34073" y="1811045"/>
            <a:ext cx="5328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بطاقُةُ دَعْوَة</a:t>
            </a:r>
            <a:endParaRPr lang="en-US" sz="3200" b="1" dirty="0">
              <a:solidFill>
                <a:schemeClr val="tx2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06260" y="2372809"/>
            <a:ext cx="79843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أدعوكم للحضور في منزلي ومشاركتي اللعب والمرح والطعام اللذيذ.  </a:t>
            </a: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صديقكم : محمد سالم </a:t>
            </a: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="" xmlns:a16="http://schemas.microsoft.com/office/drawing/2014/main" id="{817FD976-95A9-4F1B-9E4A-0ABD4636335D}"/>
              </a:ext>
            </a:extLst>
          </p:cNvPr>
          <p:cNvSpPr txBox="1">
            <a:spLocks/>
          </p:cNvSpPr>
          <p:nvPr/>
        </p:nvSpPr>
        <p:spPr>
          <a:xfrm>
            <a:off x="11103377" y="0"/>
            <a:ext cx="1094937" cy="76944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5717E15F-BFE3-4ACB-BE34-8AEAEFFEB1E3}"/>
              </a:ext>
            </a:extLst>
          </p:cNvPr>
          <p:cNvSpPr/>
          <p:nvPr/>
        </p:nvSpPr>
        <p:spPr>
          <a:xfrm>
            <a:off x="0" y="203863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440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Vertical Scroll 5"/>
          <p:cNvSpPr/>
          <p:nvPr/>
        </p:nvSpPr>
        <p:spPr>
          <a:xfrm>
            <a:off x="853099" y="1649116"/>
            <a:ext cx="10000593" cy="4674379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8655" y="1691690"/>
            <a:ext cx="7170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بطاقُةُ دَعْوَة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لِحُضور حَفْلَةِ عيد ميلادي </a:t>
            </a:r>
            <a:endParaRPr lang="en-US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87096" y="1370024"/>
            <a:ext cx="79843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إلى :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المرسل إليه</a:t>
            </a:r>
          </a:p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أدعوكم للحضور ومشاركتي اللعب والمرح والطعام اللذيذ بمناسبة عيد ميلادي. </a:t>
            </a:r>
          </a:p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التاريخ: </a:t>
            </a:r>
          </a:p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الزمان: </a:t>
            </a:r>
          </a:p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المكان: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صديقكم : محمد سالم </a:t>
            </a: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817FD976-95A9-4F1B-9E4A-0ABD4636335D}"/>
              </a:ext>
            </a:extLst>
          </p:cNvPr>
          <p:cNvSpPr txBox="1">
            <a:spLocks/>
          </p:cNvSpPr>
          <p:nvPr/>
        </p:nvSpPr>
        <p:spPr>
          <a:xfrm>
            <a:off x="10853694" y="0"/>
            <a:ext cx="1344621" cy="7362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أطبّق</a:t>
            </a:r>
          </a:p>
        </p:txBody>
      </p:sp>
      <p:sp>
        <p:nvSpPr>
          <p:cNvPr id="12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702446" y="861576"/>
            <a:ext cx="103019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أُلاحظُ بطاقةَ الدعوةِ الآتية، ثُمّ أصححُ الأخطاءَ الواردةَ فيها: </a:t>
            </a: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B136F3D5-5BA3-4409-83E8-8E6C7CA9FC59}"/>
              </a:ext>
            </a:extLst>
          </p:cNvPr>
          <p:cNvSpPr/>
          <p:nvPr/>
        </p:nvSpPr>
        <p:spPr>
          <a:xfrm>
            <a:off x="-13711" y="133286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025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3">
            <a:extLst>
              <a:ext uri="{FF2B5EF4-FFF2-40B4-BE49-F238E27FC236}">
                <a16:creationId xmlns=""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-262745" y="633429"/>
            <a:ext cx="103019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نجح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سعدٌ مِن الصّفِّ الرّابعِ، وكانتْ نتيجتهُ ممتازة، فأرادَ أن يدعوَ أصحابه لمُشاركتِه الفرحة. </a:t>
            </a:r>
          </a:p>
          <a:p>
            <a:pPr algn="r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أساعدُ سعدًا في تصميمِ بطاقةِ دَعْوَة لِحُضور حَفْل التّخرّج.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87821" y="2459423"/>
            <a:ext cx="9932276" cy="389408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94248" y="2446236"/>
            <a:ext cx="7170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دعوة لحفل تفوقي</a:t>
            </a:r>
            <a:endParaRPr lang="en-US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49156" y="2992776"/>
            <a:ext cx="84096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إلى: اسم المرسل إليه. </a:t>
            </a:r>
          </a:p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يسرني دعوتكم لحضور حفل تفوقي ومشاركتي برنامج الحفل المليء بالمرح وذلك يوم الخميس الموافق 25 يونيو 2020م </a:t>
            </a:r>
          </a:p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عند الساعة </a:t>
            </a:r>
            <a:r>
              <a:rPr lang="ar-BH" sz="3600" b="1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الثامنة </a:t>
            </a:r>
            <a:r>
              <a:rPr lang="ar-BH" sz="3600" b="1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مساءً </a:t>
            </a:r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بمنزلي الكائن في مدينة الحد . </a:t>
            </a:r>
          </a:p>
          <a:p>
            <a:endParaRPr lang="ar-BH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من: سعد علي              للاستفسار: 3300000</a:t>
            </a: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4D082839-BB51-424C-A6AE-177FE04CE376}"/>
              </a:ext>
            </a:extLst>
          </p:cNvPr>
          <p:cNvSpPr txBox="1">
            <a:spLocks/>
          </p:cNvSpPr>
          <p:nvPr/>
        </p:nvSpPr>
        <p:spPr>
          <a:xfrm>
            <a:off x="10039156" y="0"/>
            <a:ext cx="2159159" cy="63342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ختامي</a:t>
            </a: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823E9C87-FC0C-4052-8482-74B9B1C78C66}"/>
              </a:ext>
            </a:extLst>
          </p:cNvPr>
          <p:cNvSpPr/>
          <p:nvPr/>
        </p:nvSpPr>
        <p:spPr>
          <a:xfrm>
            <a:off x="0" y="65289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003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=""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ستطيل 4">
            <a:extLst>
              <a:ext uri="{FF2B5EF4-FFF2-40B4-BE49-F238E27FC236}">
                <a16:creationId xmlns="" xmlns:a16="http://schemas.microsoft.com/office/drawing/2014/main" id="{D201847A-1B2E-4F7B-AE92-200B4FE386DF}"/>
              </a:ext>
            </a:extLst>
          </p:cNvPr>
          <p:cNvSpPr/>
          <p:nvPr/>
        </p:nvSpPr>
        <p:spPr>
          <a:xfrm>
            <a:off x="0" y="291398"/>
            <a:ext cx="4758432" cy="5028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ملْء بطاقَة دَعْوَة 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  <a:endParaRPr lang="ar-BH" sz="2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1751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1509</TotalTime>
  <Words>397</Words>
  <Application>Microsoft Office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تدريب على إنتاج نص سردي مغتنٍ بالوصف</dc:title>
  <dc:creator>Hatem bin Saleh Darwish</dc:creator>
  <cp:lastModifiedBy>Mohamed Salameh Mfadi Alsalimeh</cp:lastModifiedBy>
  <cp:revision>126</cp:revision>
  <dcterms:created xsi:type="dcterms:W3CDTF">2020-03-04T10:19:37Z</dcterms:created>
  <dcterms:modified xsi:type="dcterms:W3CDTF">2020-08-26T10:25:53Z</dcterms:modified>
</cp:coreProperties>
</file>