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3" r:id="rId2"/>
    <p:sldId id="274" r:id="rId3"/>
    <p:sldId id="275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97D"/>
    <a:srgbClr val="952B77"/>
    <a:srgbClr val="D144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2166" y="96"/>
      </p:cViewPr>
      <p:guideLst>
        <p:guide orient="horz" pos="316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090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551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598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562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1881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91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04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4103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2699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042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8447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908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94B61E2-7BA9-174C-A116-ED878EA8567B}"/>
              </a:ext>
            </a:extLst>
          </p:cNvPr>
          <p:cNvSpPr/>
          <p:nvPr/>
        </p:nvSpPr>
        <p:spPr>
          <a:xfrm>
            <a:off x="3529274" y="359909"/>
            <a:ext cx="1568798" cy="9329057"/>
          </a:xfrm>
          <a:prstGeom prst="roundRect">
            <a:avLst/>
          </a:prstGeom>
          <a:noFill/>
          <a:ln w="76200">
            <a:solidFill>
              <a:srgbClr val="B70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8B07868-488C-6017-D01A-C8DAD2DED4B2}"/>
              </a:ext>
            </a:extLst>
          </p:cNvPr>
          <p:cNvSpPr/>
          <p:nvPr/>
        </p:nvSpPr>
        <p:spPr>
          <a:xfrm>
            <a:off x="144445" y="324984"/>
            <a:ext cx="1534884" cy="9329057"/>
          </a:xfrm>
          <a:prstGeom prst="round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DCC3A862-7CB6-881E-F02B-44495EEE885C}"/>
              </a:ext>
            </a:extLst>
          </p:cNvPr>
          <p:cNvSpPr/>
          <p:nvPr/>
        </p:nvSpPr>
        <p:spPr>
          <a:xfrm>
            <a:off x="5212583" y="359909"/>
            <a:ext cx="1500972" cy="9329057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A657893-779D-E5A6-593D-ECDD85AE1D28}"/>
              </a:ext>
            </a:extLst>
          </p:cNvPr>
          <p:cNvSpPr/>
          <p:nvPr/>
        </p:nvSpPr>
        <p:spPr>
          <a:xfrm>
            <a:off x="1845965" y="359909"/>
            <a:ext cx="1568798" cy="9329057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81B95F61-1230-1EAF-9241-6DCCFBE28EEA}"/>
              </a:ext>
            </a:extLst>
          </p:cNvPr>
          <p:cNvSpPr/>
          <p:nvPr/>
        </p:nvSpPr>
        <p:spPr>
          <a:xfrm>
            <a:off x="737297" y="4766391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B99EA05-00AC-56D6-FA38-073CA857078D}"/>
              </a:ext>
            </a:extLst>
          </p:cNvPr>
          <p:cNvSpPr/>
          <p:nvPr/>
        </p:nvSpPr>
        <p:spPr>
          <a:xfrm>
            <a:off x="758230" y="6630464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2EEF44FA-38F6-224B-EF9D-A1B5ED7C5877}"/>
              </a:ext>
            </a:extLst>
          </p:cNvPr>
          <p:cNvSpPr/>
          <p:nvPr/>
        </p:nvSpPr>
        <p:spPr>
          <a:xfrm>
            <a:off x="758230" y="8494537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61A58736-79E0-AB71-564A-B657AFCEEC56}"/>
              </a:ext>
            </a:extLst>
          </p:cNvPr>
          <p:cNvSpPr/>
          <p:nvPr/>
        </p:nvSpPr>
        <p:spPr>
          <a:xfrm>
            <a:off x="737296" y="1097557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BC1A733D-4C14-EC83-C1F5-CA9771476281}"/>
              </a:ext>
            </a:extLst>
          </p:cNvPr>
          <p:cNvSpPr/>
          <p:nvPr/>
        </p:nvSpPr>
        <p:spPr>
          <a:xfrm>
            <a:off x="758230" y="2931974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DDA44C63-1A9E-424F-E0B1-8A0D0B0AE008}"/>
              </a:ext>
            </a:extLst>
          </p:cNvPr>
          <p:cNvSpPr/>
          <p:nvPr/>
        </p:nvSpPr>
        <p:spPr>
          <a:xfrm>
            <a:off x="2421966" y="4766391"/>
            <a:ext cx="343739" cy="34466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08E75D4D-F593-CE3E-B99E-70FF848D9EF9}"/>
              </a:ext>
            </a:extLst>
          </p:cNvPr>
          <p:cNvSpPr/>
          <p:nvPr/>
        </p:nvSpPr>
        <p:spPr>
          <a:xfrm>
            <a:off x="2442899" y="6630464"/>
            <a:ext cx="343739" cy="34466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DB6BFBC2-1875-C7A2-5D05-B7D42EFD2EDF}"/>
              </a:ext>
            </a:extLst>
          </p:cNvPr>
          <p:cNvSpPr/>
          <p:nvPr/>
        </p:nvSpPr>
        <p:spPr>
          <a:xfrm>
            <a:off x="2442899" y="8494537"/>
            <a:ext cx="343739" cy="34466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7CE27865-578D-0A37-0A05-F9136B1DF242}"/>
              </a:ext>
            </a:extLst>
          </p:cNvPr>
          <p:cNvSpPr/>
          <p:nvPr/>
        </p:nvSpPr>
        <p:spPr>
          <a:xfrm>
            <a:off x="2421965" y="1097557"/>
            <a:ext cx="343739" cy="34466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BB4434F4-F782-6812-CD7D-261843A8A10E}"/>
              </a:ext>
            </a:extLst>
          </p:cNvPr>
          <p:cNvSpPr/>
          <p:nvPr/>
        </p:nvSpPr>
        <p:spPr>
          <a:xfrm>
            <a:off x="2442899" y="2931974"/>
            <a:ext cx="343739" cy="34466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>
            <a:extLst>
              <a:ext uri="{FF2B5EF4-FFF2-40B4-BE49-F238E27FC236}">
                <a16:creationId xmlns:a16="http://schemas.microsoft.com/office/drawing/2014/main" id="{5A4BE056-07FA-9C3F-F6A2-34CB3B5695A7}"/>
              </a:ext>
            </a:extLst>
          </p:cNvPr>
          <p:cNvSpPr/>
          <p:nvPr/>
        </p:nvSpPr>
        <p:spPr>
          <a:xfrm>
            <a:off x="5757288" y="4806254"/>
            <a:ext cx="343739" cy="34466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F32175CB-A535-0376-4042-1F8C54FDA9E1}"/>
              </a:ext>
            </a:extLst>
          </p:cNvPr>
          <p:cNvSpPr/>
          <p:nvPr/>
        </p:nvSpPr>
        <p:spPr>
          <a:xfrm>
            <a:off x="5778221" y="6670327"/>
            <a:ext cx="343739" cy="34466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521C7390-EB32-8BCB-8FEE-3D1C6D1FDE53}"/>
              </a:ext>
            </a:extLst>
          </p:cNvPr>
          <p:cNvSpPr/>
          <p:nvPr/>
        </p:nvSpPr>
        <p:spPr>
          <a:xfrm>
            <a:off x="5778221" y="8534400"/>
            <a:ext cx="343739" cy="34466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شكل بيضاوي 27">
            <a:extLst>
              <a:ext uri="{FF2B5EF4-FFF2-40B4-BE49-F238E27FC236}">
                <a16:creationId xmlns:a16="http://schemas.microsoft.com/office/drawing/2014/main" id="{2F625A9B-B353-4AFC-BE2D-C2A079079453}"/>
              </a:ext>
            </a:extLst>
          </p:cNvPr>
          <p:cNvSpPr/>
          <p:nvPr/>
        </p:nvSpPr>
        <p:spPr>
          <a:xfrm>
            <a:off x="5757287" y="1137420"/>
            <a:ext cx="343739" cy="34466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شكل بيضاوي 28">
            <a:extLst>
              <a:ext uri="{FF2B5EF4-FFF2-40B4-BE49-F238E27FC236}">
                <a16:creationId xmlns:a16="http://schemas.microsoft.com/office/drawing/2014/main" id="{7755F891-1B75-76A4-EF23-D52E3B370B57}"/>
              </a:ext>
            </a:extLst>
          </p:cNvPr>
          <p:cNvSpPr/>
          <p:nvPr/>
        </p:nvSpPr>
        <p:spPr>
          <a:xfrm>
            <a:off x="5778221" y="2971837"/>
            <a:ext cx="343739" cy="34466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902F2234-FFD7-187D-6381-50E811F4D99F}"/>
              </a:ext>
            </a:extLst>
          </p:cNvPr>
          <p:cNvSpPr/>
          <p:nvPr/>
        </p:nvSpPr>
        <p:spPr>
          <a:xfrm>
            <a:off x="4088319" y="4766391"/>
            <a:ext cx="343739" cy="344663"/>
          </a:xfrm>
          <a:prstGeom prst="ellipse">
            <a:avLst/>
          </a:prstGeom>
          <a:solidFill>
            <a:srgbClr val="B7097D"/>
          </a:solidFill>
          <a:ln>
            <a:solidFill>
              <a:srgbClr val="B70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شكل بيضاوي 35">
            <a:extLst>
              <a:ext uri="{FF2B5EF4-FFF2-40B4-BE49-F238E27FC236}">
                <a16:creationId xmlns:a16="http://schemas.microsoft.com/office/drawing/2014/main" id="{44070192-A366-D729-72CF-35CEE7B852C8}"/>
              </a:ext>
            </a:extLst>
          </p:cNvPr>
          <p:cNvSpPr/>
          <p:nvPr/>
        </p:nvSpPr>
        <p:spPr>
          <a:xfrm>
            <a:off x="4109252" y="6630464"/>
            <a:ext cx="343739" cy="344663"/>
          </a:xfrm>
          <a:prstGeom prst="ellipse">
            <a:avLst/>
          </a:prstGeom>
          <a:solidFill>
            <a:srgbClr val="B7097D"/>
          </a:solidFill>
          <a:ln>
            <a:solidFill>
              <a:srgbClr val="B70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E8E8463-99FF-0088-4860-FA3E551F9F3F}"/>
              </a:ext>
            </a:extLst>
          </p:cNvPr>
          <p:cNvSpPr/>
          <p:nvPr/>
        </p:nvSpPr>
        <p:spPr>
          <a:xfrm>
            <a:off x="4109252" y="8494537"/>
            <a:ext cx="343739" cy="344663"/>
          </a:xfrm>
          <a:prstGeom prst="ellipse">
            <a:avLst/>
          </a:prstGeom>
          <a:solidFill>
            <a:srgbClr val="B7097D"/>
          </a:solidFill>
          <a:ln>
            <a:solidFill>
              <a:srgbClr val="B70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BC2CAEA6-2F12-75F2-A28A-06B2A16E57D6}"/>
              </a:ext>
            </a:extLst>
          </p:cNvPr>
          <p:cNvSpPr/>
          <p:nvPr/>
        </p:nvSpPr>
        <p:spPr>
          <a:xfrm>
            <a:off x="4088318" y="1097557"/>
            <a:ext cx="343739" cy="344663"/>
          </a:xfrm>
          <a:prstGeom prst="ellipse">
            <a:avLst/>
          </a:prstGeom>
          <a:solidFill>
            <a:srgbClr val="B7097D"/>
          </a:solidFill>
          <a:ln>
            <a:solidFill>
              <a:srgbClr val="B70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A4D6F7E2-B689-EC17-E488-6FAFD2950534}"/>
              </a:ext>
            </a:extLst>
          </p:cNvPr>
          <p:cNvSpPr/>
          <p:nvPr/>
        </p:nvSpPr>
        <p:spPr>
          <a:xfrm>
            <a:off x="4109252" y="2931974"/>
            <a:ext cx="343739" cy="344663"/>
          </a:xfrm>
          <a:prstGeom prst="ellipse">
            <a:avLst/>
          </a:prstGeom>
          <a:solidFill>
            <a:srgbClr val="B7097D"/>
          </a:solidFill>
          <a:ln>
            <a:solidFill>
              <a:srgbClr val="B709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464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0BCF08D4-9718-50EF-2A18-623AB6E54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5" r="15735"/>
          <a:stretch/>
        </p:blipFill>
        <p:spPr>
          <a:xfrm>
            <a:off x="5251414" y="485883"/>
            <a:ext cx="1152059" cy="215704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32B5076-F270-9D41-817C-188C81D60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0" r="16480"/>
          <a:stretch/>
        </p:blipFill>
        <p:spPr>
          <a:xfrm>
            <a:off x="2182615" y="485883"/>
            <a:ext cx="1152059" cy="215704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A46E0E1-CE39-C2D6-0C0E-29A05B1A2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0" r="12410"/>
          <a:stretch/>
        </p:blipFill>
        <p:spPr>
          <a:xfrm>
            <a:off x="454527" y="485883"/>
            <a:ext cx="1152059" cy="215704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2729E310-83E2-FF17-FCE8-1BC240C322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7" r="10657"/>
          <a:stretch/>
        </p:blipFill>
        <p:spPr>
          <a:xfrm>
            <a:off x="3680762" y="485883"/>
            <a:ext cx="1152059" cy="2157046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062109A6-96FF-BB66-C6D2-C840C6F99F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" b="712"/>
          <a:stretch/>
        </p:blipFill>
        <p:spPr>
          <a:xfrm>
            <a:off x="2276941" y="3205657"/>
            <a:ext cx="1152059" cy="2157046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C4EDDF61-27E2-60B9-3C87-38670003B6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5" r="12465"/>
          <a:stretch/>
        </p:blipFill>
        <p:spPr>
          <a:xfrm>
            <a:off x="548853" y="3205657"/>
            <a:ext cx="1152059" cy="2157046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43727566-C817-432A-5799-EF17743308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9" r="16929"/>
          <a:stretch/>
        </p:blipFill>
        <p:spPr>
          <a:xfrm>
            <a:off x="3775088" y="3205657"/>
            <a:ext cx="1152059" cy="2157046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5D7EF0EF-42B1-A655-B4AA-59EDD26EA7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3" r="9943"/>
          <a:stretch/>
        </p:blipFill>
        <p:spPr>
          <a:xfrm>
            <a:off x="5345740" y="3205657"/>
            <a:ext cx="1152059" cy="2157046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5CB0F206-DB1F-C96A-A541-3F8E3C2C95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0" r="7600"/>
          <a:stretch/>
        </p:blipFill>
        <p:spPr>
          <a:xfrm>
            <a:off x="2276941" y="5925431"/>
            <a:ext cx="1152059" cy="2157046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284E41B3-4C54-437D-5A22-F2F77D4052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8" r="10238"/>
          <a:stretch/>
        </p:blipFill>
        <p:spPr>
          <a:xfrm>
            <a:off x="548853" y="5925431"/>
            <a:ext cx="1152059" cy="2157046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EA1F14DF-060E-AC8D-AFCF-7557BBC144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" r="1156"/>
          <a:stretch/>
        </p:blipFill>
        <p:spPr>
          <a:xfrm>
            <a:off x="3775088" y="5925431"/>
            <a:ext cx="1152059" cy="2157046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7627858F-D1F8-3B03-76C0-8E8D83C4F9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4" r="7204"/>
          <a:stretch/>
        </p:blipFill>
        <p:spPr>
          <a:xfrm>
            <a:off x="5345740" y="5925431"/>
            <a:ext cx="1152059" cy="21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89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BBCEBC1-9B98-272E-FD86-B5F3180DF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5152291" y="353456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15CEC7A3-9431-698F-FC41-ACE0943B4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3731194" y="353456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AD14B683-3CF1-31E7-1D40-E1D5F056D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2016681" y="363259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950A99BF-F68F-B9E2-6619-04FE3183E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490522" y="363259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39" name="صورة 38">
            <a:extLst>
              <a:ext uri="{FF2B5EF4-FFF2-40B4-BE49-F238E27FC236}">
                <a16:creationId xmlns:a16="http://schemas.microsoft.com/office/drawing/2014/main" id="{3FECC5BB-73B9-F223-CFCB-418CE056A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5152291" y="2270179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F8FE014E-1C9B-8727-C1AD-A7A8AA7A3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3731194" y="2270179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22EDAB29-C0F5-90D0-B374-5B4B31984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2016681" y="2279982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FE25A8E2-32E0-7F54-1265-2F86C8CE3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490522" y="2279982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3" name="صورة 42">
            <a:extLst>
              <a:ext uri="{FF2B5EF4-FFF2-40B4-BE49-F238E27FC236}">
                <a16:creationId xmlns:a16="http://schemas.microsoft.com/office/drawing/2014/main" id="{746C8D20-F356-714D-9CF0-79547FD79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5152291" y="4031599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E3C0AD45-791C-A3D0-67E8-C4DB12E9F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3731194" y="4031599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5" name="صورة 44">
            <a:extLst>
              <a:ext uri="{FF2B5EF4-FFF2-40B4-BE49-F238E27FC236}">
                <a16:creationId xmlns:a16="http://schemas.microsoft.com/office/drawing/2014/main" id="{5F08AA6F-812C-454F-4DBC-6D5F67E63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2016681" y="4041402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3B4658DA-BCE8-203A-B178-8263CE00B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490522" y="4041402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43C5A117-E144-67CF-5603-ED71D32E5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5152291" y="5832231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5BD57E72-A8DD-685A-AF11-F54A31248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3731194" y="5832231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49" name="صورة 48">
            <a:extLst>
              <a:ext uri="{FF2B5EF4-FFF2-40B4-BE49-F238E27FC236}">
                <a16:creationId xmlns:a16="http://schemas.microsoft.com/office/drawing/2014/main" id="{16154F14-F1C6-3507-3BDE-CF65F8CF0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2016681" y="5842034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50" name="صورة 49">
            <a:extLst>
              <a:ext uri="{FF2B5EF4-FFF2-40B4-BE49-F238E27FC236}">
                <a16:creationId xmlns:a16="http://schemas.microsoft.com/office/drawing/2014/main" id="{06C01B55-3ECE-5A14-E89C-F6CDB19DC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490522" y="5842034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51" name="صورة 50">
            <a:extLst>
              <a:ext uri="{FF2B5EF4-FFF2-40B4-BE49-F238E27FC236}">
                <a16:creationId xmlns:a16="http://schemas.microsoft.com/office/drawing/2014/main" id="{5BA237E0-F7A0-8F9D-1BDC-C54959D87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5152291" y="7593651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52" name="صورة 51">
            <a:extLst>
              <a:ext uri="{FF2B5EF4-FFF2-40B4-BE49-F238E27FC236}">
                <a16:creationId xmlns:a16="http://schemas.microsoft.com/office/drawing/2014/main" id="{8F3A9E3D-626E-8062-93C8-C7C29BEAC8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3731194" y="7593651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53" name="صورة 52">
            <a:extLst>
              <a:ext uri="{FF2B5EF4-FFF2-40B4-BE49-F238E27FC236}">
                <a16:creationId xmlns:a16="http://schemas.microsoft.com/office/drawing/2014/main" id="{60742A2C-48CC-B943-C7B3-E7018466A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2016681" y="7603454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54" name="صورة 53">
            <a:extLst>
              <a:ext uri="{FF2B5EF4-FFF2-40B4-BE49-F238E27FC236}">
                <a16:creationId xmlns:a16="http://schemas.microsoft.com/office/drawing/2014/main" id="{CCD1C21C-D862-485B-F134-BB850EEDB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7000" r="73250">
                        <a14:foregroundMark x1="68500" y1="38500" x2="73250" y2="55000"/>
                        <a14:foregroundMark x1="28000" y1="39500" x2="27000" y2="68500"/>
                        <a14:foregroundMark x1="38500" y1="19250" x2="6175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95" r="23295"/>
          <a:stretch/>
        </p:blipFill>
        <p:spPr>
          <a:xfrm>
            <a:off x="490522" y="7603454"/>
            <a:ext cx="1239845" cy="2157046"/>
          </a:xfrm>
          <a:prstGeom prst="rect">
            <a:avLst/>
          </a:prstGeom>
          <a:noFill/>
          <a:ln w="76200">
            <a:noFill/>
          </a:ln>
        </p:spPr>
      </p:pic>
    </p:spTree>
    <p:extLst>
      <p:ext uri="{BB962C8B-B14F-4D97-AF65-F5344CB8AC3E}">
        <p14:creationId xmlns:p14="http://schemas.microsoft.com/office/powerpoint/2010/main" val="182059544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522</TotalTime>
  <Words>0</Words>
  <Application>Microsoft Office PowerPoint</Application>
  <PresentationFormat>A4 Paper (210x297 mm)‎</PresentationFormat>
  <Paragraphs>0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منيرة الحربي</dc:creator>
  <cp:lastModifiedBy>منيرة الحربي</cp:lastModifiedBy>
  <cp:revision>12</cp:revision>
  <dcterms:created xsi:type="dcterms:W3CDTF">2023-08-09T13:53:57Z</dcterms:created>
  <dcterms:modified xsi:type="dcterms:W3CDTF">2023-08-15T16:09:16Z</dcterms:modified>
</cp:coreProperties>
</file>