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73" r:id="rId2"/>
    <p:sldId id="274" r:id="rId3"/>
    <p:sldId id="275" r:id="rId4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5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7097D"/>
    <a:srgbClr val="952B77"/>
    <a:srgbClr val="D144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 showGuides="1">
      <p:cViewPr varScale="1">
        <p:scale>
          <a:sx n="55" d="100"/>
          <a:sy n="55" d="100"/>
        </p:scale>
        <p:origin x="2166" y="96"/>
      </p:cViewPr>
      <p:guideLst>
        <p:guide orient="horz" pos="3165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BC7AA-719C-496F-9A24-C6C0B4D99AC9}" type="datetimeFigureOut">
              <a:rPr lang="ar-SA" smtClean="0"/>
              <a:t>29/01/45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679F2-2DDD-478F-99DB-E8D9E03EBEB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20909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BC7AA-719C-496F-9A24-C6C0B4D99AC9}" type="datetimeFigureOut">
              <a:rPr lang="ar-SA" smtClean="0"/>
              <a:t>29/01/45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679F2-2DDD-478F-99DB-E8D9E03EBEB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05519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BC7AA-719C-496F-9A24-C6C0B4D99AC9}" type="datetimeFigureOut">
              <a:rPr lang="ar-SA" smtClean="0"/>
              <a:t>29/01/45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679F2-2DDD-478F-99DB-E8D9E03EBEB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55984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BC7AA-719C-496F-9A24-C6C0B4D99AC9}" type="datetimeFigureOut">
              <a:rPr lang="ar-SA" smtClean="0"/>
              <a:t>29/01/45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679F2-2DDD-478F-99DB-E8D9E03EBEB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75621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BC7AA-719C-496F-9A24-C6C0B4D99AC9}" type="datetimeFigureOut">
              <a:rPr lang="ar-SA" smtClean="0"/>
              <a:t>29/01/45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679F2-2DDD-478F-99DB-E8D9E03EBEB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51881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BC7AA-719C-496F-9A24-C6C0B4D99AC9}" type="datetimeFigureOut">
              <a:rPr lang="ar-SA" smtClean="0"/>
              <a:t>29/01/45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679F2-2DDD-478F-99DB-E8D9E03EBEB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8391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BC7AA-719C-496F-9A24-C6C0B4D99AC9}" type="datetimeFigureOut">
              <a:rPr lang="ar-SA" smtClean="0"/>
              <a:t>29/01/45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679F2-2DDD-478F-99DB-E8D9E03EBEB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29040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BC7AA-719C-496F-9A24-C6C0B4D99AC9}" type="datetimeFigureOut">
              <a:rPr lang="ar-SA" smtClean="0"/>
              <a:t>29/01/45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679F2-2DDD-478F-99DB-E8D9E03EBEB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44103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BC7AA-719C-496F-9A24-C6C0B4D99AC9}" type="datetimeFigureOut">
              <a:rPr lang="ar-SA" smtClean="0"/>
              <a:t>29/01/45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679F2-2DDD-478F-99DB-E8D9E03EBEB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92699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BC7AA-719C-496F-9A24-C6C0B4D99AC9}" type="datetimeFigureOut">
              <a:rPr lang="ar-SA" smtClean="0"/>
              <a:t>29/01/45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679F2-2DDD-478F-99DB-E8D9E03EBEB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60426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BC7AA-719C-496F-9A24-C6C0B4D99AC9}" type="datetimeFigureOut">
              <a:rPr lang="ar-SA" smtClean="0"/>
              <a:t>29/01/45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679F2-2DDD-478F-99DB-E8D9E03EBEB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78447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1BC7AA-719C-496F-9A24-C6C0B4D99AC9}" type="datetimeFigureOut">
              <a:rPr lang="ar-SA" smtClean="0"/>
              <a:t>29/01/45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6679F2-2DDD-478F-99DB-E8D9E03EBEB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29088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1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r" defTabSz="685800" rtl="1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794B61E2-7BA9-174C-A116-ED878EA8567B}"/>
              </a:ext>
            </a:extLst>
          </p:cNvPr>
          <p:cNvSpPr/>
          <p:nvPr/>
        </p:nvSpPr>
        <p:spPr>
          <a:xfrm>
            <a:off x="3529274" y="359909"/>
            <a:ext cx="1568798" cy="9329057"/>
          </a:xfrm>
          <a:prstGeom prst="roundRect">
            <a:avLst/>
          </a:prstGeom>
          <a:noFill/>
          <a:ln w="76200">
            <a:solidFill>
              <a:srgbClr val="B7097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8B07868-488C-6017-D01A-C8DAD2DED4B2}"/>
              </a:ext>
            </a:extLst>
          </p:cNvPr>
          <p:cNvSpPr/>
          <p:nvPr/>
        </p:nvSpPr>
        <p:spPr>
          <a:xfrm>
            <a:off x="144445" y="324984"/>
            <a:ext cx="1534884" cy="9329057"/>
          </a:xfrm>
          <a:prstGeom prst="roundRect">
            <a:avLst/>
          </a:prstGeom>
          <a:noFill/>
          <a:ln w="762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ستطيل: زوايا مستديرة 7">
            <a:extLst>
              <a:ext uri="{FF2B5EF4-FFF2-40B4-BE49-F238E27FC236}">
                <a16:creationId xmlns:a16="http://schemas.microsoft.com/office/drawing/2014/main" id="{DCC3A862-7CB6-881E-F02B-44495EEE885C}"/>
              </a:ext>
            </a:extLst>
          </p:cNvPr>
          <p:cNvSpPr/>
          <p:nvPr/>
        </p:nvSpPr>
        <p:spPr>
          <a:xfrm>
            <a:off x="5212583" y="359909"/>
            <a:ext cx="1500972" cy="9329057"/>
          </a:xfrm>
          <a:prstGeom prst="roundRect">
            <a:avLst/>
          </a:prstGeom>
          <a:noFill/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ستطيل: زوايا مستديرة 8">
            <a:extLst>
              <a:ext uri="{FF2B5EF4-FFF2-40B4-BE49-F238E27FC236}">
                <a16:creationId xmlns:a16="http://schemas.microsoft.com/office/drawing/2014/main" id="{9A657893-779D-E5A6-593D-ECDD85AE1D28}"/>
              </a:ext>
            </a:extLst>
          </p:cNvPr>
          <p:cNvSpPr/>
          <p:nvPr/>
        </p:nvSpPr>
        <p:spPr>
          <a:xfrm>
            <a:off x="1845965" y="359909"/>
            <a:ext cx="1568798" cy="9329057"/>
          </a:xfrm>
          <a:prstGeom prst="roundRect">
            <a:avLst/>
          </a:prstGeom>
          <a:noFill/>
          <a:ln w="762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شكل بيضاوي 14">
            <a:extLst>
              <a:ext uri="{FF2B5EF4-FFF2-40B4-BE49-F238E27FC236}">
                <a16:creationId xmlns:a16="http://schemas.microsoft.com/office/drawing/2014/main" id="{81B95F61-1230-1EAF-9241-6DCCFBE28EEA}"/>
              </a:ext>
            </a:extLst>
          </p:cNvPr>
          <p:cNvSpPr/>
          <p:nvPr/>
        </p:nvSpPr>
        <p:spPr>
          <a:xfrm>
            <a:off x="737297" y="4766391"/>
            <a:ext cx="343739" cy="3446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شكل بيضاوي 15">
            <a:extLst>
              <a:ext uri="{FF2B5EF4-FFF2-40B4-BE49-F238E27FC236}">
                <a16:creationId xmlns:a16="http://schemas.microsoft.com/office/drawing/2014/main" id="{1B99EA05-00AC-56D6-FA38-073CA857078D}"/>
              </a:ext>
            </a:extLst>
          </p:cNvPr>
          <p:cNvSpPr/>
          <p:nvPr/>
        </p:nvSpPr>
        <p:spPr>
          <a:xfrm>
            <a:off x="758230" y="6630464"/>
            <a:ext cx="343739" cy="3446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شكل بيضاوي 16">
            <a:extLst>
              <a:ext uri="{FF2B5EF4-FFF2-40B4-BE49-F238E27FC236}">
                <a16:creationId xmlns:a16="http://schemas.microsoft.com/office/drawing/2014/main" id="{2EEF44FA-38F6-224B-EF9D-A1B5ED7C5877}"/>
              </a:ext>
            </a:extLst>
          </p:cNvPr>
          <p:cNvSpPr/>
          <p:nvPr/>
        </p:nvSpPr>
        <p:spPr>
          <a:xfrm>
            <a:off x="758230" y="8494537"/>
            <a:ext cx="343739" cy="3446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شكل بيضاوي 17">
            <a:extLst>
              <a:ext uri="{FF2B5EF4-FFF2-40B4-BE49-F238E27FC236}">
                <a16:creationId xmlns:a16="http://schemas.microsoft.com/office/drawing/2014/main" id="{61A58736-79E0-AB71-564A-B657AFCEEC56}"/>
              </a:ext>
            </a:extLst>
          </p:cNvPr>
          <p:cNvSpPr/>
          <p:nvPr/>
        </p:nvSpPr>
        <p:spPr>
          <a:xfrm>
            <a:off x="737296" y="1097557"/>
            <a:ext cx="343739" cy="3446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شكل بيضاوي 18">
            <a:extLst>
              <a:ext uri="{FF2B5EF4-FFF2-40B4-BE49-F238E27FC236}">
                <a16:creationId xmlns:a16="http://schemas.microsoft.com/office/drawing/2014/main" id="{BC1A733D-4C14-EC83-C1F5-CA9771476281}"/>
              </a:ext>
            </a:extLst>
          </p:cNvPr>
          <p:cNvSpPr/>
          <p:nvPr/>
        </p:nvSpPr>
        <p:spPr>
          <a:xfrm>
            <a:off x="758230" y="2931974"/>
            <a:ext cx="343739" cy="3446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شكل بيضاوي 19">
            <a:extLst>
              <a:ext uri="{FF2B5EF4-FFF2-40B4-BE49-F238E27FC236}">
                <a16:creationId xmlns:a16="http://schemas.microsoft.com/office/drawing/2014/main" id="{DDA44C63-1A9E-424F-E0B1-8A0D0B0AE008}"/>
              </a:ext>
            </a:extLst>
          </p:cNvPr>
          <p:cNvSpPr/>
          <p:nvPr/>
        </p:nvSpPr>
        <p:spPr>
          <a:xfrm>
            <a:off x="2421966" y="4766391"/>
            <a:ext cx="343739" cy="344663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شكل بيضاوي 20">
            <a:extLst>
              <a:ext uri="{FF2B5EF4-FFF2-40B4-BE49-F238E27FC236}">
                <a16:creationId xmlns:a16="http://schemas.microsoft.com/office/drawing/2014/main" id="{08E75D4D-F593-CE3E-B99E-70FF848D9EF9}"/>
              </a:ext>
            </a:extLst>
          </p:cNvPr>
          <p:cNvSpPr/>
          <p:nvPr/>
        </p:nvSpPr>
        <p:spPr>
          <a:xfrm>
            <a:off x="2442899" y="6630464"/>
            <a:ext cx="343739" cy="344663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شكل بيضاوي 21">
            <a:extLst>
              <a:ext uri="{FF2B5EF4-FFF2-40B4-BE49-F238E27FC236}">
                <a16:creationId xmlns:a16="http://schemas.microsoft.com/office/drawing/2014/main" id="{DB6BFBC2-1875-C7A2-5D05-B7D42EFD2EDF}"/>
              </a:ext>
            </a:extLst>
          </p:cNvPr>
          <p:cNvSpPr/>
          <p:nvPr/>
        </p:nvSpPr>
        <p:spPr>
          <a:xfrm>
            <a:off x="2442899" y="8494537"/>
            <a:ext cx="343739" cy="344663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3" name="شكل بيضاوي 22">
            <a:extLst>
              <a:ext uri="{FF2B5EF4-FFF2-40B4-BE49-F238E27FC236}">
                <a16:creationId xmlns:a16="http://schemas.microsoft.com/office/drawing/2014/main" id="{7CE27865-578D-0A37-0A05-F9136B1DF242}"/>
              </a:ext>
            </a:extLst>
          </p:cNvPr>
          <p:cNvSpPr/>
          <p:nvPr/>
        </p:nvSpPr>
        <p:spPr>
          <a:xfrm>
            <a:off x="2421965" y="1097557"/>
            <a:ext cx="343739" cy="344663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شكل بيضاوي 23">
            <a:extLst>
              <a:ext uri="{FF2B5EF4-FFF2-40B4-BE49-F238E27FC236}">
                <a16:creationId xmlns:a16="http://schemas.microsoft.com/office/drawing/2014/main" id="{BB4434F4-F782-6812-CD7D-261843A8A10E}"/>
              </a:ext>
            </a:extLst>
          </p:cNvPr>
          <p:cNvSpPr/>
          <p:nvPr/>
        </p:nvSpPr>
        <p:spPr>
          <a:xfrm>
            <a:off x="2442899" y="2931974"/>
            <a:ext cx="343739" cy="344663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5" name="شكل بيضاوي 24">
            <a:extLst>
              <a:ext uri="{FF2B5EF4-FFF2-40B4-BE49-F238E27FC236}">
                <a16:creationId xmlns:a16="http://schemas.microsoft.com/office/drawing/2014/main" id="{5A4BE056-07FA-9C3F-F6A2-34CB3B5695A7}"/>
              </a:ext>
            </a:extLst>
          </p:cNvPr>
          <p:cNvSpPr/>
          <p:nvPr/>
        </p:nvSpPr>
        <p:spPr>
          <a:xfrm>
            <a:off x="5757288" y="4806254"/>
            <a:ext cx="343739" cy="344663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6" name="شكل بيضاوي 25">
            <a:extLst>
              <a:ext uri="{FF2B5EF4-FFF2-40B4-BE49-F238E27FC236}">
                <a16:creationId xmlns:a16="http://schemas.microsoft.com/office/drawing/2014/main" id="{F32175CB-A535-0376-4042-1F8C54FDA9E1}"/>
              </a:ext>
            </a:extLst>
          </p:cNvPr>
          <p:cNvSpPr/>
          <p:nvPr/>
        </p:nvSpPr>
        <p:spPr>
          <a:xfrm>
            <a:off x="5778221" y="6670327"/>
            <a:ext cx="343739" cy="344663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7" name="شكل بيضاوي 26">
            <a:extLst>
              <a:ext uri="{FF2B5EF4-FFF2-40B4-BE49-F238E27FC236}">
                <a16:creationId xmlns:a16="http://schemas.microsoft.com/office/drawing/2014/main" id="{521C7390-EB32-8BCB-8FEE-3D1C6D1FDE53}"/>
              </a:ext>
            </a:extLst>
          </p:cNvPr>
          <p:cNvSpPr/>
          <p:nvPr/>
        </p:nvSpPr>
        <p:spPr>
          <a:xfrm>
            <a:off x="5778221" y="8534400"/>
            <a:ext cx="343739" cy="344663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8" name="شكل بيضاوي 27">
            <a:extLst>
              <a:ext uri="{FF2B5EF4-FFF2-40B4-BE49-F238E27FC236}">
                <a16:creationId xmlns:a16="http://schemas.microsoft.com/office/drawing/2014/main" id="{2F625A9B-B353-4AFC-BE2D-C2A079079453}"/>
              </a:ext>
            </a:extLst>
          </p:cNvPr>
          <p:cNvSpPr/>
          <p:nvPr/>
        </p:nvSpPr>
        <p:spPr>
          <a:xfrm>
            <a:off x="5757287" y="1137420"/>
            <a:ext cx="343739" cy="344663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9" name="شكل بيضاوي 28">
            <a:extLst>
              <a:ext uri="{FF2B5EF4-FFF2-40B4-BE49-F238E27FC236}">
                <a16:creationId xmlns:a16="http://schemas.microsoft.com/office/drawing/2014/main" id="{7755F891-1B75-76A4-EF23-D52E3B370B57}"/>
              </a:ext>
            </a:extLst>
          </p:cNvPr>
          <p:cNvSpPr/>
          <p:nvPr/>
        </p:nvSpPr>
        <p:spPr>
          <a:xfrm>
            <a:off x="5778221" y="2971837"/>
            <a:ext cx="343739" cy="344663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5" name="شكل بيضاوي 34">
            <a:extLst>
              <a:ext uri="{FF2B5EF4-FFF2-40B4-BE49-F238E27FC236}">
                <a16:creationId xmlns:a16="http://schemas.microsoft.com/office/drawing/2014/main" id="{902F2234-FFD7-187D-6381-50E811F4D99F}"/>
              </a:ext>
            </a:extLst>
          </p:cNvPr>
          <p:cNvSpPr/>
          <p:nvPr/>
        </p:nvSpPr>
        <p:spPr>
          <a:xfrm>
            <a:off x="4088319" y="4766391"/>
            <a:ext cx="343739" cy="344663"/>
          </a:xfrm>
          <a:prstGeom prst="ellipse">
            <a:avLst/>
          </a:prstGeom>
          <a:solidFill>
            <a:srgbClr val="B7097D"/>
          </a:solidFill>
          <a:ln>
            <a:solidFill>
              <a:srgbClr val="B7097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6" name="شكل بيضاوي 35">
            <a:extLst>
              <a:ext uri="{FF2B5EF4-FFF2-40B4-BE49-F238E27FC236}">
                <a16:creationId xmlns:a16="http://schemas.microsoft.com/office/drawing/2014/main" id="{44070192-A366-D729-72CF-35CEE7B852C8}"/>
              </a:ext>
            </a:extLst>
          </p:cNvPr>
          <p:cNvSpPr/>
          <p:nvPr/>
        </p:nvSpPr>
        <p:spPr>
          <a:xfrm>
            <a:off x="4109252" y="6630464"/>
            <a:ext cx="343739" cy="344663"/>
          </a:xfrm>
          <a:prstGeom prst="ellipse">
            <a:avLst/>
          </a:prstGeom>
          <a:solidFill>
            <a:srgbClr val="B7097D"/>
          </a:solidFill>
          <a:ln>
            <a:solidFill>
              <a:srgbClr val="B7097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7" name="شكل بيضاوي 36">
            <a:extLst>
              <a:ext uri="{FF2B5EF4-FFF2-40B4-BE49-F238E27FC236}">
                <a16:creationId xmlns:a16="http://schemas.microsoft.com/office/drawing/2014/main" id="{8E8E8463-99FF-0088-4860-FA3E551F9F3F}"/>
              </a:ext>
            </a:extLst>
          </p:cNvPr>
          <p:cNvSpPr/>
          <p:nvPr/>
        </p:nvSpPr>
        <p:spPr>
          <a:xfrm>
            <a:off x="4109252" y="8494537"/>
            <a:ext cx="343739" cy="344663"/>
          </a:xfrm>
          <a:prstGeom prst="ellipse">
            <a:avLst/>
          </a:prstGeom>
          <a:solidFill>
            <a:srgbClr val="B7097D"/>
          </a:solidFill>
          <a:ln>
            <a:solidFill>
              <a:srgbClr val="B7097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8" name="شكل بيضاوي 37">
            <a:extLst>
              <a:ext uri="{FF2B5EF4-FFF2-40B4-BE49-F238E27FC236}">
                <a16:creationId xmlns:a16="http://schemas.microsoft.com/office/drawing/2014/main" id="{BC2CAEA6-2F12-75F2-A28A-06B2A16E57D6}"/>
              </a:ext>
            </a:extLst>
          </p:cNvPr>
          <p:cNvSpPr/>
          <p:nvPr/>
        </p:nvSpPr>
        <p:spPr>
          <a:xfrm>
            <a:off x="4088318" y="1097557"/>
            <a:ext cx="343739" cy="344663"/>
          </a:xfrm>
          <a:prstGeom prst="ellipse">
            <a:avLst/>
          </a:prstGeom>
          <a:solidFill>
            <a:srgbClr val="B7097D"/>
          </a:solidFill>
          <a:ln>
            <a:solidFill>
              <a:srgbClr val="B7097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9" name="شكل بيضاوي 38">
            <a:extLst>
              <a:ext uri="{FF2B5EF4-FFF2-40B4-BE49-F238E27FC236}">
                <a16:creationId xmlns:a16="http://schemas.microsoft.com/office/drawing/2014/main" id="{A4D6F7E2-B689-EC17-E488-6FAFD2950534}"/>
              </a:ext>
            </a:extLst>
          </p:cNvPr>
          <p:cNvSpPr/>
          <p:nvPr/>
        </p:nvSpPr>
        <p:spPr>
          <a:xfrm>
            <a:off x="4109252" y="2931974"/>
            <a:ext cx="343739" cy="344663"/>
          </a:xfrm>
          <a:prstGeom prst="ellipse">
            <a:avLst/>
          </a:prstGeom>
          <a:solidFill>
            <a:srgbClr val="B7097D"/>
          </a:solidFill>
          <a:ln>
            <a:solidFill>
              <a:srgbClr val="B7097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746407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صورة 10">
            <a:extLst>
              <a:ext uri="{FF2B5EF4-FFF2-40B4-BE49-F238E27FC236}">
                <a16:creationId xmlns:a16="http://schemas.microsoft.com/office/drawing/2014/main" id="{0BCF08D4-9718-50EF-2A18-623AB6E547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35" r="15735"/>
          <a:stretch/>
        </p:blipFill>
        <p:spPr>
          <a:xfrm>
            <a:off x="5251414" y="485883"/>
            <a:ext cx="1152059" cy="2157046"/>
          </a:xfrm>
          <a:prstGeom prst="rect">
            <a:avLst/>
          </a:prstGeom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932B5076-F270-9D41-817C-188C81D60FA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80" r="16480"/>
          <a:stretch/>
        </p:blipFill>
        <p:spPr>
          <a:xfrm>
            <a:off x="2182615" y="485883"/>
            <a:ext cx="1152059" cy="2157046"/>
          </a:xfrm>
          <a:prstGeom prst="rect">
            <a:avLst/>
          </a:prstGeom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AA46E0E1-CE39-C2D6-0C0E-29A05B1A2B4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410" r="12410"/>
          <a:stretch/>
        </p:blipFill>
        <p:spPr>
          <a:xfrm>
            <a:off x="454527" y="485883"/>
            <a:ext cx="1152059" cy="2157046"/>
          </a:xfrm>
          <a:prstGeom prst="rect">
            <a:avLst/>
          </a:prstGeom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2729E310-83E2-FF17-FCE8-1BC240C3229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57" r="10657"/>
          <a:stretch/>
        </p:blipFill>
        <p:spPr>
          <a:xfrm>
            <a:off x="3680762" y="485883"/>
            <a:ext cx="1152059" cy="2157046"/>
          </a:xfrm>
          <a:prstGeom prst="rect">
            <a:avLst/>
          </a:prstGeom>
        </p:spPr>
      </p:pic>
      <p:pic>
        <p:nvPicPr>
          <p:cNvPr id="30" name="صورة 29">
            <a:extLst>
              <a:ext uri="{FF2B5EF4-FFF2-40B4-BE49-F238E27FC236}">
                <a16:creationId xmlns:a16="http://schemas.microsoft.com/office/drawing/2014/main" id="{062109A6-96FF-BB66-C6D2-C840C6F99FB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12" b="712"/>
          <a:stretch/>
        </p:blipFill>
        <p:spPr>
          <a:xfrm>
            <a:off x="2276941" y="3205657"/>
            <a:ext cx="1152059" cy="2157046"/>
          </a:xfrm>
          <a:prstGeom prst="rect">
            <a:avLst/>
          </a:prstGeom>
        </p:spPr>
      </p:pic>
      <p:pic>
        <p:nvPicPr>
          <p:cNvPr id="31" name="صورة 30">
            <a:extLst>
              <a:ext uri="{FF2B5EF4-FFF2-40B4-BE49-F238E27FC236}">
                <a16:creationId xmlns:a16="http://schemas.microsoft.com/office/drawing/2014/main" id="{C4EDDF61-27E2-60B9-3C87-38670003B61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465" r="12465"/>
          <a:stretch/>
        </p:blipFill>
        <p:spPr>
          <a:xfrm>
            <a:off x="548853" y="3205657"/>
            <a:ext cx="1152059" cy="2157046"/>
          </a:xfrm>
          <a:prstGeom prst="rect">
            <a:avLst/>
          </a:prstGeom>
        </p:spPr>
      </p:pic>
      <p:pic>
        <p:nvPicPr>
          <p:cNvPr id="32" name="صورة 31">
            <a:extLst>
              <a:ext uri="{FF2B5EF4-FFF2-40B4-BE49-F238E27FC236}">
                <a16:creationId xmlns:a16="http://schemas.microsoft.com/office/drawing/2014/main" id="{43727566-C817-432A-5799-EF17743308B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929" r="16929"/>
          <a:stretch/>
        </p:blipFill>
        <p:spPr>
          <a:xfrm>
            <a:off x="3775088" y="3205657"/>
            <a:ext cx="1152059" cy="2157046"/>
          </a:xfrm>
          <a:prstGeom prst="rect">
            <a:avLst/>
          </a:prstGeom>
        </p:spPr>
      </p:pic>
      <p:pic>
        <p:nvPicPr>
          <p:cNvPr id="33" name="صورة 32">
            <a:extLst>
              <a:ext uri="{FF2B5EF4-FFF2-40B4-BE49-F238E27FC236}">
                <a16:creationId xmlns:a16="http://schemas.microsoft.com/office/drawing/2014/main" id="{5D7EF0EF-42B1-A655-B4AA-59EDD26EA7BD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43" r="9943"/>
          <a:stretch/>
        </p:blipFill>
        <p:spPr>
          <a:xfrm>
            <a:off x="5345740" y="3205657"/>
            <a:ext cx="1152059" cy="2157046"/>
          </a:xfrm>
          <a:prstGeom prst="rect">
            <a:avLst/>
          </a:prstGeom>
        </p:spPr>
      </p:pic>
      <p:pic>
        <p:nvPicPr>
          <p:cNvPr id="34" name="صورة 33">
            <a:extLst>
              <a:ext uri="{FF2B5EF4-FFF2-40B4-BE49-F238E27FC236}">
                <a16:creationId xmlns:a16="http://schemas.microsoft.com/office/drawing/2014/main" id="{5CB0F206-DB1F-C96A-A541-3F8E3C2C9564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00" r="7600"/>
          <a:stretch/>
        </p:blipFill>
        <p:spPr>
          <a:xfrm>
            <a:off x="2276941" y="5925431"/>
            <a:ext cx="1152059" cy="2157046"/>
          </a:xfrm>
          <a:prstGeom prst="rect">
            <a:avLst/>
          </a:prstGeom>
        </p:spPr>
      </p:pic>
      <p:pic>
        <p:nvPicPr>
          <p:cNvPr id="40" name="صورة 39">
            <a:extLst>
              <a:ext uri="{FF2B5EF4-FFF2-40B4-BE49-F238E27FC236}">
                <a16:creationId xmlns:a16="http://schemas.microsoft.com/office/drawing/2014/main" id="{284E41B3-4C54-437D-5A22-F2F77D4052A4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38" r="10238"/>
          <a:stretch/>
        </p:blipFill>
        <p:spPr>
          <a:xfrm>
            <a:off x="548853" y="5925431"/>
            <a:ext cx="1152059" cy="2157046"/>
          </a:xfrm>
          <a:prstGeom prst="rect">
            <a:avLst/>
          </a:prstGeom>
        </p:spPr>
      </p:pic>
      <p:pic>
        <p:nvPicPr>
          <p:cNvPr id="41" name="صورة 40">
            <a:extLst>
              <a:ext uri="{FF2B5EF4-FFF2-40B4-BE49-F238E27FC236}">
                <a16:creationId xmlns:a16="http://schemas.microsoft.com/office/drawing/2014/main" id="{EA1F14DF-060E-AC8D-AFCF-7557BBC144EB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56" r="1156"/>
          <a:stretch/>
        </p:blipFill>
        <p:spPr>
          <a:xfrm>
            <a:off x="3775088" y="5925431"/>
            <a:ext cx="1152059" cy="2157046"/>
          </a:xfrm>
          <a:prstGeom prst="rect">
            <a:avLst/>
          </a:prstGeom>
        </p:spPr>
      </p:pic>
      <p:pic>
        <p:nvPicPr>
          <p:cNvPr id="42" name="صورة 41">
            <a:extLst>
              <a:ext uri="{FF2B5EF4-FFF2-40B4-BE49-F238E27FC236}">
                <a16:creationId xmlns:a16="http://schemas.microsoft.com/office/drawing/2014/main" id="{7627858F-D1F8-3B03-76C0-8E8D83C4F921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04" r="7204"/>
          <a:stretch/>
        </p:blipFill>
        <p:spPr>
          <a:xfrm>
            <a:off x="5345740" y="5925431"/>
            <a:ext cx="1152059" cy="2157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84895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BBBCEBC1-9B98-272E-FD86-B5F3180DFB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27000" r="73250">
                        <a14:foregroundMark x1="68500" y1="38500" x2="73250" y2="55000"/>
                        <a14:foregroundMark x1="28000" y1="39500" x2="27000" y2="68500"/>
                        <a14:foregroundMark x1="38500" y1="19250" x2="61750" y2="2025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3295" r="23295"/>
          <a:stretch/>
        </p:blipFill>
        <p:spPr>
          <a:xfrm>
            <a:off x="5152291" y="353456"/>
            <a:ext cx="1239845" cy="2157046"/>
          </a:xfrm>
          <a:prstGeom prst="rect">
            <a:avLst/>
          </a:prstGeom>
          <a:noFill/>
          <a:ln w="76200">
            <a:noFill/>
          </a:ln>
        </p:spPr>
      </p:pic>
      <p:pic>
        <p:nvPicPr>
          <p:cNvPr id="28" name="صورة 27">
            <a:extLst>
              <a:ext uri="{FF2B5EF4-FFF2-40B4-BE49-F238E27FC236}">
                <a16:creationId xmlns:a16="http://schemas.microsoft.com/office/drawing/2014/main" id="{15CEC7A3-9431-698F-FC41-ACE0943B47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27000" r="73250">
                        <a14:foregroundMark x1="68500" y1="38500" x2="73250" y2="55000"/>
                        <a14:foregroundMark x1="28000" y1="39500" x2="27000" y2="68500"/>
                        <a14:foregroundMark x1="38500" y1="19250" x2="61750" y2="2025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3295" r="23295"/>
          <a:stretch/>
        </p:blipFill>
        <p:spPr>
          <a:xfrm>
            <a:off x="3731194" y="353456"/>
            <a:ext cx="1239845" cy="2157046"/>
          </a:xfrm>
          <a:prstGeom prst="rect">
            <a:avLst/>
          </a:prstGeom>
          <a:noFill/>
          <a:ln w="76200">
            <a:noFill/>
          </a:ln>
        </p:spPr>
      </p:pic>
      <p:pic>
        <p:nvPicPr>
          <p:cNvPr id="30" name="صورة 29">
            <a:extLst>
              <a:ext uri="{FF2B5EF4-FFF2-40B4-BE49-F238E27FC236}">
                <a16:creationId xmlns:a16="http://schemas.microsoft.com/office/drawing/2014/main" id="{AD14B683-3CF1-31E7-1D40-E1D5F056D4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27000" r="73250">
                        <a14:foregroundMark x1="68500" y1="38500" x2="73250" y2="55000"/>
                        <a14:foregroundMark x1="28000" y1="39500" x2="27000" y2="68500"/>
                        <a14:foregroundMark x1="38500" y1="19250" x2="61750" y2="2025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3295" r="23295"/>
          <a:stretch/>
        </p:blipFill>
        <p:spPr>
          <a:xfrm>
            <a:off x="2016681" y="363259"/>
            <a:ext cx="1239845" cy="2157046"/>
          </a:xfrm>
          <a:prstGeom prst="rect">
            <a:avLst/>
          </a:prstGeom>
          <a:noFill/>
          <a:ln w="76200">
            <a:noFill/>
          </a:ln>
        </p:spPr>
      </p:pic>
      <p:pic>
        <p:nvPicPr>
          <p:cNvPr id="31" name="صورة 30">
            <a:extLst>
              <a:ext uri="{FF2B5EF4-FFF2-40B4-BE49-F238E27FC236}">
                <a16:creationId xmlns:a16="http://schemas.microsoft.com/office/drawing/2014/main" id="{950A99BF-F68F-B9E2-6619-04FE3183EA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27000" r="73250">
                        <a14:foregroundMark x1="68500" y1="38500" x2="73250" y2="55000"/>
                        <a14:foregroundMark x1="28000" y1="39500" x2="27000" y2="68500"/>
                        <a14:foregroundMark x1="38500" y1="19250" x2="61750" y2="2025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3295" r="23295"/>
          <a:stretch/>
        </p:blipFill>
        <p:spPr>
          <a:xfrm>
            <a:off x="490522" y="363259"/>
            <a:ext cx="1239845" cy="2157046"/>
          </a:xfrm>
          <a:prstGeom prst="rect">
            <a:avLst/>
          </a:prstGeom>
          <a:noFill/>
          <a:ln w="76200">
            <a:noFill/>
          </a:ln>
        </p:spPr>
      </p:pic>
      <p:pic>
        <p:nvPicPr>
          <p:cNvPr id="39" name="صورة 38">
            <a:extLst>
              <a:ext uri="{FF2B5EF4-FFF2-40B4-BE49-F238E27FC236}">
                <a16:creationId xmlns:a16="http://schemas.microsoft.com/office/drawing/2014/main" id="{3FECC5BB-73B9-F223-CFCB-418CE056A5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27000" r="73250">
                        <a14:foregroundMark x1="68500" y1="38500" x2="73250" y2="55000"/>
                        <a14:foregroundMark x1="28000" y1="39500" x2="27000" y2="68500"/>
                        <a14:foregroundMark x1="38500" y1="19250" x2="61750" y2="2025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3295" r="23295"/>
          <a:stretch/>
        </p:blipFill>
        <p:spPr>
          <a:xfrm>
            <a:off x="5152291" y="2270179"/>
            <a:ext cx="1239845" cy="2157046"/>
          </a:xfrm>
          <a:prstGeom prst="rect">
            <a:avLst/>
          </a:prstGeom>
          <a:noFill/>
          <a:ln w="76200">
            <a:noFill/>
          </a:ln>
        </p:spPr>
      </p:pic>
      <p:pic>
        <p:nvPicPr>
          <p:cNvPr id="40" name="صورة 39">
            <a:extLst>
              <a:ext uri="{FF2B5EF4-FFF2-40B4-BE49-F238E27FC236}">
                <a16:creationId xmlns:a16="http://schemas.microsoft.com/office/drawing/2014/main" id="{F8FE014E-1C9B-8727-C1AD-A7A8AA7A37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27000" r="73250">
                        <a14:foregroundMark x1="68500" y1="38500" x2="73250" y2="55000"/>
                        <a14:foregroundMark x1="28000" y1="39500" x2="27000" y2="68500"/>
                        <a14:foregroundMark x1="38500" y1="19250" x2="61750" y2="2025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3295" r="23295"/>
          <a:stretch/>
        </p:blipFill>
        <p:spPr>
          <a:xfrm>
            <a:off x="3731194" y="2270179"/>
            <a:ext cx="1239845" cy="2157046"/>
          </a:xfrm>
          <a:prstGeom prst="rect">
            <a:avLst/>
          </a:prstGeom>
          <a:noFill/>
          <a:ln w="76200">
            <a:noFill/>
          </a:ln>
        </p:spPr>
      </p:pic>
      <p:pic>
        <p:nvPicPr>
          <p:cNvPr id="41" name="صورة 40">
            <a:extLst>
              <a:ext uri="{FF2B5EF4-FFF2-40B4-BE49-F238E27FC236}">
                <a16:creationId xmlns:a16="http://schemas.microsoft.com/office/drawing/2014/main" id="{22EDAB29-C0F5-90D0-B374-5B4B319849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27000" r="73250">
                        <a14:foregroundMark x1="68500" y1="38500" x2="73250" y2="55000"/>
                        <a14:foregroundMark x1="28000" y1="39500" x2="27000" y2="68500"/>
                        <a14:foregroundMark x1="38500" y1="19250" x2="61750" y2="2025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3295" r="23295"/>
          <a:stretch/>
        </p:blipFill>
        <p:spPr>
          <a:xfrm>
            <a:off x="2016681" y="2279982"/>
            <a:ext cx="1239845" cy="2157046"/>
          </a:xfrm>
          <a:prstGeom prst="rect">
            <a:avLst/>
          </a:prstGeom>
          <a:noFill/>
          <a:ln w="76200">
            <a:noFill/>
          </a:ln>
        </p:spPr>
      </p:pic>
      <p:pic>
        <p:nvPicPr>
          <p:cNvPr id="42" name="صورة 41">
            <a:extLst>
              <a:ext uri="{FF2B5EF4-FFF2-40B4-BE49-F238E27FC236}">
                <a16:creationId xmlns:a16="http://schemas.microsoft.com/office/drawing/2014/main" id="{FE25A8E2-32E0-7F54-1265-2F86C8CE38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27000" r="73250">
                        <a14:foregroundMark x1="68500" y1="38500" x2="73250" y2="55000"/>
                        <a14:foregroundMark x1="28000" y1="39500" x2="27000" y2="68500"/>
                        <a14:foregroundMark x1="38500" y1="19250" x2="61750" y2="2025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3295" r="23295"/>
          <a:stretch/>
        </p:blipFill>
        <p:spPr>
          <a:xfrm>
            <a:off x="490522" y="2279982"/>
            <a:ext cx="1239845" cy="2157046"/>
          </a:xfrm>
          <a:prstGeom prst="rect">
            <a:avLst/>
          </a:prstGeom>
          <a:noFill/>
          <a:ln w="76200">
            <a:noFill/>
          </a:ln>
        </p:spPr>
      </p:pic>
      <p:pic>
        <p:nvPicPr>
          <p:cNvPr id="43" name="صورة 42">
            <a:extLst>
              <a:ext uri="{FF2B5EF4-FFF2-40B4-BE49-F238E27FC236}">
                <a16:creationId xmlns:a16="http://schemas.microsoft.com/office/drawing/2014/main" id="{746C8D20-F356-714D-9CF0-79547FD79A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27000" r="73250">
                        <a14:foregroundMark x1="68500" y1="38500" x2="73250" y2="55000"/>
                        <a14:foregroundMark x1="28000" y1="39500" x2="27000" y2="68500"/>
                        <a14:foregroundMark x1="38500" y1="19250" x2="61750" y2="2025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3295" r="23295"/>
          <a:stretch/>
        </p:blipFill>
        <p:spPr>
          <a:xfrm>
            <a:off x="5152291" y="4031599"/>
            <a:ext cx="1239845" cy="2157046"/>
          </a:xfrm>
          <a:prstGeom prst="rect">
            <a:avLst/>
          </a:prstGeom>
          <a:noFill/>
          <a:ln w="76200">
            <a:noFill/>
          </a:ln>
        </p:spPr>
      </p:pic>
      <p:pic>
        <p:nvPicPr>
          <p:cNvPr id="44" name="صورة 43">
            <a:extLst>
              <a:ext uri="{FF2B5EF4-FFF2-40B4-BE49-F238E27FC236}">
                <a16:creationId xmlns:a16="http://schemas.microsoft.com/office/drawing/2014/main" id="{E3C0AD45-791C-A3D0-67E8-C4DB12E9F8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27000" r="73250">
                        <a14:foregroundMark x1="68500" y1="38500" x2="73250" y2="55000"/>
                        <a14:foregroundMark x1="28000" y1="39500" x2="27000" y2="68500"/>
                        <a14:foregroundMark x1="38500" y1="19250" x2="61750" y2="2025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3295" r="23295"/>
          <a:stretch/>
        </p:blipFill>
        <p:spPr>
          <a:xfrm>
            <a:off x="3731194" y="4031599"/>
            <a:ext cx="1239845" cy="2157046"/>
          </a:xfrm>
          <a:prstGeom prst="rect">
            <a:avLst/>
          </a:prstGeom>
          <a:noFill/>
          <a:ln w="76200">
            <a:noFill/>
          </a:ln>
        </p:spPr>
      </p:pic>
      <p:pic>
        <p:nvPicPr>
          <p:cNvPr id="45" name="صورة 44">
            <a:extLst>
              <a:ext uri="{FF2B5EF4-FFF2-40B4-BE49-F238E27FC236}">
                <a16:creationId xmlns:a16="http://schemas.microsoft.com/office/drawing/2014/main" id="{5F08AA6F-812C-454F-4DBC-6D5F67E635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27000" r="73250">
                        <a14:foregroundMark x1="68500" y1="38500" x2="73250" y2="55000"/>
                        <a14:foregroundMark x1="28000" y1="39500" x2="27000" y2="68500"/>
                        <a14:foregroundMark x1="38500" y1="19250" x2="61750" y2="2025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3295" r="23295"/>
          <a:stretch/>
        </p:blipFill>
        <p:spPr>
          <a:xfrm>
            <a:off x="2016681" y="4041402"/>
            <a:ext cx="1239845" cy="2157046"/>
          </a:xfrm>
          <a:prstGeom prst="rect">
            <a:avLst/>
          </a:prstGeom>
          <a:noFill/>
          <a:ln w="76200">
            <a:noFill/>
          </a:ln>
        </p:spPr>
      </p:pic>
      <p:pic>
        <p:nvPicPr>
          <p:cNvPr id="46" name="صورة 45">
            <a:extLst>
              <a:ext uri="{FF2B5EF4-FFF2-40B4-BE49-F238E27FC236}">
                <a16:creationId xmlns:a16="http://schemas.microsoft.com/office/drawing/2014/main" id="{3B4658DA-BCE8-203A-B178-8263CE00BF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27000" r="73250">
                        <a14:foregroundMark x1="68500" y1="38500" x2="73250" y2="55000"/>
                        <a14:foregroundMark x1="28000" y1="39500" x2="27000" y2="68500"/>
                        <a14:foregroundMark x1="38500" y1="19250" x2="61750" y2="2025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3295" r="23295"/>
          <a:stretch/>
        </p:blipFill>
        <p:spPr>
          <a:xfrm>
            <a:off x="490522" y="4041402"/>
            <a:ext cx="1239845" cy="2157046"/>
          </a:xfrm>
          <a:prstGeom prst="rect">
            <a:avLst/>
          </a:prstGeom>
          <a:noFill/>
          <a:ln w="76200">
            <a:noFill/>
          </a:ln>
        </p:spPr>
      </p:pic>
      <p:pic>
        <p:nvPicPr>
          <p:cNvPr id="47" name="صورة 46">
            <a:extLst>
              <a:ext uri="{FF2B5EF4-FFF2-40B4-BE49-F238E27FC236}">
                <a16:creationId xmlns:a16="http://schemas.microsoft.com/office/drawing/2014/main" id="{43C5A117-E144-67CF-5603-ED71D32E56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27000" r="73250">
                        <a14:foregroundMark x1="68500" y1="38500" x2="73250" y2="55000"/>
                        <a14:foregroundMark x1="28000" y1="39500" x2="27000" y2="68500"/>
                        <a14:foregroundMark x1="38500" y1="19250" x2="61750" y2="2025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3295" r="23295"/>
          <a:stretch/>
        </p:blipFill>
        <p:spPr>
          <a:xfrm>
            <a:off x="5152291" y="5832231"/>
            <a:ext cx="1239845" cy="2157046"/>
          </a:xfrm>
          <a:prstGeom prst="rect">
            <a:avLst/>
          </a:prstGeom>
          <a:noFill/>
          <a:ln w="76200">
            <a:noFill/>
          </a:ln>
        </p:spPr>
      </p:pic>
      <p:pic>
        <p:nvPicPr>
          <p:cNvPr id="48" name="صورة 47">
            <a:extLst>
              <a:ext uri="{FF2B5EF4-FFF2-40B4-BE49-F238E27FC236}">
                <a16:creationId xmlns:a16="http://schemas.microsoft.com/office/drawing/2014/main" id="{5BD57E72-A8DD-685A-AF11-F54A312485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27000" r="73250">
                        <a14:foregroundMark x1="68500" y1="38500" x2="73250" y2="55000"/>
                        <a14:foregroundMark x1="28000" y1="39500" x2="27000" y2="68500"/>
                        <a14:foregroundMark x1="38500" y1="19250" x2="61750" y2="2025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3295" r="23295"/>
          <a:stretch/>
        </p:blipFill>
        <p:spPr>
          <a:xfrm>
            <a:off x="3731194" y="5832231"/>
            <a:ext cx="1239845" cy="2157046"/>
          </a:xfrm>
          <a:prstGeom prst="rect">
            <a:avLst/>
          </a:prstGeom>
          <a:noFill/>
          <a:ln w="76200">
            <a:noFill/>
          </a:ln>
        </p:spPr>
      </p:pic>
      <p:pic>
        <p:nvPicPr>
          <p:cNvPr id="49" name="صورة 48">
            <a:extLst>
              <a:ext uri="{FF2B5EF4-FFF2-40B4-BE49-F238E27FC236}">
                <a16:creationId xmlns:a16="http://schemas.microsoft.com/office/drawing/2014/main" id="{16154F14-F1C6-3507-3BDE-CF65F8CF01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27000" r="73250">
                        <a14:foregroundMark x1="68500" y1="38500" x2="73250" y2="55000"/>
                        <a14:foregroundMark x1="28000" y1="39500" x2="27000" y2="68500"/>
                        <a14:foregroundMark x1="38500" y1="19250" x2="61750" y2="2025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3295" r="23295"/>
          <a:stretch/>
        </p:blipFill>
        <p:spPr>
          <a:xfrm>
            <a:off x="2016681" y="5842034"/>
            <a:ext cx="1239845" cy="2157046"/>
          </a:xfrm>
          <a:prstGeom prst="rect">
            <a:avLst/>
          </a:prstGeom>
          <a:noFill/>
          <a:ln w="76200">
            <a:noFill/>
          </a:ln>
        </p:spPr>
      </p:pic>
      <p:pic>
        <p:nvPicPr>
          <p:cNvPr id="50" name="صورة 49">
            <a:extLst>
              <a:ext uri="{FF2B5EF4-FFF2-40B4-BE49-F238E27FC236}">
                <a16:creationId xmlns:a16="http://schemas.microsoft.com/office/drawing/2014/main" id="{06C01B55-3ECE-5A14-E89C-F6CDB19DCF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27000" r="73250">
                        <a14:foregroundMark x1="68500" y1="38500" x2="73250" y2="55000"/>
                        <a14:foregroundMark x1="28000" y1="39500" x2="27000" y2="68500"/>
                        <a14:foregroundMark x1="38500" y1="19250" x2="61750" y2="2025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3295" r="23295"/>
          <a:stretch/>
        </p:blipFill>
        <p:spPr>
          <a:xfrm>
            <a:off x="490522" y="5842034"/>
            <a:ext cx="1239845" cy="2157046"/>
          </a:xfrm>
          <a:prstGeom prst="rect">
            <a:avLst/>
          </a:prstGeom>
          <a:noFill/>
          <a:ln w="76200">
            <a:noFill/>
          </a:ln>
        </p:spPr>
      </p:pic>
      <p:pic>
        <p:nvPicPr>
          <p:cNvPr id="51" name="صورة 50">
            <a:extLst>
              <a:ext uri="{FF2B5EF4-FFF2-40B4-BE49-F238E27FC236}">
                <a16:creationId xmlns:a16="http://schemas.microsoft.com/office/drawing/2014/main" id="{5BA237E0-F7A0-8F9D-1BDC-C54959D877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27000" r="73250">
                        <a14:foregroundMark x1="68500" y1="38500" x2="73250" y2="55000"/>
                        <a14:foregroundMark x1="28000" y1="39500" x2="27000" y2="68500"/>
                        <a14:foregroundMark x1="38500" y1="19250" x2="61750" y2="2025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3295" r="23295"/>
          <a:stretch/>
        </p:blipFill>
        <p:spPr>
          <a:xfrm>
            <a:off x="5152291" y="7593651"/>
            <a:ext cx="1239845" cy="2157046"/>
          </a:xfrm>
          <a:prstGeom prst="rect">
            <a:avLst/>
          </a:prstGeom>
          <a:noFill/>
          <a:ln w="76200">
            <a:noFill/>
          </a:ln>
        </p:spPr>
      </p:pic>
      <p:pic>
        <p:nvPicPr>
          <p:cNvPr id="52" name="صورة 51">
            <a:extLst>
              <a:ext uri="{FF2B5EF4-FFF2-40B4-BE49-F238E27FC236}">
                <a16:creationId xmlns:a16="http://schemas.microsoft.com/office/drawing/2014/main" id="{8F3A9E3D-626E-8062-93C8-C7C29BEAC8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27000" r="73250">
                        <a14:foregroundMark x1="68500" y1="38500" x2="73250" y2="55000"/>
                        <a14:foregroundMark x1="28000" y1="39500" x2="27000" y2="68500"/>
                        <a14:foregroundMark x1="38500" y1="19250" x2="61750" y2="2025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3295" r="23295"/>
          <a:stretch/>
        </p:blipFill>
        <p:spPr>
          <a:xfrm>
            <a:off x="3731194" y="7593651"/>
            <a:ext cx="1239845" cy="2157046"/>
          </a:xfrm>
          <a:prstGeom prst="rect">
            <a:avLst/>
          </a:prstGeom>
          <a:noFill/>
          <a:ln w="76200">
            <a:noFill/>
          </a:ln>
        </p:spPr>
      </p:pic>
      <p:pic>
        <p:nvPicPr>
          <p:cNvPr id="53" name="صورة 52">
            <a:extLst>
              <a:ext uri="{FF2B5EF4-FFF2-40B4-BE49-F238E27FC236}">
                <a16:creationId xmlns:a16="http://schemas.microsoft.com/office/drawing/2014/main" id="{60742A2C-48CC-B943-C7B3-E7018466AE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27000" r="73250">
                        <a14:foregroundMark x1="68500" y1="38500" x2="73250" y2="55000"/>
                        <a14:foregroundMark x1="28000" y1="39500" x2="27000" y2="68500"/>
                        <a14:foregroundMark x1="38500" y1="19250" x2="61750" y2="2025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3295" r="23295"/>
          <a:stretch/>
        </p:blipFill>
        <p:spPr>
          <a:xfrm>
            <a:off x="2016681" y="7603454"/>
            <a:ext cx="1239845" cy="2157046"/>
          </a:xfrm>
          <a:prstGeom prst="rect">
            <a:avLst/>
          </a:prstGeom>
          <a:noFill/>
          <a:ln w="76200">
            <a:noFill/>
          </a:ln>
        </p:spPr>
      </p:pic>
      <p:pic>
        <p:nvPicPr>
          <p:cNvPr id="54" name="صورة 53">
            <a:extLst>
              <a:ext uri="{FF2B5EF4-FFF2-40B4-BE49-F238E27FC236}">
                <a16:creationId xmlns:a16="http://schemas.microsoft.com/office/drawing/2014/main" id="{CCD1C21C-D862-485B-F134-BB850EEDBE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27000" r="73250">
                        <a14:foregroundMark x1="68500" y1="38500" x2="73250" y2="55000"/>
                        <a14:foregroundMark x1="28000" y1="39500" x2="27000" y2="68500"/>
                        <a14:foregroundMark x1="38500" y1="19250" x2="61750" y2="2025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3295" r="23295"/>
          <a:stretch/>
        </p:blipFill>
        <p:spPr>
          <a:xfrm>
            <a:off x="490522" y="7603454"/>
            <a:ext cx="1239845" cy="2157046"/>
          </a:xfrm>
          <a:prstGeom prst="rect">
            <a:avLst/>
          </a:prstGeom>
          <a:noFill/>
          <a:ln w="76200">
            <a:noFill/>
          </a:ln>
        </p:spPr>
      </p:pic>
    </p:spTree>
    <p:extLst>
      <p:ext uri="{BB962C8B-B14F-4D97-AF65-F5344CB8AC3E}">
        <p14:creationId xmlns:p14="http://schemas.microsoft.com/office/powerpoint/2010/main" val="1820595446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نسق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نسق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نسق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522</TotalTime>
  <Words>0</Words>
  <Application>Microsoft Office PowerPoint</Application>
  <PresentationFormat>A4 Paper (210x297 mm)‎</PresentationFormat>
  <Paragraphs>0</Paragraphs>
  <Slides>3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منيرة الحربي</dc:creator>
  <cp:lastModifiedBy>منيرة الحربي</cp:lastModifiedBy>
  <cp:revision>12</cp:revision>
  <dcterms:created xsi:type="dcterms:W3CDTF">2023-08-09T13:53:57Z</dcterms:created>
  <dcterms:modified xsi:type="dcterms:W3CDTF">2023-08-15T16:09:16Z</dcterms:modified>
</cp:coreProperties>
</file>