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22" r:id="rId1"/>
    <p:sldMasterId id="2147484053" r:id="rId2"/>
  </p:sldMasterIdLst>
  <p:notesMasterIdLst>
    <p:notesMasterId r:id="rId8"/>
  </p:notesMasterIdLst>
  <p:sldIdLst>
    <p:sldId id="256" r:id="rId3"/>
    <p:sldId id="290" r:id="rId4"/>
    <p:sldId id="289" r:id="rId5"/>
    <p:sldId id="292" r:id="rId6"/>
    <p:sldId id="291" r:id="rId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06" autoAdjust="0"/>
    <p:restoredTop sz="95311" autoAdjust="0"/>
  </p:normalViewPr>
  <p:slideViewPr>
    <p:cSldViewPr>
      <p:cViewPr varScale="1">
        <p:scale>
          <a:sx n="71" d="100"/>
          <a:sy n="71" d="100"/>
        </p:scale>
        <p:origin x="81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8DED9F1-A0C5-4342-9D72-EE05AD88D6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2D3E5E0-8D5F-4237-B10C-EB50E26EE1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F1B6E5FF-06F9-45D3-9F06-158A4CAE893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96D50FD-B3FB-4D0C-AC49-7213D14A8A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  <a:endParaRPr lang="en-US" noProof="0"/>
          </a:p>
          <a:p>
            <a:pPr lvl="1"/>
            <a:r>
              <a:rPr lang="ar-SA" noProof="0"/>
              <a:t>المستوى الثاني</a:t>
            </a:r>
            <a:endParaRPr lang="en-US" noProof="0"/>
          </a:p>
          <a:p>
            <a:pPr lvl="2"/>
            <a:r>
              <a:rPr lang="ar-SA" noProof="0"/>
              <a:t>المستوى الثالث</a:t>
            </a:r>
            <a:endParaRPr lang="en-US" noProof="0"/>
          </a:p>
          <a:p>
            <a:pPr lvl="3"/>
            <a:r>
              <a:rPr lang="ar-SA" noProof="0"/>
              <a:t>المستوى الرابع</a:t>
            </a:r>
            <a:endParaRPr lang="en-US" noProof="0"/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028AC49-4C6A-483B-8F34-6370ED0696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441579A-4844-4FEF-9374-967144EE2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416BFCB-7C92-4F9E-ABEE-A14ECEC9C44A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60FDA9A-061B-4F42-B63B-CF7617A1A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F879E6BB-C587-47E7-99B6-3B7977EFCD1C}" type="slidenum">
              <a:rPr lang="ar-SA" altLang="ar-SA"/>
              <a:pPr algn="l">
                <a:spcBef>
                  <a:spcPct val="0"/>
                </a:spcBef>
              </a:pPr>
              <a:t>1</a:t>
            </a:fld>
            <a:endParaRPr lang="en-US" altLang="ar-SA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2AF4D9-6A1C-4784-904E-C12A116B40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CAABFBC-43DF-4604-8976-A6FB36C88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06AF034-6CD5-43F6-9BC4-05EEF0506ACF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4363534-008A-4EF6-815D-ACC3242A34EA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ED506EAE-8ED0-4D8D-A0FC-BCA96AC40E41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A2862A-ECBC-434C-8009-28C73B34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6C327B-A9B4-4637-AE50-94354144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2496ED-4FD5-4D12-B12B-F467A08B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36D82-CC0A-4DC4-990F-4431C7F894D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5104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F37D7-770F-4E5C-A95C-CBC5A0F4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9F179-855D-4412-9EE6-82F7DC96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4C395-9770-480D-9DCF-FF03E0D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816B3-29C0-4A33-9AAE-30152D89F4E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1750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642FF10-FD0D-4646-9604-30FDE3FD9C6D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D71A61-75AB-4441-A82B-A4773474B409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B6DADDF-F45C-4400-86AA-A49A698B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4D7F39-6553-4C65-BC59-74BE2701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86C8B28-E0B5-4D84-B5D8-1816E781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EE0A2-83DE-4971-8A14-6113ACD407D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66680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D8E11F2B-52A1-4B7D-8186-673B58EE4AB4}"/>
              </a:ext>
            </a:extLst>
          </p:cNvPr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1525659019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2F6A35-F9CC-4BC9-91EF-7360FE81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43E928-4672-4B32-8A11-257622F0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4C6970-D871-4CD8-8324-53D450FC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A2F11F25-7697-4C0A-81E9-A5DA86B2FCC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8080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6627795F-2379-45BF-9C31-C98645C1F53E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0F1902-153B-4B64-81EA-E5B12A60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9EDD9-240C-4D0A-A885-0592FB90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8A24FD-8050-49C4-AF53-69E8B0FE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C90B0-F80D-4782-94ED-2BC8EEDA496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2733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BE83A9E-F83B-4991-9C91-DB6134867E43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39D182-7D24-45AD-9C1A-E1F9E931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71BCC3-CB78-41C1-AEC1-6C549938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5DAF3C-8C0B-42B8-A8DB-44D64E57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A35CF3E4-4F95-44E4-8774-FB98F002FBF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88745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C1FA9F75-583D-411C-92F0-F7DD91B24088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7BA663B-FB67-4C69-9223-25B32FBA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D286535-945C-42EF-A061-28FD1CEC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5C3129-67CF-4E92-92D9-8FA8340B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87731-80FF-47DC-B4BD-31BE91930B6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8574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BF5FDEC6-F956-4B5F-A6C1-9903D752B21C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38853DC-8282-4018-A833-D806C6A8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F34F9DE-F5CA-4690-8514-603DFE39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080222-DEFC-40A9-98C9-1BBFD724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A630-2995-47FE-AB9D-D0C8F471CCA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30410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F928697-E8FA-4C7C-A1CC-43A369492734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9EBC06C-651E-4002-A9C7-C2775C3C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EAC7979-F384-48D8-A72F-FCC54EB8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24D52D-FD9F-40F5-B666-5F076AD9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0F3B8-6CA4-4F53-9750-9E6905477788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43601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DFBAF3F5-89A0-4072-BCB3-4C5DD22C23A2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D18C623-4AAE-4B04-B52B-45A8FD4AD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0E581AE-D3A6-432D-BEDD-0B2761BE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DACC639-BCA1-4BA3-BDE3-2D043F98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32E3C-ED01-46E0-A3BB-3CD2C0724AF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6046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7875BE3-1631-4A31-A489-883477E9FD72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68A48D4-D0DF-44AF-A7BC-45C2CD61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F6D154F-CD8B-41AD-AFF8-C6E8818F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2205AEC-F20E-48D5-9703-4D33CCD1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B896A-27C9-4D80-97DB-3E74668A804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7461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6DE21-5344-4BF0-8693-3F53ABB8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0F647-8F9D-4065-BD79-FCEB0A0D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B1390-EE9B-426F-845D-CEDC43A3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CA923-EAA7-4EE4-80CE-9E42F571C94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42136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3E8E389-A417-4BA0-BB48-086E0EE648EC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8A4E566-29A2-4D22-998A-4CBB7A4B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DB97B6F-F060-4F43-9676-2F2EF7B3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0D7D07B-F53F-4AB5-9E05-393958D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A906C760-BD3A-431F-990F-8A024FA982E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02096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2B911C8-3E6F-4EF2-A811-22110F682146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E849DA-30FA-4599-8427-51B83F4E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3E120A-8C75-4838-8258-6D3E97A6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E6EE59-2355-4EFC-9BBA-F89714FE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D9D74FEF-691B-4FAC-82BE-B5200067A32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88169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8AA40D9-40CA-415D-BF30-A4D580A18907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1C394DFF-D578-473A-81CF-52F33C1E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ar-SA" sz="800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1FD80C74-C62A-444C-91A0-E6FCD86CF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ar-SA" sz="800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61EC089-C077-45B0-B07F-E35EFD69B4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7D7E863-1FA5-4E07-B45D-CB5BC53A9F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7F6462-7074-4F38-A90A-B26208800D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D0B0789A-2EFC-4AAA-B7EB-8A283EE18EB8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768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5DD7FF8-F03C-45B5-8536-64D400FE31C8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678B85C-1A09-47F2-B536-04C69B9C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DE4BDB7-7B7E-4EB2-A3CA-BD6936DC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3D0C5FA-D7CA-410E-B633-4FF823D8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7FDCD7F1-7872-4E7C-9715-8078E4CB73E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65343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FED0B896-E724-4728-BE7F-BAE46196F540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637CAC6-18F2-4DA6-B450-569CE160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ar-SA" sz="800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22E0BD0-30A1-4FE8-B027-BD305CD10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ar-SA" sz="800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3C31818-5F74-4D19-947C-C07F548559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D21830B-E15D-4B9F-AF6D-83781E4391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0766692-8B51-432D-982E-3B21A43B5A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8DB02F9A-E802-48C5-9016-3EE964D4839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75778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13A6C6D2-CEFC-4061-836C-707AD2D20B3A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9A85929-6C2C-4532-B558-B13C394BFB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34AB9BF-54EA-4CBD-9955-FC1CF9CB6A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67A03FA-E1EB-4FA5-9020-7250A2BDD7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DBA3AEEA-9AE3-42B6-83EA-2D0A0F47E7A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48912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FFE0394-6982-41B5-9230-E8D7E8EA5650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7E3E52-1ADE-47B7-B20D-21369C83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B654C3-00DB-4A3A-9600-BDA9604F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C3F0A6-6404-43C8-B3D1-23A6A63C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679A7-BFDB-455E-A1E3-95DE80C9F9C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51520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05EA1DB-9F24-412C-AE1D-6FBD61F4DFA2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F92B5D-C224-4809-B954-0AF39B71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78CF4-126F-495B-B26B-A58923EE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82CC45-6930-450E-BC22-104227F6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B75-6404-4D5D-BE64-2F5876BBC38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3319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6000503-D338-4AA4-86C3-2B086E6AE9DD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2B023DF-88E6-42D1-BAB4-17FC8AF305C7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8ACC99B9-7978-4623-AFDD-233D59507AB7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B05EED-5468-4FA7-8593-B159605F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4E5E6B-4BAF-4AD4-9781-E0679871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953E19-D3FF-4603-9D98-E29BF7CE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F552D-3DE0-4220-A9CD-929857EF1873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9280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CB09AE-F764-47AB-8F93-03158EAA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ABB38F-98EA-4868-AC5D-23BD66EA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5EECB6-2215-437F-964F-3541BE5F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580BE-F528-4A5E-A655-2B592002D39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7411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33A1B2-0C1B-465B-9150-919712BA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31C416-F585-4094-964C-BB67C18F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F00282-9E88-49D4-8D35-310D6B93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A7023-E7A9-45A3-9980-2C2BF5F34E5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6115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46095D-6203-4DE5-B564-5905CD26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944874-F5A6-4339-8833-36C2EE40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C5C7AE-6418-4C00-A613-3841C9AC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44DA-C6A6-4813-A07C-E54780869A9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282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9EF505-3629-4A33-B082-AA195D02852C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C599F6-1ED2-4520-ACE2-7DD51D481570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8BF72C7-CE8C-4109-8513-DC3096EB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3C9902B-D805-4926-B22A-ABA9A9FA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BE0F7F1-D7B9-49B6-8A79-CD6E4788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3DC94-3896-41CA-9C5B-90E91DB4744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4533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1C861F3-64F1-4CFF-9976-910AA6CA8580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AB1F31E-74AE-44B2-AA87-B33EB2221759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912ABD2-E381-4D73-9A2B-5FABDC74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A69B8CF-98B9-47E9-BE4C-5D54B796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FD733B-8C55-41CD-B8A2-65789E33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9B2747-8CEC-49A5-B459-C5B94A9910C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7054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AA49D6-6E33-4668-B202-58E8E9DD62B7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1DD4CCC-47BA-437D-B3D9-136CED43DC70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BE32564-38DD-4F0B-B0D9-21B069DF4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414A684-E2FB-4240-8073-227540FD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A99447F-60F5-48D5-B5F8-A7AA1848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9757-A1BF-4043-850B-315E78EB7117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649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C0E9A5-192E-40B8-8265-ED96CA04ACC7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D5EC3F-B8B6-429C-AA5D-A31E426A28AA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9DE0D1-2883-419F-9FA9-F29189B3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C8C80D1D-8980-49C8-AE1E-9300E87AB5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AB95-7E94-45AF-9DDF-8B4830B50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A2C12-5BC6-4C2D-8843-6C7900490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64918-3A91-403C-A470-E2B3DD02D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3265AD48-145C-4355-B893-3E528C97EBFA}" type="slidenum">
              <a:rPr lang="ar-SA" altLang="ar-SA"/>
              <a:pPr/>
              <a:t>‹#›</a:t>
            </a:fld>
            <a:endParaRPr lang="en-US" altLang="ar-S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AE0209-0666-4023-85C2-4D44FC2B3106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0" r:id="rId2"/>
    <p:sldLayoutId id="2147484196" r:id="rId3"/>
    <p:sldLayoutId id="2147484191" r:id="rId4"/>
    <p:sldLayoutId id="2147484192" r:id="rId5"/>
    <p:sldLayoutId id="2147484193" r:id="rId6"/>
    <p:sldLayoutId id="2147484197" r:id="rId7"/>
    <p:sldLayoutId id="2147484198" r:id="rId8"/>
    <p:sldLayoutId id="2147484199" r:id="rId9"/>
    <p:sldLayoutId id="2147484194" r:id="rId10"/>
    <p:sldLayoutId id="2147484200" r:id="rId11"/>
  </p:sldLayoutIdLst>
  <p:hf hdr="0" ftr="0" dt="0"/>
  <p:txStyles>
    <p:titleStyle>
      <a:lvl1pPr algn="l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l" rtl="1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l" rtl="1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l" rtl="1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l" rtl="1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90488" indent="-90488" algn="r" rtl="1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r" rtl="1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r" rtl="1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r" rtl="1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r" rtl="1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>
            <a:extLst>
              <a:ext uri="{FF2B5EF4-FFF2-40B4-BE49-F238E27FC236}">
                <a16:creationId xmlns:a16="http://schemas.microsoft.com/office/drawing/2014/main" id="{2D9BEAA1-FDEC-450D-AF67-D0D0D9F92EC7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2070" name="Freeform 11">
              <a:extLst>
                <a:ext uri="{FF2B5EF4-FFF2-40B4-BE49-F238E27FC236}">
                  <a16:creationId xmlns:a16="http://schemas.microsoft.com/office/drawing/2014/main" id="{B3EF48A6-9922-47B3-8D0B-50AC73297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1" name="Freeform 12">
              <a:extLst>
                <a:ext uri="{FF2B5EF4-FFF2-40B4-BE49-F238E27FC236}">
                  <a16:creationId xmlns:a16="http://schemas.microsoft.com/office/drawing/2014/main" id="{CCA6928F-5613-4641-A707-AF4AD96A0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2" name="Freeform 13">
              <a:extLst>
                <a:ext uri="{FF2B5EF4-FFF2-40B4-BE49-F238E27FC236}">
                  <a16:creationId xmlns:a16="http://schemas.microsoft.com/office/drawing/2014/main" id="{D7A21E8E-3304-465E-8C76-5174CDF2C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3" name="Freeform 14">
              <a:extLst>
                <a:ext uri="{FF2B5EF4-FFF2-40B4-BE49-F238E27FC236}">
                  <a16:creationId xmlns:a16="http://schemas.microsoft.com/office/drawing/2014/main" id="{793E1C24-AE22-4E02-8835-0EAF79957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4" name="Freeform 15">
              <a:extLst>
                <a:ext uri="{FF2B5EF4-FFF2-40B4-BE49-F238E27FC236}">
                  <a16:creationId xmlns:a16="http://schemas.microsoft.com/office/drawing/2014/main" id="{F7078453-C994-42D1-A669-CB70E123B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5" name="Freeform 16">
              <a:extLst>
                <a:ext uri="{FF2B5EF4-FFF2-40B4-BE49-F238E27FC236}">
                  <a16:creationId xmlns:a16="http://schemas.microsoft.com/office/drawing/2014/main" id="{198E488A-E80D-42CB-B847-90FC0E699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6" name="Freeform 17">
              <a:extLst>
                <a:ext uri="{FF2B5EF4-FFF2-40B4-BE49-F238E27FC236}">
                  <a16:creationId xmlns:a16="http://schemas.microsoft.com/office/drawing/2014/main" id="{AF7FB498-686D-44DA-97FB-2A85FF50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7" name="Freeform 18">
              <a:extLst>
                <a:ext uri="{FF2B5EF4-FFF2-40B4-BE49-F238E27FC236}">
                  <a16:creationId xmlns:a16="http://schemas.microsoft.com/office/drawing/2014/main" id="{DA8F094F-DCB3-42CC-A0DE-0F951602A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8" name="Freeform 19">
              <a:extLst>
                <a:ext uri="{FF2B5EF4-FFF2-40B4-BE49-F238E27FC236}">
                  <a16:creationId xmlns:a16="http://schemas.microsoft.com/office/drawing/2014/main" id="{5C645DBE-FB60-4072-9F53-72397E3B2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9" name="Freeform 20">
              <a:extLst>
                <a:ext uri="{FF2B5EF4-FFF2-40B4-BE49-F238E27FC236}">
                  <a16:creationId xmlns:a16="http://schemas.microsoft.com/office/drawing/2014/main" id="{10CFA5FE-75FD-4450-A8A6-45A64D9AF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80" name="Freeform 21">
              <a:extLst>
                <a:ext uri="{FF2B5EF4-FFF2-40B4-BE49-F238E27FC236}">
                  <a16:creationId xmlns:a16="http://schemas.microsoft.com/office/drawing/2014/main" id="{1A691EDF-3243-403A-92C4-D00A17BC8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81" name="Freeform 22">
              <a:extLst>
                <a:ext uri="{FF2B5EF4-FFF2-40B4-BE49-F238E27FC236}">
                  <a16:creationId xmlns:a16="http://schemas.microsoft.com/office/drawing/2014/main" id="{E3644DFA-6F74-4F98-9A12-18F78F22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51" name="Group 48">
            <a:extLst>
              <a:ext uri="{FF2B5EF4-FFF2-40B4-BE49-F238E27FC236}">
                <a16:creationId xmlns:a16="http://schemas.microsoft.com/office/drawing/2014/main" id="{534DA3B1-EABC-4E97-9DB8-AE313CB71F2C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2058" name="Freeform 27">
              <a:extLst>
                <a:ext uri="{FF2B5EF4-FFF2-40B4-BE49-F238E27FC236}">
                  <a16:creationId xmlns:a16="http://schemas.microsoft.com/office/drawing/2014/main" id="{7B5B00B1-5701-4B55-95A2-8298FDF94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59" name="Freeform 28">
              <a:extLst>
                <a:ext uri="{FF2B5EF4-FFF2-40B4-BE49-F238E27FC236}">
                  <a16:creationId xmlns:a16="http://schemas.microsoft.com/office/drawing/2014/main" id="{C11A3FF3-D90F-45FA-8659-677F06988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0" name="Freeform 29">
              <a:extLst>
                <a:ext uri="{FF2B5EF4-FFF2-40B4-BE49-F238E27FC236}">
                  <a16:creationId xmlns:a16="http://schemas.microsoft.com/office/drawing/2014/main" id="{18C6776D-18B1-46B4-8F77-69A9F10DD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1" name="Freeform 30">
              <a:extLst>
                <a:ext uri="{FF2B5EF4-FFF2-40B4-BE49-F238E27FC236}">
                  <a16:creationId xmlns:a16="http://schemas.microsoft.com/office/drawing/2014/main" id="{187BC814-2094-4D36-927C-F270A451B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2" name="Freeform 31">
              <a:extLst>
                <a:ext uri="{FF2B5EF4-FFF2-40B4-BE49-F238E27FC236}">
                  <a16:creationId xmlns:a16="http://schemas.microsoft.com/office/drawing/2014/main" id="{B34CFE18-03BE-4897-9F42-5A6673C9B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3" name="Freeform 32">
              <a:extLst>
                <a:ext uri="{FF2B5EF4-FFF2-40B4-BE49-F238E27FC236}">
                  <a16:creationId xmlns:a16="http://schemas.microsoft.com/office/drawing/2014/main" id="{94F0A962-D585-4F4C-9882-1309C2327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4" name="Freeform 33">
              <a:extLst>
                <a:ext uri="{FF2B5EF4-FFF2-40B4-BE49-F238E27FC236}">
                  <a16:creationId xmlns:a16="http://schemas.microsoft.com/office/drawing/2014/main" id="{FF0EE4DC-F1FA-46A4-AD86-1F03BC7B3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5" name="Freeform 34">
              <a:extLst>
                <a:ext uri="{FF2B5EF4-FFF2-40B4-BE49-F238E27FC236}">
                  <a16:creationId xmlns:a16="http://schemas.microsoft.com/office/drawing/2014/main" id="{DF30CDAD-E536-4EAC-90DD-E7A72AB4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6" name="Freeform 35">
              <a:extLst>
                <a:ext uri="{FF2B5EF4-FFF2-40B4-BE49-F238E27FC236}">
                  <a16:creationId xmlns:a16="http://schemas.microsoft.com/office/drawing/2014/main" id="{C3DF441C-9B9E-44A3-8245-DC4C37D04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7" name="Freeform 36">
              <a:extLst>
                <a:ext uri="{FF2B5EF4-FFF2-40B4-BE49-F238E27FC236}">
                  <a16:creationId xmlns:a16="http://schemas.microsoft.com/office/drawing/2014/main" id="{33836E07-F840-4CDB-B4C3-5E6A4FD41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8" name="Freeform 37">
              <a:extLst>
                <a:ext uri="{FF2B5EF4-FFF2-40B4-BE49-F238E27FC236}">
                  <a16:creationId xmlns:a16="http://schemas.microsoft.com/office/drawing/2014/main" id="{3A20B072-6BF0-43EC-91CC-D21CDDF63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9" name="Freeform 38">
              <a:extLst>
                <a:ext uri="{FF2B5EF4-FFF2-40B4-BE49-F238E27FC236}">
                  <a16:creationId xmlns:a16="http://schemas.microsoft.com/office/drawing/2014/main" id="{4DB1D05D-09AF-4553-9360-B7610A972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0DA2694C-CB34-4571-9293-34745766DE26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>
            <a:extLst>
              <a:ext uri="{FF2B5EF4-FFF2-40B4-BE49-F238E27FC236}">
                <a16:creationId xmlns:a16="http://schemas.microsoft.com/office/drawing/2014/main" id="{B11A1EF0-9B4B-4323-9A43-CBA98364C2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4" name="Text Placeholder 2">
            <a:extLst>
              <a:ext uri="{FF2B5EF4-FFF2-40B4-BE49-F238E27FC236}">
                <a16:creationId xmlns:a16="http://schemas.microsoft.com/office/drawing/2014/main" id="{89C68823-4373-4753-A5E2-581F4019A8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975A2-E07D-4D7A-9ACB-F0A29AB63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54CB8-FB90-4590-934A-E271AFC82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4DFD-1DA1-42DA-9C79-D451A27DE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5C8930-483B-4F95-8AC7-21A262DD9F7C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</p:sldLayoutIdLst>
  <p:hf hdr="0" ftr="0" dt="0"/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cs typeface="Tahoma" panose="020B0604030504040204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cs typeface="Tahoma" panose="020B0604030504040204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cs typeface="Tahoma" panose="020B0604030504040204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cs typeface="Tahoma" panose="020B060403050404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82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82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82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82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82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7EA8DE4-D72B-4021-90CC-41FC26AC85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333375"/>
            <a:ext cx="7543800" cy="356552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6600" dirty="0">
                <a:cs typeface="Monotype Koufi" pitchFamily="2" charset="-78"/>
              </a:rPr>
              <a:t> </a:t>
            </a:r>
            <a:br>
              <a:rPr lang="ar-SA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</a:t>
            </a:r>
            <a:r>
              <a:rPr lang="ar-EG" sz="6600" b="1" dirty="0" err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رير</a:t>
            </a:r>
            <a:r>
              <a:rPr lang="ar-EG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البحث العلمي</a:t>
            </a:r>
            <a:r>
              <a:rPr lang="ar-SA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6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D6CD7DB-9705-4212-97E7-A0164B65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5A6305F4-A6BB-4F16-9BE3-9F1C85639761}" type="slidenum">
              <a:rPr lang="ar-SA" altLang="ar-SA">
                <a:solidFill>
                  <a:srgbClr val="FFFFFF"/>
                </a:solidFill>
              </a:rPr>
              <a:pPr/>
              <a:t>1</a:t>
            </a:fld>
            <a:endParaRPr lang="en-US" altLang="ar-SA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907CD9-F28A-4C92-B90A-70712957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28675" name="عنصر نائب للمحتوى 4">
            <a:extLst>
              <a:ext uri="{FF2B5EF4-FFF2-40B4-BE49-F238E27FC236}">
                <a16:creationId xmlns:a16="http://schemas.microsoft.com/office/drawing/2014/main" id="{5CF6647F-7524-42B1-AC45-0AE32001D5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t="25899" r="2222" b="12344"/>
          <a:stretch>
            <a:fillRect/>
          </a:stretch>
        </p:blipFill>
        <p:spPr>
          <a:xfrm>
            <a:off x="179388" y="115888"/>
            <a:ext cx="8856662" cy="6121400"/>
          </a:xfrm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64AAFDB-3FF2-4F5A-A13B-A28163A7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47D2D93F-2E34-425D-AC14-559D82B67E71}" type="slidenum">
              <a:rPr lang="ar-SA" altLang="ar-SA">
                <a:solidFill>
                  <a:srgbClr val="FFFFFF"/>
                </a:solidFill>
              </a:rPr>
              <a:pPr/>
              <a:t>2</a:t>
            </a:fld>
            <a:endParaRPr lang="en-US" altLang="ar-SA">
              <a:solidFill>
                <a:srgbClr val="FFFFFF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0B6909A-F12F-4987-AAFB-79D87E93CEA0}"/>
              </a:ext>
            </a:extLst>
          </p:cNvPr>
          <p:cNvSpPr/>
          <p:nvPr/>
        </p:nvSpPr>
        <p:spPr>
          <a:xfrm>
            <a:off x="5148263" y="1052513"/>
            <a:ext cx="1511300" cy="36036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02716F6-6EFD-4164-8C45-C634F884C522}"/>
              </a:ext>
            </a:extLst>
          </p:cNvPr>
          <p:cNvSpPr/>
          <p:nvPr/>
        </p:nvSpPr>
        <p:spPr>
          <a:xfrm>
            <a:off x="4140200" y="1736725"/>
            <a:ext cx="4535488" cy="32385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3C8955A-4850-4B76-8C86-2C7C8F1D6383}"/>
              </a:ext>
            </a:extLst>
          </p:cNvPr>
          <p:cNvSpPr/>
          <p:nvPr/>
        </p:nvSpPr>
        <p:spPr>
          <a:xfrm>
            <a:off x="684213" y="2708275"/>
            <a:ext cx="3743325" cy="3730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6786495-6746-4E68-B68B-5673B47FBDE2}"/>
              </a:ext>
            </a:extLst>
          </p:cNvPr>
          <p:cNvSpPr/>
          <p:nvPr/>
        </p:nvSpPr>
        <p:spPr>
          <a:xfrm>
            <a:off x="2124075" y="4056063"/>
            <a:ext cx="6443663" cy="3698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89A898-57F7-48BB-AD1F-DAC41CBBF2D5}"/>
              </a:ext>
            </a:extLst>
          </p:cNvPr>
          <p:cNvSpPr/>
          <p:nvPr/>
        </p:nvSpPr>
        <p:spPr>
          <a:xfrm>
            <a:off x="7308850" y="5445125"/>
            <a:ext cx="1509713" cy="431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4973D6-E365-4755-92A8-E5EDD0D0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29699" name="عنصر نائب للمحتوى 4">
            <a:extLst>
              <a:ext uri="{FF2B5EF4-FFF2-40B4-BE49-F238E27FC236}">
                <a16:creationId xmlns:a16="http://schemas.microsoft.com/office/drawing/2014/main" id="{CD5EE830-93BA-4C58-B38A-9FF4E23E5C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t="28194" r="-673" b="15421"/>
          <a:stretch>
            <a:fillRect/>
          </a:stretch>
        </p:blipFill>
        <p:spPr>
          <a:xfrm>
            <a:off x="179388" y="115888"/>
            <a:ext cx="8929687" cy="6192837"/>
          </a:xfrm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C13DDB6-BB6D-495B-8176-1602CD122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362F3EC5-5B38-4799-993E-13D848ECC347}" type="slidenum">
              <a:rPr lang="ar-SA" altLang="ar-SA">
                <a:solidFill>
                  <a:srgbClr val="FFFFFF"/>
                </a:solidFill>
              </a:rPr>
              <a:pPr/>
              <a:t>3</a:t>
            </a:fld>
            <a:endParaRPr lang="en-US" altLang="ar-SA">
              <a:solidFill>
                <a:srgbClr val="FFFFFF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3B6DD48-D5D7-4DAE-AB9C-E83B255C9180}"/>
              </a:ext>
            </a:extLst>
          </p:cNvPr>
          <p:cNvSpPr/>
          <p:nvPr/>
        </p:nvSpPr>
        <p:spPr>
          <a:xfrm>
            <a:off x="7308850" y="1268413"/>
            <a:ext cx="1509713" cy="431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2AE6D58-5E25-4D80-949C-866B74EC5BD2}"/>
              </a:ext>
            </a:extLst>
          </p:cNvPr>
          <p:cNvSpPr/>
          <p:nvPr/>
        </p:nvSpPr>
        <p:spPr>
          <a:xfrm>
            <a:off x="4356100" y="2060575"/>
            <a:ext cx="4248150" cy="45085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5231225-8666-479D-B530-70ABD4DE00AE}"/>
              </a:ext>
            </a:extLst>
          </p:cNvPr>
          <p:cNvSpPr/>
          <p:nvPr/>
        </p:nvSpPr>
        <p:spPr>
          <a:xfrm>
            <a:off x="3276600" y="3284538"/>
            <a:ext cx="1509713" cy="51593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7C1CCAD-8EC8-4A7F-A76F-7E014FCE9185}"/>
              </a:ext>
            </a:extLst>
          </p:cNvPr>
          <p:cNvSpPr/>
          <p:nvPr/>
        </p:nvSpPr>
        <p:spPr>
          <a:xfrm>
            <a:off x="5076825" y="4365625"/>
            <a:ext cx="3816350" cy="431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A7A499B-D4C1-4F17-A49A-DE1A36811217}"/>
              </a:ext>
            </a:extLst>
          </p:cNvPr>
          <p:cNvSpPr/>
          <p:nvPr/>
        </p:nvSpPr>
        <p:spPr>
          <a:xfrm>
            <a:off x="1692275" y="5348288"/>
            <a:ext cx="2635250" cy="38576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AF7FF5-3A99-4380-83E0-5279BF3B9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500" y="1125538"/>
            <a:ext cx="7543800" cy="1949450"/>
          </a:xfrm>
        </p:spPr>
        <p:txBody>
          <a:bodyPr/>
          <a:lstStyle/>
          <a:p>
            <a:pPr algn="ctr">
              <a:defRPr/>
            </a:pPr>
            <a:r>
              <a:rPr lang="ar-SA" sz="6000" b="1" dirty="0">
                <a:solidFill>
                  <a:srgbClr val="FF0000"/>
                </a:solidFill>
              </a:rPr>
              <a:t>تح</a:t>
            </a:r>
            <a:r>
              <a:rPr lang="ar-EG" sz="6000" b="1" dirty="0" err="1">
                <a:solidFill>
                  <a:srgbClr val="FF0000"/>
                </a:solidFill>
              </a:rPr>
              <a:t>رير</a:t>
            </a:r>
            <a:r>
              <a:rPr lang="ar-EG" sz="6000" b="1" dirty="0">
                <a:solidFill>
                  <a:srgbClr val="FF0000"/>
                </a:solidFill>
              </a:rPr>
              <a:t> التلخيص العلمي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141AFBE-A8E5-427E-9828-7D9012DE3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D8211A3-CF98-4BC1-B69F-C665AAC6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D12CEB83-312D-497D-9D25-0C3F03AAF822}" type="slidenum">
              <a:rPr lang="ar-SA" altLang="ar-SA">
                <a:solidFill>
                  <a:srgbClr val="FFFFFF"/>
                </a:solidFill>
              </a:rPr>
              <a:pPr/>
              <a:t>4</a:t>
            </a:fld>
            <a:endParaRPr lang="en-US" altLang="ar-SA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1">
            <a:extLst>
              <a:ext uri="{FF2B5EF4-FFF2-40B4-BE49-F238E27FC236}">
                <a16:creationId xmlns:a16="http://schemas.microsoft.com/office/drawing/2014/main" id="{CA877AFF-7AE9-4AE2-8FAA-92688AA5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ar-SA" altLang="ar-SA"/>
          </a:p>
        </p:txBody>
      </p:sp>
      <p:pic>
        <p:nvPicPr>
          <p:cNvPr id="31747" name="عنصر نائب للمحتوى 4">
            <a:extLst>
              <a:ext uri="{FF2B5EF4-FFF2-40B4-BE49-F238E27FC236}">
                <a16:creationId xmlns:a16="http://schemas.microsoft.com/office/drawing/2014/main" id="{47A8B529-D644-42B2-A717-088CFFD80B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18904"/>
          <a:stretch>
            <a:fillRect/>
          </a:stretch>
        </p:blipFill>
        <p:spPr>
          <a:xfrm>
            <a:off x="180975" y="0"/>
            <a:ext cx="8928100" cy="6769100"/>
          </a:xfrm>
        </p:spPr>
      </p:pic>
      <p:sp>
        <p:nvSpPr>
          <p:cNvPr id="31748" name="عنصر نائب لرقم الشريحة 3">
            <a:extLst>
              <a:ext uri="{FF2B5EF4-FFF2-40B4-BE49-F238E27FC236}">
                <a16:creationId xmlns:a16="http://schemas.microsoft.com/office/drawing/2014/main" id="{5BD58469-C246-4E7F-A10E-6915D4E0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8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8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8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8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8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8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8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8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8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FontTx/>
              <a:buNone/>
            </a:pPr>
            <a:fld id="{06578235-7B3E-4620-8FCB-8C53FBFF889C}" type="slidenum">
              <a:rPr lang="ar-SA" altLang="ar-SA">
                <a:solidFill>
                  <a:srgbClr val="FE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ar-SA">
              <a:solidFill>
                <a:srgbClr val="FE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ABC3560-8BA1-4F00-8CAE-10A0E83EE1B4}"/>
              </a:ext>
            </a:extLst>
          </p:cNvPr>
          <p:cNvSpPr/>
          <p:nvPr/>
        </p:nvSpPr>
        <p:spPr>
          <a:xfrm>
            <a:off x="7019925" y="1268413"/>
            <a:ext cx="1944688" cy="431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FBCE984-8983-46AD-BA56-C693FF9A302C}"/>
              </a:ext>
            </a:extLst>
          </p:cNvPr>
          <p:cNvSpPr/>
          <p:nvPr/>
        </p:nvSpPr>
        <p:spPr>
          <a:xfrm>
            <a:off x="6659563" y="2420938"/>
            <a:ext cx="2160587" cy="36036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3FE9C8C-E908-4F96-B517-6DC945902A1A}"/>
              </a:ext>
            </a:extLst>
          </p:cNvPr>
          <p:cNvSpPr/>
          <p:nvPr/>
        </p:nvSpPr>
        <p:spPr>
          <a:xfrm>
            <a:off x="5510213" y="3384550"/>
            <a:ext cx="1509712" cy="431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635774E-D3F2-4231-B76F-7C894533B384}"/>
              </a:ext>
            </a:extLst>
          </p:cNvPr>
          <p:cNvSpPr/>
          <p:nvPr/>
        </p:nvSpPr>
        <p:spPr>
          <a:xfrm>
            <a:off x="2195513" y="4868863"/>
            <a:ext cx="2016125" cy="36036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083732C-A22E-4183-8445-08849392B322}"/>
              </a:ext>
            </a:extLst>
          </p:cNvPr>
          <p:cNvSpPr/>
          <p:nvPr/>
        </p:nvSpPr>
        <p:spPr>
          <a:xfrm>
            <a:off x="2700338" y="6165850"/>
            <a:ext cx="1150937" cy="431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1174</TotalTime>
  <Words>16</Words>
  <Application>Microsoft Office PowerPoint</Application>
  <PresentationFormat>عرض على الشاشة (4:3)</PresentationFormat>
  <Paragraphs>8</Paragraphs>
  <Slides>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5</vt:i4>
      </vt:variant>
    </vt:vector>
  </HeadingPairs>
  <TitlesOfParts>
    <vt:vector size="17" baseType="lpstr">
      <vt:lpstr>Comic Sans MS</vt:lpstr>
      <vt:lpstr>Arial</vt:lpstr>
      <vt:lpstr>Calibri Light</vt:lpstr>
      <vt:lpstr>Times New Roman</vt:lpstr>
      <vt:lpstr>Calibri</vt:lpstr>
      <vt:lpstr>Century Gothic</vt:lpstr>
      <vt:lpstr>Tahoma</vt:lpstr>
      <vt:lpstr>Wingdings 3</vt:lpstr>
      <vt:lpstr>Monotype Koufi</vt:lpstr>
      <vt:lpstr>Traditional Arabic</vt:lpstr>
      <vt:lpstr>أثر رجعي</vt:lpstr>
      <vt:lpstr>ربطة</vt:lpstr>
      <vt:lpstr>  تحرير البحث العلمي </vt:lpstr>
      <vt:lpstr>عرض تقديمي في PowerPoint</vt:lpstr>
      <vt:lpstr>عرض تقديمي في PowerPoint</vt:lpstr>
      <vt:lpstr>تحرير التلخيص العلمي</vt:lpstr>
      <vt:lpstr>عرض تقديمي في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السيرة الذاتية</dc:title>
  <dc:creator>TOSHIBA</dc:creator>
  <cp:lastModifiedBy>ن</cp:lastModifiedBy>
  <cp:revision>120</cp:revision>
  <dcterms:created xsi:type="dcterms:W3CDTF">2011-02-02T19:47:00Z</dcterms:created>
  <dcterms:modified xsi:type="dcterms:W3CDTF">2020-06-05T00:12:26Z</dcterms:modified>
</cp:coreProperties>
</file>