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9680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283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3917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101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26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2902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364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206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4246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7145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591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FF557-C9EA-4C39-9B5F-3DF092A08C36}" type="datetimeFigureOut">
              <a:rPr lang="ar-SA" smtClean="0"/>
              <a:t>07/11/38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23F11-5574-47C4-9382-5DCC0FED6EA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70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7.png"/><Relationship Id="rId21" Type="http://schemas.openxmlformats.org/officeDocument/2006/relationships/image" Target="../media/image34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6.png"/><Relationship Id="rId16" Type="http://schemas.openxmlformats.org/officeDocument/2006/relationships/image" Target="../media/image29.png"/><Relationship Id="rId20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9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8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01600" y="88900"/>
            <a:ext cx="11976100" cy="66548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050" y="825499"/>
            <a:ext cx="11065199" cy="1072989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9265" y="1898488"/>
            <a:ext cx="2883658" cy="3657917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9822" y="1898488"/>
            <a:ext cx="2694666" cy="3560373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6228" y="1898487"/>
            <a:ext cx="2737341" cy="3560373"/>
          </a:xfrm>
          <a:prstGeom prst="rect">
            <a:avLst/>
          </a:prstGeom>
        </p:spPr>
      </p:pic>
      <p:pic>
        <p:nvPicPr>
          <p:cNvPr id="10" name="صورة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824" y="1898487"/>
            <a:ext cx="2755631" cy="3633531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888759" y="5263008"/>
            <a:ext cx="1487553" cy="1774090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31965" y="5263008"/>
            <a:ext cx="1487553" cy="1774090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81101" y="5345311"/>
            <a:ext cx="1347333" cy="1609483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16986" y="5445883"/>
            <a:ext cx="1219306" cy="1457070"/>
          </a:xfrm>
          <a:prstGeom prst="rect">
            <a:avLst/>
          </a:prstGeom>
        </p:spPr>
      </p:pic>
      <p:sp>
        <p:nvSpPr>
          <p:cNvPr id="15" name="مستطيل 14"/>
          <p:cNvSpPr/>
          <p:nvPr/>
        </p:nvSpPr>
        <p:spPr>
          <a:xfrm>
            <a:off x="3297012" y="266696"/>
            <a:ext cx="5386173" cy="558801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/>
              <a:t>تجارب غذائية وحدة الأصحاب</a:t>
            </a:r>
            <a:endParaRPr lang="ar-SA" sz="3600" b="1" dirty="0"/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59982" y="2133193"/>
            <a:ext cx="963251" cy="883997"/>
          </a:xfrm>
          <a:prstGeom prst="rect">
            <a:avLst/>
          </a:prstGeom>
        </p:spPr>
      </p:pic>
      <p:pic>
        <p:nvPicPr>
          <p:cNvPr id="17" name="صورة 16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358361" y="2081373"/>
            <a:ext cx="1060796" cy="987638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287149">
            <a:off x="10207104" y="3462246"/>
            <a:ext cx="1585097" cy="1310754"/>
          </a:xfrm>
          <a:prstGeom prst="rect">
            <a:avLst/>
          </a:prstGeom>
        </p:spPr>
      </p:pic>
      <p:pic>
        <p:nvPicPr>
          <p:cNvPr id="20" name="صورة 1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767259" y="3268668"/>
            <a:ext cx="1585097" cy="1310754"/>
          </a:xfrm>
          <a:prstGeom prst="rect">
            <a:avLst/>
          </a:prstGeom>
        </p:spPr>
      </p:pic>
      <p:pic>
        <p:nvPicPr>
          <p:cNvPr id="21" name="صورة 2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20989950">
            <a:off x="9311310" y="3125557"/>
            <a:ext cx="1585097" cy="1310754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589283" y="2219696"/>
            <a:ext cx="2164268" cy="658425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088763" y="3120256"/>
            <a:ext cx="1261981" cy="1158340"/>
          </a:xfrm>
          <a:prstGeom prst="rect">
            <a:avLst/>
          </a:prstGeom>
        </p:spPr>
      </p:pic>
      <p:pic>
        <p:nvPicPr>
          <p:cNvPr id="24" name="صورة 2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755351" y="2514514"/>
            <a:ext cx="2158171" cy="1835055"/>
          </a:xfrm>
          <a:prstGeom prst="rect">
            <a:avLst/>
          </a:prstGeom>
        </p:spPr>
      </p:pic>
      <p:pic>
        <p:nvPicPr>
          <p:cNvPr id="25" name="صورة 2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306950" y="2160628"/>
            <a:ext cx="871804" cy="908383"/>
          </a:xfrm>
          <a:prstGeom prst="rect">
            <a:avLst/>
          </a:prstGeom>
        </p:spPr>
      </p:pic>
      <p:pic>
        <p:nvPicPr>
          <p:cNvPr id="26" name="صورة 2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63901" y="2108232"/>
            <a:ext cx="1493649" cy="1591194"/>
          </a:xfrm>
          <a:prstGeom prst="rect">
            <a:avLst/>
          </a:prstGeom>
        </p:spPr>
      </p:pic>
      <p:pic>
        <p:nvPicPr>
          <p:cNvPr id="27" name="صورة 2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2045542" y="3652900"/>
            <a:ext cx="938865" cy="59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894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101600" y="88900"/>
            <a:ext cx="11976100" cy="6654800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343" y="5484597"/>
            <a:ext cx="1487553" cy="1774090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4124" y="5484597"/>
            <a:ext cx="1487553" cy="1774090"/>
          </a:xfrm>
          <a:prstGeom prst="rect">
            <a:avLst/>
          </a:prstGeom>
        </p:spPr>
      </p:pic>
      <p:pic>
        <p:nvPicPr>
          <p:cNvPr id="13" name="صورة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5729" y="5555048"/>
            <a:ext cx="1347333" cy="1609483"/>
          </a:xfrm>
          <a:prstGeom prst="rect">
            <a:avLst/>
          </a:prstGeom>
        </p:spPr>
      </p:pic>
      <p:pic>
        <p:nvPicPr>
          <p:cNvPr id="14" name="صورة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9770" y="5612339"/>
            <a:ext cx="1219306" cy="1457070"/>
          </a:xfrm>
          <a:prstGeom prst="rect">
            <a:avLst/>
          </a:prstGeom>
        </p:spPr>
      </p:pic>
      <p:sp>
        <p:nvSpPr>
          <p:cNvPr id="15" name="مستطيل 14"/>
          <p:cNvSpPr/>
          <p:nvPr/>
        </p:nvSpPr>
        <p:spPr>
          <a:xfrm>
            <a:off x="3297012" y="266696"/>
            <a:ext cx="5386173" cy="558801"/>
          </a:xfrm>
          <a:prstGeom prst="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600" b="1" dirty="0" smtClean="0"/>
              <a:t>تجارب غذائية وحدة الأصحاب</a:t>
            </a:r>
            <a:endParaRPr lang="ar-SA" sz="3600" b="1" dirty="0"/>
          </a:p>
        </p:txBody>
      </p:sp>
      <p:pic>
        <p:nvPicPr>
          <p:cNvPr id="2" name="صورة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1071" y="746201"/>
            <a:ext cx="11498053" cy="1072989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85752" y="1537430"/>
            <a:ext cx="2914141" cy="4474852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33386" y="1537430"/>
            <a:ext cx="2694666" cy="4377307"/>
          </a:xfrm>
          <a:prstGeom prst="rect">
            <a:avLst/>
          </a:prstGeom>
        </p:spPr>
      </p:pic>
      <p:pic>
        <p:nvPicPr>
          <p:cNvPr id="18" name="صورة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3279" y="1524731"/>
            <a:ext cx="2688569" cy="4377307"/>
          </a:xfrm>
          <a:prstGeom prst="rect">
            <a:avLst/>
          </a:prstGeom>
        </p:spPr>
      </p:pic>
      <p:pic>
        <p:nvPicPr>
          <p:cNvPr id="28" name="صورة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6070" y="1524731"/>
            <a:ext cx="2792210" cy="4450466"/>
          </a:xfrm>
          <a:prstGeom prst="rect">
            <a:avLst/>
          </a:prstGeom>
        </p:spPr>
      </p:pic>
      <p:pic>
        <p:nvPicPr>
          <p:cNvPr id="29" name="صورة 2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703457" y="1718515"/>
            <a:ext cx="847417" cy="932769"/>
          </a:xfrm>
          <a:prstGeom prst="rect">
            <a:avLst/>
          </a:prstGeom>
        </p:spPr>
      </p:pic>
      <p:pic>
        <p:nvPicPr>
          <p:cNvPr id="30" name="صورة 2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233536" y="1711588"/>
            <a:ext cx="1164437" cy="1457070"/>
          </a:xfrm>
          <a:prstGeom prst="rect">
            <a:avLst/>
          </a:prstGeom>
        </p:spPr>
      </p:pic>
      <p:pic>
        <p:nvPicPr>
          <p:cNvPr id="31" name="صورة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397973" y="2857653"/>
            <a:ext cx="926672" cy="1353429"/>
          </a:xfrm>
          <a:prstGeom prst="rect">
            <a:avLst/>
          </a:prstGeom>
        </p:spPr>
      </p:pic>
      <p:pic>
        <p:nvPicPr>
          <p:cNvPr id="32" name="صورة 3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736343" y="3354041"/>
            <a:ext cx="493819" cy="621846"/>
          </a:xfrm>
          <a:prstGeom prst="rect">
            <a:avLst/>
          </a:prstGeom>
        </p:spPr>
      </p:pic>
      <p:pic>
        <p:nvPicPr>
          <p:cNvPr id="33" name="صورة 32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312383" y="3807627"/>
            <a:ext cx="493819" cy="621846"/>
          </a:xfrm>
          <a:prstGeom prst="rect">
            <a:avLst/>
          </a:prstGeom>
        </p:spPr>
      </p:pic>
      <p:pic>
        <p:nvPicPr>
          <p:cNvPr id="34" name="صورة 3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151063" y="3838515"/>
            <a:ext cx="493819" cy="621846"/>
          </a:xfrm>
          <a:prstGeom prst="rect">
            <a:avLst/>
          </a:prstGeom>
        </p:spPr>
      </p:pic>
      <p:pic>
        <p:nvPicPr>
          <p:cNvPr id="35" name="صورة 34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736343" y="4223113"/>
            <a:ext cx="493819" cy="621846"/>
          </a:xfrm>
          <a:prstGeom prst="rect">
            <a:avLst/>
          </a:prstGeom>
        </p:spPr>
      </p:pic>
      <p:pic>
        <p:nvPicPr>
          <p:cNvPr id="36" name="صورة 3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508170" y="1807924"/>
            <a:ext cx="1170533" cy="981541"/>
          </a:xfrm>
          <a:prstGeom prst="rect">
            <a:avLst/>
          </a:prstGeom>
        </p:spPr>
      </p:pic>
      <p:pic>
        <p:nvPicPr>
          <p:cNvPr id="37" name="صورة 3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324006" y="1843616"/>
            <a:ext cx="1170533" cy="981541"/>
          </a:xfrm>
          <a:prstGeom prst="rect">
            <a:avLst/>
          </a:prstGeom>
        </p:spPr>
      </p:pic>
      <p:pic>
        <p:nvPicPr>
          <p:cNvPr id="38" name="صورة 3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605953" y="3810334"/>
            <a:ext cx="1822862" cy="1133954"/>
          </a:xfrm>
          <a:prstGeom prst="rect">
            <a:avLst/>
          </a:prstGeom>
        </p:spPr>
      </p:pic>
      <p:pic>
        <p:nvPicPr>
          <p:cNvPr id="39" name="صورة 3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3963198" y="3888103"/>
            <a:ext cx="1341236" cy="1341236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726698" y="1788044"/>
            <a:ext cx="847417" cy="932769"/>
          </a:xfrm>
          <a:prstGeom prst="rect">
            <a:avLst/>
          </a:prstGeom>
        </p:spPr>
      </p:pic>
      <p:pic>
        <p:nvPicPr>
          <p:cNvPr id="41" name="صورة 40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662472" y="1828842"/>
            <a:ext cx="1164437" cy="1457070"/>
          </a:xfrm>
          <a:prstGeom prst="rect">
            <a:avLst/>
          </a:prstGeom>
        </p:spPr>
      </p:pic>
      <p:pic>
        <p:nvPicPr>
          <p:cNvPr id="42" name="صورة 4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3982709" y="3213249"/>
            <a:ext cx="493819" cy="621846"/>
          </a:xfrm>
          <a:prstGeom prst="rect">
            <a:avLst/>
          </a:prstGeom>
        </p:spPr>
      </p:pic>
      <p:pic>
        <p:nvPicPr>
          <p:cNvPr id="43" name="صورة 4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741821" y="2166212"/>
            <a:ext cx="2298391" cy="2334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09143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</Words>
  <Application>Microsoft Office PowerPoint</Application>
  <PresentationFormat>ملء الشاشة</PresentationFormat>
  <Paragraphs>2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jawaher alnefaie</dc:creator>
  <cp:lastModifiedBy>jawaher alnefaie</cp:lastModifiedBy>
  <cp:revision>5</cp:revision>
  <dcterms:created xsi:type="dcterms:W3CDTF">2017-07-30T16:51:34Z</dcterms:created>
  <dcterms:modified xsi:type="dcterms:W3CDTF">2017-07-30T17:22:49Z</dcterms:modified>
</cp:coreProperties>
</file>