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96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8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391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01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26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02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364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20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246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714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91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F557-C9EA-4C39-9B5F-3DF092A08C36}" type="datetimeFigureOut">
              <a:rPr lang="ar-SA" smtClean="0"/>
              <a:t>07/11/38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23F11-5574-47C4-9382-5DCC0FED6E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709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7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6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9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8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1600" y="88900"/>
            <a:ext cx="11976100" cy="6654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50" y="825499"/>
            <a:ext cx="11065199" cy="1072989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265" y="1898488"/>
            <a:ext cx="2883658" cy="3657917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822" y="1898488"/>
            <a:ext cx="2694666" cy="3560373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228" y="1898487"/>
            <a:ext cx="2737341" cy="3560373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824" y="1898487"/>
            <a:ext cx="2755631" cy="3633531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8759" y="5263008"/>
            <a:ext cx="1487553" cy="1774090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1965" y="5263008"/>
            <a:ext cx="1487553" cy="1774090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1101" y="5345311"/>
            <a:ext cx="1347333" cy="1609483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16986" y="5445883"/>
            <a:ext cx="1219306" cy="1457070"/>
          </a:xfrm>
          <a:prstGeom prst="rect">
            <a:avLst/>
          </a:prstGeom>
        </p:spPr>
      </p:pic>
      <p:sp>
        <p:nvSpPr>
          <p:cNvPr id="15" name="مستطيل 14"/>
          <p:cNvSpPr/>
          <p:nvPr/>
        </p:nvSpPr>
        <p:spPr>
          <a:xfrm>
            <a:off x="3297012" y="266696"/>
            <a:ext cx="5386173" cy="55880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تجارب غذائية وحدة الأصحاب</a:t>
            </a:r>
            <a:endParaRPr lang="ar-SA" sz="3600" b="1" dirty="0"/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59982" y="2133193"/>
            <a:ext cx="963251" cy="883997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58361" y="2081373"/>
            <a:ext cx="1060796" cy="987638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287149">
            <a:off x="10207104" y="3462246"/>
            <a:ext cx="1585097" cy="1310754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67259" y="3268668"/>
            <a:ext cx="1585097" cy="1310754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989950">
            <a:off x="9311310" y="3125557"/>
            <a:ext cx="1585097" cy="1310754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9283" y="2219696"/>
            <a:ext cx="2164268" cy="658425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88763" y="3120256"/>
            <a:ext cx="1261981" cy="1158340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55351" y="2514514"/>
            <a:ext cx="2158171" cy="1835055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306950" y="2160628"/>
            <a:ext cx="871804" cy="908383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3901" y="2108232"/>
            <a:ext cx="1493649" cy="1591194"/>
          </a:xfrm>
          <a:prstGeom prst="rect">
            <a:avLst/>
          </a:prstGeom>
        </p:spPr>
      </p:pic>
      <p:pic>
        <p:nvPicPr>
          <p:cNvPr id="27" name="صورة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45542" y="3652900"/>
            <a:ext cx="93886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9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1600" y="88900"/>
            <a:ext cx="11976100" cy="66548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343" y="5484597"/>
            <a:ext cx="1487553" cy="1774090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124" y="5484597"/>
            <a:ext cx="1487553" cy="1774090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729" y="5555048"/>
            <a:ext cx="1347333" cy="1609483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770" y="5612339"/>
            <a:ext cx="1219306" cy="1457070"/>
          </a:xfrm>
          <a:prstGeom prst="rect">
            <a:avLst/>
          </a:prstGeom>
        </p:spPr>
      </p:pic>
      <p:sp>
        <p:nvSpPr>
          <p:cNvPr id="15" name="مستطيل 14"/>
          <p:cNvSpPr/>
          <p:nvPr/>
        </p:nvSpPr>
        <p:spPr>
          <a:xfrm>
            <a:off x="3297012" y="266696"/>
            <a:ext cx="5386173" cy="55880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تجارب غذائية وحدة الأصحاب</a:t>
            </a:r>
            <a:endParaRPr lang="ar-SA" sz="3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071" y="746201"/>
            <a:ext cx="11498053" cy="1072989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5752" y="1537430"/>
            <a:ext cx="2914141" cy="4474852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3386" y="1537430"/>
            <a:ext cx="2694666" cy="4377307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3279" y="1524731"/>
            <a:ext cx="2688569" cy="4377307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6070" y="1524731"/>
            <a:ext cx="2792210" cy="4450466"/>
          </a:xfrm>
          <a:prstGeom prst="rect">
            <a:avLst/>
          </a:prstGeom>
        </p:spPr>
      </p:pic>
      <p:pic>
        <p:nvPicPr>
          <p:cNvPr id="29" name="صورة 2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03457" y="1718515"/>
            <a:ext cx="847417" cy="932769"/>
          </a:xfrm>
          <a:prstGeom prst="rect">
            <a:avLst/>
          </a:prstGeom>
        </p:spPr>
      </p:pic>
      <p:pic>
        <p:nvPicPr>
          <p:cNvPr id="30" name="صورة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33536" y="1711588"/>
            <a:ext cx="1164437" cy="1457070"/>
          </a:xfrm>
          <a:prstGeom prst="rect">
            <a:avLst/>
          </a:prstGeom>
        </p:spPr>
      </p:pic>
      <p:pic>
        <p:nvPicPr>
          <p:cNvPr id="31" name="صورة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97973" y="2857653"/>
            <a:ext cx="926672" cy="1353429"/>
          </a:xfrm>
          <a:prstGeom prst="rect">
            <a:avLst/>
          </a:prstGeom>
        </p:spPr>
      </p:pic>
      <p:pic>
        <p:nvPicPr>
          <p:cNvPr id="32" name="صورة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736343" y="3354041"/>
            <a:ext cx="493819" cy="621846"/>
          </a:xfrm>
          <a:prstGeom prst="rect">
            <a:avLst/>
          </a:prstGeom>
        </p:spPr>
      </p:pic>
      <p:pic>
        <p:nvPicPr>
          <p:cNvPr id="33" name="صورة 3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12383" y="3807627"/>
            <a:ext cx="493819" cy="621846"/>
          </a:xfrm>
          <a:prstGeom prst="rect">
            <a:avLst/>
          </a:prstGeom>
        </p:spPr>
      </p:pic>
      <p:pic>
        <p:nvPicPr>
          <p:cNvPr id="34" name="صورة 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51063" y="3838515"/>
            <a:ext cx="493819" cy="621846"/>
          </a:xfrm>
          <a:prstGeom prst="rect">
            <a:avLst/>
          </a:prstGeom>
        </p:spPr>
      </p:pic>
      <p:pic>
        <p:nvPicPr>
          <p:cNvPr id="35" name="صورة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736343" y="4223113"/>
            <a:ext cx="493819" cy="621846"/>
          </a:xfrm>
          <a:prstGeom prst="rect">
            <a:avLst/>
          </a:prstGeom>
        </p:spPr>
      </p:pic>
      <p:pic>
        <p:nvPicPr>
          <p:cNvPr id="36" name="صورة 3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08170" y="1807924"/>
            <a:ext cx="1170533" cy="981541"/>
          </a:xfrm>
          <a:prstGeom prst="rect">
            <a:avLst/>
          </a:prstGeom>
        </p:spPr>
      </p:pic>
      <p:pic>
        <p:nvPicPr>
          <p:cNvPr id="37" name="صورة 3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24006" y="1843616"/>
            <a:ext cx="1170533" cy="981541"/>
          </a:xfrm>
          <a:prstGeom prst="rect">
            <a:avLst/>
          </a:prstGeom>
        </p:spPr>
      </p:pic>
      <p:pic>
        <p:nvPicPr>
          <p:cNvPr id="38" name="صورة 3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05953" y="3810334"/>
            <a:ext cx="1822862" cy="1133954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963198" y="3888103"/>
            <a:ext cx="1341236" cy="1341236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726698" y="1788044"/>
            <a:ext cx="847417" cy="932769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62472" y="1828842"/>
            <a:ext cx="1164437" cy="1457070"/>
          </a:xfrm>
          <a:prstGeom prst="rect">
            <a:avLst/>
          </a:prstGeom>
        </p:spPr>
      </p:pic>
      <p:pic>
        <p:nvPicPr>
          <p:cNvPr id="42" name="صورة 4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982709" y="3213249"/>
            <a:ext cx="493819" cy="621846"/>
          </a:xfrm>
          <a:prstGeom prst="rect">
            <a:avLst/>
          </a:prstGeom>
        </p:spPr>
      </p:pic>
      <p:pic>
        <p:nvPicPr>
          <p:cNvPr id="43" name="صورة 4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41821" y="2166212"/>
            <a:ext cx="2298391" cy="23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914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ملء الشاشة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5</cp:revision>
  <dcterms:created xsi:type="dcterms:W3CDTF">2017-07-30T16:51:34Z</dcterms:created>
  <dcterms:modified xsi:type="dcterms:W3CDTF">2017-07-30T17:22:49Z</dcterms:modified>
</cp:coreProperties>
</file>