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8288000" cy="9144000"/>
  <p:notesSz cx="6858000" cy="9144000"/>
  <p:defaultTextStyle>
    <a:defPPr>
      <a:defRPr lang="en-US"/>
    </a:defPPr>
    <a:lvl1pPr algn="l" defTabSz="1566863" rtl="0" fontAlgn="base">
      <a:spcBef>
        <a:spcPct val="0"/>
      </a:spcBef>
      <a:spcAft>
        <a:spcPct val="0"/>
      </a:spcAft>
      <a:defRPr sz="3100"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782638" indent="-325438" algn="l" defTabSz="1566863" rtl="0" fontAlgn="base">
      <a:spcBef>
        <a:spcPct val="0"/>
      </a:spcBef>
      <a:spcAft>
        <a:spcPct val="0"/>
      </a:spcAft>
      <a:defRPr sz="3100"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1566863" indent="-652463" algn="l" defTabSz="1566863" rtl="0" fontAlgn="base">
      <a:spcBef>
        <a:spcPct val="0"/>
      </a:spcBef>
      <a:spcAft>
        <a:spcPct val="0"/>
      </a:spcAft>
      <a:defRPr sz="3100"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2351088" indent="-979488" algn="l" defTabSz="1566863" rtl="0" fontAlgn="base">
      <a:spcBef>
        <a:spcPct val="0"/>
      </a:spcBef>
      <a:spcAft>
        <a:spcPct val="0"/>
      </a:spcAft>
      <a:defRPr sz="3100"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3133725" indent="-1304925" algn="l" defTabSz="1566863" rtl="0" fontAlgn="base">
      <a:spcBef>
        <a:spcPct val="0"/>
      </a:spcBef>
      <a:spcAft>
        <a:spcPct val="0"/>
      </a:spcAft>
      <a:defRPr sz="3100"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sz="3100"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sz="3100"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sz="3100"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sz="3100"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29" d="100"/>
          <a:sy n="29" d="100"/>
        </p:scale>
        <p:origin x="-804" y="-102"/>
      </p:cViewPr>
      <p:guideLst>
        <p:guide orient="horz" pos="2880"/>
        <p:guide pos="57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2840568"/>
            <a:ext cx="155448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00" y="5181600"/>
            <a:ext cx="12801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837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5674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3511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1349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9186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7023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4861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2698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D483B9-EA5A-45A4-8F91-ACCB44EC862F}" type="datetimeFigureOut">
              <a:rPr lang="en-US"/>
              <a:pPr>
                <a:defRPr/>
              </a:pPr>
              <a:t>12/19/2017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7DB6DF-C38D-441D-B82D-74A405CAE6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871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10FDFF-9450-48AD-9008-CADC8C086F86}" type="datetimeFigureOut">
              <a:rPr lang="en-US"/>
              <a:pPr>
                <a:defRPr/>
              </a:pPr>
              <a:t>12/19/2017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D06A2C-5E7A-464D-98F3-A29532A7F1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216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258800" y="366185"/>
            <a:ext cx="411480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366185"/>
            <a:ext cx="1203960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7A10DE-949F-4D17-925D-DA5269A287B8}" type="datetimeFigureOut">
              <a:rPr lang="en-US"/>
              <a:pPr>
                <a:defRPr/>
              </a:pPr>
              <a:t>12/19/2017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6C019A-0F35-459C-BFC3-44505A960A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077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86ABDE-2DFC-4357-9C52-15187328423C}" type="datetimeFigureOut">
              <a:rPr lang="en-US"/>
              <a:pPr>
                <a:defRPr/>
              </a:pPr>
              <a:t>12/19/2017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0F8F1F-888A-4910-BA1B-DCC60EF97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932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26" y="5875867"/>
            <a:ext cx="15544800" cy="1816100"/>
          </a:xfrm>
        </p:spPr>
        <p:txBody>
          <a:bodyPr anchor="t"/>
          <a:lstStyle>
            <a:lvl1pPr algn="l">
              <a:defRPr sz="69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4626" y="3875618"/>
            <a:ext cx="15544800" cy="2000249"/>
          </a:xfrm>
        </p:spPr>
        <p:txBody>
          <a:bodyPr anchor="b"/>
          <a:lstStyle>
            <a:lvl1pPr marL="0" indent="0">
              <a:buNone/>
              <a:defRPr sz="3400">
                <a:solidFill>
                  <a:schemeClr val="tx1">
                    <a:tint val="75000"/>
                  </a:schemeClr>
                </a:solidFill>
              </a:defRPr>
            </a:lvl1pPr>
            <a:lvl2pPr marL="783732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2pPr>
            <a:lvl3pPr marL="1567464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3pPr>
            <a:lvl4pPr marL="2351197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4pPr>
            <a:lvl5pPr marL="3134929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5pPr>
            <a:lvl6pPr marL="3918661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6pPr>
            <a:lvl7pPr marL="4702393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7pPr>
            <a:lvl8pPr marL="5486126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8pPr>
            <a:lvl9pPr marL="6269858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058C92-975D-4C21-857E-EFD174AE0331}" type="datetimeFigureOut">
              <a:rPr lang="en-US"/>
              <a:pPr>
                <a:defRPr/>
              </a:pPr>
              <a:t>12/19/2017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0EB3BE-7F6D-49A6-8850-D62D5137DA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684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2133601"/>
            <a:ext cx="8077200" cy="6034617"/>
          </a:xfrm>
        </p:spPr>
        <p:txBody>
          <a:bodyPr/>
          <a:lstStyle>
            <a:lvl1pPr>
              <a:defRPr sz="4800"/>
            </a:lvl1pPr>
            <a:lvl2pPr>
              <a:defRPr sz="4100"/>
            </a:lvl2pPr>
            <a:lvl3pPr>
              <a:defRPr sz="34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296400" y="2133601"/>
            <a:ext cx="8077200" cy="6034617"/>
          </a:xfrm>
        </p:spPr>
        <p:txBody>
          <a:bodyPr/>
          <a:lstStyle>
            <a:lvl1pPr>
              <a:defRPr sz="4800"/>
            </a:lvl1pPr>
            <a:lvl2pPr>
              <a:defRPr sz="4100"/>
            </a:lvl2pPr>
            <a:lvl3pPr>
              <a:defRPr sz="34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D291E1-0AB9-46FC-A8DA-4F0FC68A5E89}" type="datetimeFigureOut">
              <a:rPr lang="en-US"/>
              <a:pPr>
                <a:defRPr/>
              </a:pPr>
              <a:t>12/19/2017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3132A9-4A36-4493-9768-030913B05A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787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046817"/>
            <a:ext cx="8080376" cy="853016"/>
          </a:xfrm>
        </p:spPr>
        <p:txBody>
          <a:bodyPr anchor="b"/>
          <a:lstStyle>
            <a:lvl1pPr marL="0" indent="0">
              <a:buNone/>
              <a:defRPr sz="4100" b="1"/>
            </a:lvl1pPr>
            <a:lvl2pPr marL="783732" indent="0">
              <a:buNone/>
              <a:defRPr sz="3400" b="1"/>
            </a:lvl2pPr>
            <a:lvl3pPr marL="1567464" indent="0">
              <a:buNone/>
              <a:defRPr sz="3100" b="1"/>
            </a:lvl3pPr>
            <a:lvl4pPr marL="2351197" indent="0">
              <a:buNone/>
              <a:defRPr sz="2700" b="1"/>
            </a:lvl4pPr>
            <a:lvl5pPr marL="3134929" indent="0">
              <a:buNone/>
              <a:defRPr sz="2700" b="1"/>
            </a:lvl5pPr>
            <a:lvl6pPr marL="3918661" indent="0">
              <a:buNone/>
              <a:defRPr sz="2700" b="1"/>
            </a:lvl6pPr>
            <a:lvl7pPr marL="4702393" indent="0">
              <a:buNone/>
              <a:defRPr sz="2700" b="1"/>
            </a:lvl7pPr>
            <a:lvl8pPr marL="5486126" indent="0">
              <a:buNone/>
              <a:defRPr sz="2700" b="1"/>
            </a:lvl8pPr>
            <a:lvl9pPr marL="6269858" indent="0">
              <a:buNone/>
              <a:defRPr sz="2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4400" y="2899833"/>
            <a:ext cx="8080376" cy="5268384"/>
          </a:xfrm>
        </p:spPr>
        <p:txBody>
          <a:bodyPr/>
          <a:lstStyle>
            <a:lvl1pPr>
              <a:defRPr sz="4100"/>
            </a:lvl1pPr>
            <a:lvl2pPr>
              <a:defRPr sz="3400"/>
            </a:lvl2pPr>
            <a:lvl3pPr>
              <a:defRPr sz="31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290051" y="2046817"/>
            <a:ext cx="8083550" cy="853016"/>
          </a:xfrm>
        </p:spPr>
        <p:txBody>
          <a:bodyPr anchor="b"/>
          <a:lstStyle>
            <a:lvl1pPr marL="0" indent="0">
              <a:buNone/>
              <a:defRPr sz="4100" b="1"/>
            </a:lvl1pPr>
            <a:lvl2pPr marL="783732" indent="0">
              <a:buNone/>
              <a:defRPr sz="3400" b="1"/>
            </a:lvl2pPr>
            <a:lvl3pPr marL="1567464" indent="0">
              <a:buNone/>
              <a:defRPr sz="3100" b="1"/>
            </a:lvl3pPr>
            <a:lvl4pPr marL="2351197" indent="0">
              <a:buNone/>
              <a:defRPr sz="2700" b="1"/>
            </a:lvl4pPr>
            <a:lvl5pPr marL="3134929" indent="0">
              <a:buNone/>
              <a:defRPr sz="2700" b="1"/>
            </a:lvl5pPr>
            <a:lvl6pPr marL="3918661" indent="0">
              <a:buNone/>
              <a:defRPr sz="2700" b="1"/>
            </a:lvl6pPr>
            <a:lvl7pPr marL="4702393" indent="0">
              <a:buNone/>
              <a:defRPr sz="2700" b="1"/>
            </a:lvl7pPr>
            <a:lvl8pPr marL="5486126" indent="0">
              <a:buNone/>
              <a:defRPr sz="2700" b="1"/>
            </a:lvl8pPr>
            <a:lvl9pPr marL="6269858" indent="0">
              <a:buNone/>
              <a:defRPr sz="2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290051" y="2899833"/>
            <a:ext cx="8083550" cy="5268384"/>
          </a:xfrm>
        </p:spPr>
        <p:txBody>
          <a:bodyPr/>
          <a:lstStyle>
            <a:lvl1pPr>
              <a:defRPr sz="4100"/>
            </a:lvl1pPr>
            <a:lvl2pPr>
              <a:defRPr sz="3400"/>
            </a:lvl2pPr>
            <a:lvl3pPr>
              <a:defRPr sz="31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363F51-3CB0-40F5-917D-84D6C7207DD3}" type="datetimeFigureOut">
              <a:rPr lang="en-US"/>
              <a:pPr>
                <a:defRPr/>
              </a:pPr>
              <a:t>12/19/2017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0855EE-657E-4412-BDCE-149B1395A8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699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1C24A6-9762-4377-98A7-E6AF7A1AF848}" type="datetimeFigureOut">
              <a:rPr lang="en-US"/>
              <a:pPr>
                <a:defRPr/>
              </a:pPr>
              <a:t>12/19/2017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1B4415-F486-438E-A860-92B11CD3E6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785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CB7502-A264-4260-AC49-D80FBF733BB0}" type="datetimeFigureOut">
              <a:rPr lang="en-US"/>
              <a:pPr>
                <a:defRPr/>
              </a:pPr>
              <a:t>12/19/2017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2B31DE-7F20-4E64-A2B0-0D665B1CB5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729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364067"/>
            <a:ext cx="6016626" cy="1549400"/>
          </a:xfrm>
        </p:spPr>
        <p:txBody>
          <a:bodyPr anchor="b"/>
          <a:lstStyle>
            <a:lvl1pPr algn="l">
              <a:defRPr sz="34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50100" y="364067"/>
            <a:ext cx="10223500" cy="7804151"/>
          </a:xfrm>
        </p:spPr>
        <p:txBody>
          <a:bodyPr/>
          <a:lstStyle>
            <a:lvl1pPr>
              <a:defRPr sz="5500"/>
            </a:lvl1pPr>
            <a:lvl2pPr>
              <a:defRPr sz="4800"/>
            </a:lvl2pPr>
            <a:lvl3pPr>
              <a:defRPr sz="4100"/>
            </a:lvl3pPr>
            <a:lvl4pPr>
              <a:defRPr sz="3400"/>
            </a:lvl4pPr>
            <a:lvl5pPr>
              <a:defRPr sz="3400"/>
            </a:lvl5pPr>
            <a:lvl6pPr>
              <a:defRPr sz="3400"/>
            </a:lvl6pPr>
            <a:lvl7pPr>
              <a:defRPr sz="3400"/>
            </a:lvl7pPr>
            <a:lvl8pPr>
              <a:defRPr sz="3400"/>
            </a:lvl8pPr>
            <a:lvl9pPr>
              <a:defRPr sz="3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1" y="1913467"/>
            <a:ext cx="6016626" cy="6254751"/>
          </a:xfrm>
        </p:spPr>
        <p:txBody>
          <a:bodyPr/>
          <a:lstStyle>
            <a:lvl1pPr marL="0" indent="0">
              <a:buNone/>
              <a:defRPr sz="2400"/>
            </a:lvl1pPr>
            <a:lvl2pPr marL="783732" indent="0">
              <a:buNone/>
              <a:defRPr sz="2100"/>
            </a:lvl2pPr>
            <a:lvl3pPr marL="1567464" indent="0">
              <a:buNone/>
              <a:defRPr sz="1700"/>
            </a:lvl3pPr>
            <a:lvl4pPr marL="2351197" indent="0">
              <a:buNone/>
              <a:defRPr sz="1500"/>
            </a:lvl4pPr>
            <a:lvl5pPr marL="3134929" indent="0">
              <a:buNone/>
              <a:defRPr sz="1500"/>
            </a:lvl5pPr>
            <a:lvl6pPr marL="3918661" indent="0">
              <a:buNone/>
              <a:defRPr sz="1500"/>
            </a:lvl6pPr>
            <a:lvl7pPr marL="4702393" indent="0">
              <a:buNone/>
              <a:defRPr sz="1500"/>
            </a:lvl7pPr>
            <a:lvl8pPr marL="5486126" indent="0">
              <a:buNone/>
              <a:defRPr sz="1500"/>
            </a:lvl8pPr>
            <a:lvl9pPr marL="6269858" indent="0">
              <a:buNone/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FEE795-2851-4590-AF1C-AB092CA2AEB6}" type="datetimeFigureOut">
              <a:rPr lang="en-US"/>
              <a:pPr>
                <a:defRPr/>
              </a:pPr>
              <a:t>12/19/2017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0C699B-FE57-4EE6-AC8B-3162F6D741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269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84576" y="6400800"/>
            <a:ext cx="10972800" cy="755651"/>
          </a:xfrm>
        </p:spPr>
        <p:txBody>
          <a:bodyPr anchor="b"/>
          <a:lstStyle>
            <a:lvl1pPr algn="l">
              <a:defRPr sz="34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84576" y="817033"/>
            <a:ext cx="10972800" cy="5486400"/>
          </a:xfrm>
        </p:spPr>
        <p:txBody>
          <a:bodyPr rtlCol="0">
            <a:normAutofit/>
          </a:bodyPr>
          <a:lstStyle>
            <a:lvl1pPr marL="0" indent="0">
              <a:buNone/>
              <a:defRPr sz="5500"/>
            </a:lvl1pPr>
            <a:lvl2pPr marL="783732" indent="0">
              <a:buNone/>
              <a:defRPr sz="4800"/>
            </a:lvl2pPr>
            <a:lvl3pPr marL="1567464" indent="0">
              <a:buNone/>
              <a:defRPr sz="4100"/>
            </a:lvl3pPr>
            <a:lvl4pPr marL="2351197" indent="0">
              <a:buNone/>
              <a:defRPr sz="3400"/>
            </a:lvl4pPr>
            <a:lvl5pPr marL="3134929" indent="0">
              <a:buNone/>
              <a:defRPr sz="3400"/>
            </a:lvl5pPr>
            <a:lvl6pPr marL="3918661" indent="0">
              <a:buNone/>
              <a:defRPr sz="3400"/>
            </a:lvl6pPr>
            <a:lvl7pPr marL="4702393" indent="0">
              <a:buNone/>
              <a:defRPr sz="3400"/>
            </a:lvl7pPr>
            <a:lvl8pPr marL="5486126" indent="0">
              <a:buNone/>
              <a:defRPr sz="3400"/>
            </a:lvl8pPr>
            <a:lvl9pPr marL="6269858" indent="0">
              <a:buNone/>
              <a:defRPr sz="34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84576" y="7156451"/>
            <a:ext cx="10972800" cy="1073149"/>
          </a:xfrm>
        </p:spPr>
        <p:txBody>
          <a:bodyPr/>
          <a:lstStyle>
            <a:lvl1pPr marL="0" indent="0">
              <a:buNone/>
              <a:defRPr sz="2400"/>
            </a:lvl1pPr>
            <a:lvl2pPr marL="783732" indent="0">
              <a:buNone/>
              <a:defRPr sz="2100"/>
            </a:lvl2pPr>
            <a:lvl3pPr marL="1567464" indent="0">
              <a:buNone/>
              <a:defRPr sz="1700"/>
            </a:lvl3pPr>
            <a:lvl4pPr marL="2351197" indent="0">
              <a:buNone/>
              <a:defRPr sz="1500"/>
            </a:lvl4pPr>
            <a:lvl5pPr marL="3134929" indent="0">
              <a:buNone/>
              <a:defRPr sz="1500"/>
            </a:lvl5pPr>
            <a:lvl6pPr marL="3918661" indent="0">
              <a:buNone/>
              <a:defRPr sz="1500"/>
            </a:lvl6pPr>
            <a:lvl7pPr marL="4702393" indent="0">
              <a:buNone/>
              <a:defRPr sz="1500"/>
            </a:lvl7pPr>
            <a:lvl8pPr marL="5486126" indent="0">
              <a:buNone/>
              <a:defRPr sz="1500"/>
            </a:lvl8pPr>
            <a:lvl9pPr marL="6269858" indent="0">
              <a:buNone/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E1A8A6-A51A-49A2-A101-3C65EA59C0BC}" type="datetimeFigureOut">
              <a:rPr lang="en-US"/>
              <a:pPr>
                <a:defRPr/>
              </a:pPr>
              <a:t>12/19/2017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2E3A38-31CB-4B7B-AFAB-50B09CCF14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138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914400" y="366713"/>
            <a:ext cx="164592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56746" tIns="78373" rIns="156746" bIns="7837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914400" y="2133600"/>
            <a:ext cx="16459200" cy="603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56746" tIns="78373" rIns="156746" bIns="7837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14400" y="8475663"/>
            <a:ext cx="4267200" cy="485775"/>
          </a:xfrm>
          <a:prstGeom prst="rect">
            <a:avLst/>
          </a:prstGeom>
        </p:spPr>
        <p:txBody>
          <a:bodyPr vert="horz" lIns="156746" tIns="78373" rIns="156746" bIns="78373" rtlCol="0" anchor="ctr"/>
          <a:lstStyle>
            <a:lvl1pPr algn="l" defTabSz="1567464" fontAlgn="auto">
              <a:spcBef>
                <a:spcPts val="0"/>
              </a:spcBef>
              <a:spcAft>
                <a:spcPts val="0"/>
              </a:spcAft>
              <a:defRPr sz="2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A2B6B1E-F331-4C57-A83F-8A632028D8A3}" type="datetimeFigureOut">
              <a:rPr lang="en-US"/>
              <a:pPr>
                <a:defRPr/>
              </a:pPr>
              <a:t>12/19/2017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48400" y="8475663"/>
            <a:ext cx="5791200" cy="485775"/>
          </a:xfrm>
          <a:prstGeom prst="rect">
            <a:avLst/>
          </a:prstGeom>
        </p:spPr>
        <p:txBody>
          <a:bodyPr vert="horz" lIns="156746" tIns="78373" rIns="156746" bIns="78373" rtlCol="0" anchor="ctr"/>
          <a:lstStyle>
            <a:lvl1pPr algn="ctr" defTabSz="1567464" fontAlgn="auto">
              <a:spcBef>
                <a:spcPts val="0"/>
              </a:spcBef>
              <a:spcAft>
                <a:spcPts val="0"/>
              </a:spcAft>
              <a:defRPr sz="2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3106400" y="8475663"/>
            <a:ext cx="4267200" cy="485775"/>
          </a:xfrm>
          <a:prstGeom prst="rect">
            <a:avLst/>
          </a:prstGeom>
        </p:spPr>
        <p:txBody>
          <a:bodyPr vert="horz" lIns="156746" tIns="78373" rIns="156746" bIns="78373" rtlCol="0" anchor="ctr"/>
          <a:lstStyle>
            <a:lvl1pPr algn="r" defTabSz="1567464" fontAlgn="auto">
              <a:spcBef>
                <a:spcPts val="0"/>
              </a:spcBef>
              <a:spcAft>
                <a:spcPts val="0"/>
              </a:spcAft>
              <a:defRPr sz="2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D44FE23-6DD6-4681-8986-89078C72A7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566863" rtl="0" fontAlgn="base">
        <a:spcBef>
          <a:spcPct val="0"/>
        </a:spcBef>
        <a:spcAft>
          <a:spcPct val="0"/>
        </a:spcAft>
        <a:defRPr sz="75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1566863" rtl="0" fontAlgn="base">
        <a:spcBef>
          <a:spcPct val="0"/>
        </a:spcBef>
        <a:spcAft>
          <a:spcPct val="0"/>
        </a:spcAft>
        <a:defRPr sz="7500">
          <a:solidFill>
            <a:schemeClr val="tx1"/>
          </a:solidFill>
          <a:latin typeface="Calibri" pitchFamily="34" charset="0"/>
        </a:defRPr>
      </a:lvl2pPr>
      <a:lvl3pPr algn="ctr" defTabSz="1566863" rtl="0" fontAlgn="base">
        <a:spcBef>
          <a:spcPct val="0"/>
        </a:spcBef>
        <a:spcAft>
          <a:spcPct val="0"/>
        </a:spcAft>
        <a:defRPr sz="7500">
          <a:solidFill>
            <a:schemeClr val="tx1"/>
          </a:solidFill>
          <a:latin typeface="Calibri" pitchFamily="34" charset="0"/>
        </a:defRPr>
      </a:lvl3pPr>
      <a:lvl4pPr algn="ctr" defTabSz="1566863" rtl="0" fontAlgn="base">
        <a:spcBef>
          <a:spcPct val="0"/>
        </a:spcBef>
        <a:spcAft>
          <a:spcPct val="0"/>
        </a:spcAft>
        <a:defRPr sz="7500">
          <a:solidFill>
            <a:schemeClr val="tx1"/>
          </a:solidFill>
          <a:latin typeface="Calibri" pitchFamily="34" charset="0"/>
        </a:defRPr>
      </a:lvl4pPr>
      <a:lvl5pPr algn="ctr" defTabSz="1566863" rtl="0" fontAlgn="base">
        <a:spcBef>
          <a:spcPct val="0"/>
        </a:spcBef>
        <a:spcAft>
          <a:spcPct val="0"/>
        </a:spcAft>
        <a:defRPr sz="7500">
          <a:solidFill>
            <a:schemeClr val="tx1"/>
          </a:solidFill>
          <a:latin typeface="Calibri" pitchFamily="34" charset="0"/>
        </a:defRPr>
      </a:lvl5pPr>
      <a:lvl6pPr marL="457200" algn="ctr" defTabSz="1566863" rtl="0" eaLnBrk="1" fontAlgn="base" hangingPunct="1">
        <a:spcBef>
          <a:spcPct val="0"/>
        </a:spcBef>
        <a:spcAft>
          <a:spcPct val="0"/>
        </a:spcAft>
        <a:defRPr sz="7500">
          <a:solidFill>
            <a:schemeClr val="tx1"/>
          </a:solidFill>
          <a:latin typeface="Calibri" pitchFamily="34" charset="0"/>
        </a:defRPr>
      </a:lvl6pPr>
      <a:lvl7pPr marL="914400" algn="ctr" defTabSz="1566863" rtl="0" eaLnBrk="1" fontAlgn="base" hangingPunct="1">
        <a:spcBef>
          <a:spcPct val="0"/>
        </a:spcBef>
        <a:spcAft>
          <a:spcPct val="0"/>
        </a:spcAft>
        <a:defRPr sz="7500">
          <a:solidFill>
            <a:schemeClr val="tx1"/>
          </a:solidFill>
          <a:latin typeface="Calibri" pitchFamily="34" charset="0"/>
        </a:defRPr>
      </a:lvl7pPr>
      <a:lvl8pPr marL="1371600" algn="ctr" defTabSz="1566863" rtl="0" eaLnBrk="1" fontAlgn="base" hangingPunct="1">
        <a:spcBef>
          <a:spcPct val="0"/>
        </a:spcBef>
        <a:spcAft>
          <a:spcPct val="0"/>
        </a:spcAft>
        <a:defRPr sz="7500">
          <a:solidFill>
            <a:schemeClr val="tx1"/>
          </a:solidFill>
          <a:latin typeface="Calibri" pitchFamily="34" charset="0"/>
        </a:defRPr>
      </a:lvl8pPr>
      <a:lvl9pPr marL="1828800" algn="ctr" defTabSz="1566863" rtl="0" eaLnBrk="1" fontAlgn="base" hangingPunct="1">
        <a:spcBef>
          <a:spcPct val="0"/>
        </a:spcBef>
        <a:spcAft>
          <a:spcPct val="0"/>
        </a:spcAft>
        <a:defRPr sz="7500">
          <a:solidFill>
            <a:schemeClr val="tx1"/>
          </a:solidFill>
          <a:latin typeface="Calibri" pitchFamily="34" charset="0"/>
        </a:defRPr>
      </a:lvl9pPr>
    </p:titleStyle>
    <p:bodyStyle>
      <a:lvl1pPr marL="587375" indent="-587375" algn="l" defTabSz="1566863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1pPr>
      <a:lvl2pPr marL="1273175" indent="-488950" algn="l" defTabSz="1566863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1958975" indent="-390525" algn="l" defTabSz="1566863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3pPr>
      <a:lvl4pPr marL="2741613" indent="-390525" algn="l" defTabSz="1566863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3400" kern="1200">
          <a:solidFill>
            <a:schemeClr val="tx1"/>
          </a:solidFill>
          <a:latin typeface="+mn-lt"/>
          <a:ea typeface="+mn-ea"/>
          <a:cs typeface="+mn-cs"/>
        </a:defRPr>
      </a:lvl4pPr>
      <a:lvl5pPr marL="3525838" indent="-390525" algn="l" defTabSz="1566863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3400" kern="1200">
          <a:solidFill>
            <a:schemeClr val="tx1"/>
          </a:solidFill>
          <a:latin typeface="+mn-lt"/>
          <a:ea typeface="+mn-ea"/>
          <a:cs typeface="+mn-cs"/>
        </a:defRPr>
      </a:lvl5pPr>
      <a:lvl6pPr marL="4310527" indent="-391866" algn="l" defTabSz="1567464" rtl="0" eaLnBrk="1" latinLnBrk="0" hangingPunct="1">
        <a:spcBef>
          <a:spcPct val="20000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6pPr>
      <a:lvl7pPr marL="5094260" indent="-391866" algn="l" defTabSz="1567464" rtl="0" eaLnBrk="1" latinLnBrk="0" hangingPunct="1">
        <a:spcBef>
          <a:spcPct val="20000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7pPr>
      <a:lvl8pPr marL="5877992" indent="-391866" algn="l" defTabSz="1567464" rtl="0" eaLnBrk="1" latinLnBrk="0" hangingPunct="1">
        <a:spcBef>
          <a:spcPct val="20000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8pPr>
      <a:lvl9pPr marL="6661724" indent="-391866" algn="l" defTabSz="1567464" rtl="0" eaLnBrk="1" latinLnBrk="0" hangingPunct="1">
        <a:spcBef>
          <a:spcPct val="20000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567464" rtl="0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83732" algn="l" defTabSz="1567464" rtl="0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567464" algn="l" defTabSz="1567464" rtl="0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351197" algn="l" defTabSz="1567464" rtl="0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4pPr>
      <a:lvl5pPr marL="3134929" algn="l" defTabSz="1567464" rtl="0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5pPr>
      <a:lvl6pPr marL="3918661" algn="l" defTabSz="1567464" rtl="0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6pPr>
      <a:lvl7pPr marL="4702393" algn="l" defTabSz="1567464" rtl="0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7pPr>
      <a:lvl8pPr marL="5486126" algn="l" defTabSz="1567464" rtl="0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8pPr>
      <a:lvl9pPr marL="6269858" algn="l" defTabSz="1567464" rtl="0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203200"/>
            <a:ext cx="17678400" cy="8737600"/>
          </a:xfrm>
        </p:spPr>
        <p:txBody>
          <a:bodyPr rtlCol="0">
            <a:normAutofit fontScale="92500" lnSpcReduction="20000"/>
          </a:bodyPr>
          <a:lstStyle/>
          <a:p>
            <a:pPr rtl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5200" b="1" dirty="0">
                <a:solidFill>
                  <a:srgbClr val="FFFF00"/>
                </a:solidFill>
                <a:latin typeface="Times New Roman"/>
                <a:ea typeface="Times New Roman"/>
                <a:cs typeface="Simplified Arabic"/>
              </a:rPr>
              <a:t>القائد الإداري وفريق </a:t>
            </a:r>
            <a:r>
              <a:rPr lang="ar-SA" sz="5200" b="1" dirty="0" smtClean="0">
                <a:solidFill>
                  <a:srgbClr val="FFFF00"/>
                </a:solidFill>
                <a:latin typeface="Times New Roman"/>
                <a:ea typeface="Times New Roman"/>
                <a:cs typeface="Simplified Arabic"/>
              </a:rPr>
              <a:t>العمل</a:t>
            </a:r>
            <a:endParaRPr lang="en-US" sz="5200" b="1" dirty="0">
              <a:solidFill>
                <a:srgbClr val="FFFF00"/>
              </a:solidFill>
              <a:latin typeface="Times New Roman"/>
              <a:ea typeface="Times New Roman"/>
            </a:endParaRPr>
          </a:p>
          <a:p>
            <a:pPr algn="r" rtl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4800" b="1" dirty="0">
                <a:solidFill>
                  <a:srgbClr val="FFFF00"/>
                </a:solidFill>
                <a:latin typeface="Times New Roman"/>
                <a:ea typeface="Times New Roman"/>
                <a:cs typeface="Simplified Arabic"/>
              </a:rPr>
              <a:t>مقدمة :</a:t>
            </a:r>
            <a:endParaRPr lang="en-US" sz="4800" b="1" dirty="0">
              <a:solidFill>
                <a:srgbClr val="FFFF00"/>
              </a:solidFill>
              <a:latin typeface="Times New Roman"/>
              <a:ea typeface="Times New Roman"/>
            </a:endParaRPr>
          </a:p>
          <a:p>
            <a:pPr algn="r" rtl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4800" b="1" dirty="0">
                <a:solidFill>
                  <a:prstClr val="white">
                    <a:tint val="75000"/>
                  </a:prstClr>
                </a:solidFill>
                <a:latin typeface="Times New Roman"/>
                <a:ea typeface="Times New Roman"/>
                <a:cs typeface="Simplified Arabic"/>
              </a:rPr>
              <a:t>أثبتت الدراسات الإدارية أنه ليس بالضرورة أن القائد سيكون قادراً على أداء العمل من خلال الآخرين إن لم يعمل معهم بشكل مباشر من خلال فرق العمل.</a:t>
            </a:r>
            <a:endParaRPr lang="en-US" sz="4800" b="1" dirty="0">
              <a:solidFill>
                <a:prstClr val="white">
                  <a:tint val="75000"/>
                </a:prstClr>
              </a:solidFill>
              <a:latin typeface="Times New Roman"/>
              <a:ea typeface="Times New Roman"/>
            </a:endParaRPr>
          </a:p>
          <a:p>
            <a:pPr algn="r" rtl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4800" b="1" dirty="0">
                <a:solidFill>
                  <a:prstClr val="white">
                    <a:tint val="75000"/>
                  </a:prstClr>
                </a:solidFill>
                <a:latin typeface="Times New Roman"/>
                <a:ea typeface="Times New Roman"/>
                <a:cs typeface="Simplified Arabic"/>
              </a:rPr>
              <a:t>وقد تأكد </a:t>
            </a:r>
            <a:r>
              <a:rPr lang="ar-SA" sz="4800" b="1" dirty="0" smtClean="0">
                <a:solidFill>
                  <a:prstClr val="white">
                    <a:tint val="75000"/>
                  </a:prstClr>
                </a:solidFill>
                <a:latin typeface="Times New Roman"/>
                <a:ea typeface="Times New Roman"/>
                <a:cs typeface="Simplified Arabic"/>
              </a:rPr>
              <a:t>نجاح </a:t>
            </a:r>
            <a:r>
              <a:rPr lang="ar-SA" sz="4800" b="1" dirty="0">
                <a:solidFill>
                  <a:prstClr val="white">
                    <a:tint val="75000"/>
                  </a:prstClr>
                </a:solidFill>
                <a:latin typeface="Times New Roman"/>
                <a:ea typeface="Times New Roman"/>
                <a:cs typeface="Simplified Arabic"/>
              </a:rPr>
              <a:t>ذلك المنهج من تجارب اليابان ودول النمور الأسيوية التي تبنت منهج الجماعية والأسرية في الحياة العملية على حد سواء.</a:t>
            </a:r>
            <a:endParaRPr lang="en-US" sz="4800" b="1" dirty="0">
              <a:solidFill>
                <a:prstClr val="white">
                  <a:tint val="75000"/>
                </a:prstClr>
              </a:solidFill>
              <a:latin typeface="Times New Roman"/>
              <a:ea typeface="Times New Roman"/>
            </a:endParaRPr>
          </a:p>
          <a:p>
            <a:pPr algn="r" rtl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4800" b="1" dirty="0">
                <a:solidFill>
                  <a:srgbClr val="FFFF00"/>
                </a:solidFill>
                <a:latin typeface="Times New Roman"/>
                <a:ea typeface="Times New Roman"/>
                <a:cs typeface="Simplified Arabic"/>
              </a:rPr>
              <a:t>مفهوم فريق العمل وأنواعه :</a:t>
            </a:r>
            <a:endParaRPr lang="en-US" sz="4800" b="1" dirty="0">
              <a:solidFill>
                <a:srgbClr val="FFFF00"/>
              </a:solidFill>
              <a:latin typeface="Times New Roman"/>
              <a:ea typeface="Times New Roman"/>
            </a:endParaRPr>
          </a:p>
          <a:p>
            <a:pPr algn="r" rtl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4800" b="1" dirty="0">
                <a:solidFill>
                  <a:prstClr val="white">
                    <a:tint val="75000"/>
                  </a:prstClr>
                </a:solidFill>
                <a:latin typeface="Times New Roman"/>
                <a:ea typeface="Times New Roman"/>
                <a:cs typeface="Simplified Arabic"/>
              </a:rPr>
              <a:t>الغرض من تبني التنظيم القائم على فرق العمل هو تسخير الإمكانيات العقلية والمهارات السلوكية في حل المشكلات التي تواجه الموظفين ، مع تمكين الأفراد من المشاركة وتقاسم المعارف مع بعضهم البعض وتبادل التجارب والخبرات ، مع التركيز على جماعية صنع الفرار.</a:t>
            </a:r>
            <a:endParaRPr lang="en-US" sz="4800" b="1" dirty="0">
              <a:solidFill>
                <a:prstClr val="white">
                  <a:tint val="75000"/>
                </a:prstClr>
              </a:solidFill>
              <a:latin typeface="Times New Roman"/>
              <a:ea typeface="Times New Roman"/>
            </a:endParaRPr>
          </a:p>
          <a:p>
            <a:pPr algn="r" rtl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4800" b="1" dirty="0">
                <a:solidFill>
                  <a:srgbClr val="FFFF00"/>
                </a:solidFill>
                <a:latin typeface="Times New Roman"/>
                <a:ea typeface="Times New Roman"/>
                <a:cs typeface="Simplified Arabic"/>
              </a:rPr>
              <a:t>مفهوم فريق العمل :</a:t>
            </a:r>
            <a:endParaRPr lang="en-US" sz="4800" b="1" dirty="0">
              <a:solidFill>
                <a:srgbClr val="FFFF00"/>
              </a:solidFill>
              <a:latin typeface="Times New Roman"/>
              <a:ea typeface="Times New Roman"/>
            </a:endParaRPr>
          </a:p>
          <a:p>
            <a:pPr algn="r" rtl="1">
              <a:buFont typeface="Arial" charset="0"/>
              <a:buNone/>
              <a:defRPr/>
            </a:pPr>
            <a:r>
              <a:rPr lang="ar-SA" sz="4800" b="1" dirty="0">
                <a:solidFill>
                  <a:prstClr val="white">
                    <a:tint val="75000"/>
                  </a:prstClr>
                </a:solidFill>
                <a:latin typeface="Times New Roman"/>
                <a:ea typeface="Times New Roman"/>
                <a:cs typeface="Simplified Arabic"/>
              </a:rPr>
              <a:t>مجموعة من الأفراد الذين يجمع بينهم هدف مشترك ، يشعر كل منهم بضرورة التعاون مع الآخرين لتحقيقه إنطلاقاً من حقيقة أنهم يكملون بعضهم وأنه يوجد بينهم علاقات تبادلية </a:t>
            </a:r>
            <a:r>
              <a:rPr lang="ar-SA" sz="4800" b="1" dirty="0" smtClean="0">
                <a:solidFill>
                  <a:prstClr val="white">
                    <a:tint val="75000"/>
                  </a:prstClr>
                </a:solidFill>
                <a:latin typeface="Times New Roman"/>
                <a:ea typeface="Times New Roman"/>
                <a:cs typeface="Simplified Arabic"/>
              </a:rPr>
              <a:t>وتكاملية وأنهم </a:t>
            </a:r>
            <a:r>
              <a:rPr lang="ar-SA" sz="4800" b="1" dirty="0">
                <a:solidFill>
                  <a:prstClr val="white">
                    <a:tint val="75000"/>
                  </a:prstClr>
                </a:solidFill>
                <a:latin typeface="Times New Roman"/>
                <a:ea typeface="Times New Roman"/>
                <a:cs typeface="Simplified Arabic"/>
              </a:rPr>
              <a:t>يعملون في ظل قيم ومبادئ متفق عليها بينهم </a:t>
            </a:r>
            <a:r>
              <a:rPr lang="ar-SA" sz="4800" b="1" dirty="0" smtClean="0">
                <a:solidFill>
                  <a:prstClr val="white">
                    <a:tint val="75000"/>
                  </a:prstClr>
                </a:solidFill>
                <a:latin typeface="Times New Roman"/>
                <a:ea typeface="Times New Roman"/>
                <a:cs typeface="Simplified Arabic"/>
              </a:rPr>
              <a:t>سلف</a:t>
            </a:r>
            <a:endParaRPr lang="en-US" sz="4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52400"/>
            <a:ext cx="17907000" cy="8839200"/>
          </a:xfrm>
        </p:spPr>
        <p:txBody>
          <a:bodyPr rtlCol="0">
            <a:noAutofit/>
          </a:bodyPr>
          <a:lstStyle/>
          <a:p>
            <a:pPr algn="justLow" rtl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4800" b="1" dirty="0">
                <a:solidFill>
                  <a:srgbClr val="FFFF00"/>
                </a:solidFill>
                <a:latin typeface="Times New Roman"/>
                <a:ea typeface="Times New Roman"/>
                <a:cs typeface="Simplified Arabic"/>
              </a:rPr>
              <a:t>أنواع فرق العمل :</a:t>
            </a:r>
            <a:endParaRPr lang="en-US" sz="4400" b="1" dirty="0">
              <a:solidFill>
                <a:srgbClr val="FFFF00"/>
              </a:solidFill>
              <a:latin typeface="Times New Roman"/>
              <a:ea typeface="Times New Roman"/>
            </a:endParaRPr>
          </a:p>
          <a:p>
            <a:pPr algn="justLow" rtl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4800" b="1" dirty="0">
                <a:solidFill>
                  <a:srgbClr val="FFFF00"/>
                </a:solidFill>
                <a:latin typeface="Times New Roman"/>
                <a:ea typeface="Times New Roman"/>
                <a:cs typeface="Simplified Arabic"/>
              </a:rPr>
              <a:t>(1) فريق الإنجاز :</a:t>
            </a:r>
            <a:endParaRPr lang="en-US" sz="4400" b="1" dirty="0">
              <a:solidFill>
                <a:srgbClr val="FFFF00"/>
              </a:solidFill>
              <a:latin typeface="Times New Roman"/>
              <a:ea typeface="Times New Roman"/>
            </a:endParaRPr>
          </a:p>
          <a:p>
            <a:pPr algn="justLow" rtl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4800" b="1" dirty="0">
                <a:latin typeface="Times New Roman"/>
                <a:ea typeface="Times New Roman"/>
                <a:cs typeface="Simplified Arabic"/>
              </a:rPr>
              <a:t>يتكون لتحقيق هدف معين من خلال خطة واضحة ، وأدوار معروفة للأعضاء ومعايير أداء محددة. </a:t>
            </a:r>
            <a:endParaRPr lang="en-US" sz="4800" b="1" dirty="0">
              <a:latin typeface="Times New Roman"/>
              <a:ea typeface="Times New Roman"/>
              <a:cs typeface="Simplified Arabic"/>
            </a:endParaRPr>
          </a:p>
          <a:p>
            <a:pPr algn="justLow" rtl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4800" b="1" dirty="0" smtClean="0">
                <a:latin typeface="Times New Roman"/>
                <a:ea typeface="Times New Roman"/>
                <a:cs typeface="Simplified Arabic"/>
              </a:rPr>
              <a:t>ويتوقف </a:t>
            </a:r>
            <a:r>
              <a:rPr lang="ar-SA" sz="4800" b="1" dirty="0">
                <a:latin typeface="Times New Roman"/>
                <a:ea typeface="Times New Roman"/>
                <a:cs typeface="Simplified Arabic"/>
              </a:rPr>
              <a:t>نجاح الفريق </a:t>
            </a:r>
            <a:r>
              <a:rPr lang="ar-SA" sz="4800" b="1" dirty="0" smtClean="0">
                <a:latin typeface="Times New Roman"/>
                <a:ea typeface="Times New Roman"/>
                <a:cs typeface="Simplified Arabic"/>
              </a:rPr>
              <a:t>على</a:t>
            </a:r>
            <a:endParaRPr lang="en-US" sz="4800" b="1" dirty="0" smtClean="0">
              <a:latin typeface="Times New Roman"/>
              <a:ea typeface="Times New Roman"/>
              <a:cs typeface="Simplified Arabic"/>
            </a:endParaRPr>
          </a:p>
          <a:p>
            <a:pPr algn="justLow" rtl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4800" b="1" dirty="0" smtClean="0">
                <a:latin typeface="Times New Roman"/>
                <a:ea typeface="Times New Roman"/>
                <a:cs typeface="Simplified Arabic"/>
              </a:rPr>
              <a:t> </a:t>
            </a:r>
            <a:r>
              <a:rPr lang="ar-SA" sz="4800" b="1" dirty="0">
                <a:latin typeface="Times New Roman"/>
                <a:ea typeface="Times New Roman"/>
                <a:cs typeface="Simplified Arabic"/>
              </a:rPr>
              <a:t>إلتزام الأعضاء ورغبتهم في العمل ، وإستجابتهم لمتطلبات العمل ، والإحاطة التامة بالأدوار المتوقعة منهم.</a:t>
            </a:r>
            <a:endParaRPr lang="en-US" sz="4400" b="1" dirty="0">
              <a:latin typeface="Times New Roman"/>
              <a:ea typeface="Times New Roman"/>
            </a:endParaRPr>
          </a:p>
          <a:p>
            <a:pPr algn="justLow" rtl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4800" b="1" dirty="0">
                <a:solidFill>
                  <a:srgbClr val="FFFF00"/>
                </a:solidFill>
                <a:latin typeface="Times New Roman"/>
                <a:ea typeface="Times New Roman"/>
                <a:cs typeface="Simplified Arabic"/>
              </a:rPr>
              <a:t>(2) فريق حل المشكلات :</a:t>
            </a:r>
            <a:endParaRPr lang="en-US" sz="4400" b="1" dirty="0">
              <a:solidFill>
                <a:srgbClr val="FFFF00"/>
              </a:solidFill>
              <a:latin typeface="Times New Roman"/>
              <a:ea typeface="Times New Roman"/>
            </a:endParaRPr>
          </a:p>
          <a:p>
            <a:pPr algn="justLow" rtl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4800" b="1" dirty="0">
                <a:latin typeface="Times New Roman"/>
                <a:ea typeface="Times New Roman"/>
                <a:cs typeface="Simplified Arabic"/>
              </a:rPr>
              <a:t>يتكون لحل مشكلة محددة ، بحيث يضع كل عضو خبرته لحلها </a:t>
            </a:r>
            <a:endParaRPr lang="en-US" sz="4800" b="1" dirty="0" smtClean="0">
              <a:latin typeface="Times New Roman"/>
              <a:ea typeface="Times New Roman"/>
              <a:cs typeface="Simplified Arabic"/>
            </a:endParaRPr>
          </a:p>
          <a:p>
            <a:pPr algn="justLow" rtl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4800" b="1" dirty="0" smtClean="0">
                <a:latin typeface="Times New Roman"/>
                <a:ea typeface="Times New Roman"/>
                <a:cs typeface="Simplified Arabic"/>
              </a:rPr>
              <a:t>ويتوقف </a:t>
            </a:r>
            <a:r>
              <a:rPr lang="ar-SA" sz="4800" b="1" dirty="0">
                <a:latin typeface="Times New Roman"/>
                <a:ea typeface="Times New Roman"/>
                <a:cs typeface="Simplified Arabic"/>
              </a:rPr>
              <a:t>نجاح الفريق على رغبة الأعضاء في المشاركة في الحل ودرجة الثقة والأمانة المتبادلة والقناعة بإمكانية الوصول إلي الحل من خلال التفاعل الجماعي.</a:t>
            </a:r>
            <a:endParaRPr lang="en-US" sz="4400" b="1" dirty="0">
              <a:latin typeface="Times New Roman"/>
              <a:ea typeface="Times New Roman"/>
            </a:endParaRPr>
          </a:p>
          <a:p>
            <a:pPr algn="justLow" rtl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4800" b="1" dirty="0">
                <a:latin typeface="Times New Roman"/>
                <a:ea typeface="Times New Roman"/>
                <a:cs typeface="Simplified Arabic"/>
              </a:rPr>
              <a:t>(</a:t>
            </a:r>
            <a:r>
              <a:rPr lang="ar-SA" sz="4800" b="1" dirty="0">
                <a:solidFill>
                  <a:srgbClr val="FFFF00"/>
                </a:solidFill>
                <a:latin typeface="Times New Roman"/>
                <a:ea typeface="Times New Roman"/>
                <a:cs typeface="Simplified Arabic"/>
              </a:rPr>
              <a:t>3) فريق التطوير :</a:t>
            </a:r>
            <a:endParaRPr lang="en-US" sz="4400" b="1" dirty="0">
              <a:solidFill>
                <a:srgbClr val="FFFF00"/>
              </a:solidFill>
              <a:latin typeface="Times New Roman"/>
              <a:ea typeface="Times New Roman"/>
            </a:endParaRPr>
          </a:p>
          <a:p>
            <a:pPr defTabSz="1567464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4800" b="1" dirty="0" smtClean="0">
              <a:solidFill>
                <a:srgbClr val="FFFF00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52400"/>
            <a:ext cx="17830800" cy="8763000"/>
          </a:xfrm>
        </p:spPr>
        <p:txBody>
          <a:bodyPr rtlCol="0">
            <a:noAutofit/>
          </a:bodyPr>
          <a:lstStyle/>
          <a:p>
            <a:pPr algn="justLow" rtl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4800" b="1" dirty="0">
                <a:latin typeface="Times New Roman"/>
                <a:ea typeface="Times New Roman"/>
                <a:cs typeface="Simplified Arabic"/>
              </a:rPr>
              <a:t>مهمته هي التحسين والتجديد والتنمية. ويتوقف نجاحه </a:t>
            </a:r>
            <a:r>
              <a:rPr lang="ar-SA" sz="4800" b="1" dirty="0" smtClean="0">
                <a:latin typeface="Times New Roman"/>
                <a:ea typeface="Times New Roman"/>
                <a:cs typeface="Simplified Arabic"/>
              </a:rPr>
              <a:t>على</a:t>
            </a:r>
            <a:endParaRPr lang="en-US" sz="4800" b="1" dirty="0" smtClean="0">
              <a:latin typeface="Times New Roman"/>
              <a:ea typeface="Times New Roman"/>
              <a:cs typeface="Simplified Arabic"/>
            </a:endParaRPr>
          </a:p>
          <a:p>
            <a:pPr algn="justLow" rtl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4800" b="1" dirty="0" smtClean="0">
                <a:latin typeface="Times New Roman"/>
                <a:ea typeface="Times New Roman"/>
                <a:cs typeface="Simplified Arabic"/>
              </a:rPr>
              <a:t> </a:t>
            </a:r>
            <a:r>
              <a:rPr lang="ar-SA" sz="4800" b="1" dirty="0">
                <a:latin typeface="Times New Roman"/>
                <a:ea typeface="Times New Roman"/>
                <a:cs typeface="Simplified Arabic"/>
              </a:rPr>
              <a:t>وجود القدرات الإبتكارية والتفكير الخلاق والرغبة في التطوير والإعتقاد بأن هناك دائماً فرص للتحسن والتقدم ونزعة تنافسية وشعور دائم بالحماس.</a:t>
            </a:r>
            <a:endParaRPr lang="en-US" sz="4400" b="1" dirty="0">
              <a:latin typeface="Times New Roman"/>
              <a:ea typeface="Times New Roman"/>
            </a:endParaRPr>
          </a:p>
          <a:p>
            <a:pPr algn="justLow" rtl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4800" b="1" dirty="0">
                <a:solidFill>
                  <a:srgbClr val="FFFF00"/>
                </a:solidFill>
                <a:latin typeface="Times New Roman"/>
                <a:ea typeface="Times New Roman"/>
                <a:cs typeface="Simplified Arabic"/>
              </a:rPr>
              <a:t>(4) الفريق الرسمي :</a:t>
            </a:r>
            <a:endParaRPr lang="en-US" sz="4400" b="1" dirty="0">
              <a:solidFill>
                <a:srgbClr val="FFFF00"/>
              </a:solidFill>
              <a:latin typeface="Times New Roman"/>
              <a:ea typeface="Times New Roman"/>
            </a:endParaRPr>
          </a:p>
          <a:p>
            <a:pPr algn="justLow" rtl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4800" b="1" dirty="0">
                <a:latin typeface="Times New Roman"/>
                <a:ea typeface="Times New Roman"/>
                <a:cs typeface="Simplified Arabic"/>
              </a:rPr>
              <a:t>يظهر في الهيكل التنظيمي ويكلف بمهام أساسية ، وذلك مثل فريق تأكيد الجودة.</a:t>
            </a:r>
            <a:endParaRPr lang="en-US" sz="4400" b="1" dirty="0">
              <a:latin typeface="Times New Roman"/>
              <a:ea typeface="Times New Roman"/>
            </a:endParaRPr>
          </a:p>
          <a:p>
            <a:pPr algn="justLow" rtl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4800" b="1" dirty="0">
                <a:solidFill>
                  <a:srgbClr val="FFFF00"/>
                </a:solidFill>
                <a:latin typeface="Times New Roman"/>
                <a:ea typeface="Times New Roman"/>
                <a:cs typeface="Simplified Arabic"/>
              </a:rPr>
              <a:t>(5) الفريق غير الرسمي :</a:t>
            </a:r>
            <a:endParaRPr lang="en-US" sz="4400" b="1" dirty="0">
              <a:solidFill>
                <a:srgbClr val="FFFF00"/>
              </a:solidFill>
              <a:latin typeface="Times New Roman"/>
              <a:ea typeface="Times New Roman"/>
            </a:endParaRPr>
          </a:p>
          <a:p>
            <a:pPr algn="justLow" rtl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4800" b="1" dirty="0">
                <a:latin typeface="Times New Roman"/>
                <a:ea typeface="Times New Roman"/>
                <a:cs typeface="Simplified Arabic"/>
              </a:rPr>
              <a:t>ينشأ داخل التنظيم غير الرسمي ، كفريق المطالبة بتحسين أوضاع العمال ، مواجهة آثار التغيير السلبية على التنظيم غير الرسمي</a:t>
            </a:r>
            <a:r>
              <a:rPr lang="ar-SA" sz="4800" b="1" dirty="0" smtClean="0">
                <a:latin typeface="Times New Roman"/>
                <a:ea typeface="Times New Roman"/>
                <a:cs typeface="Simplified Arabic"/>
              </a:rPr>
              <a:t>.</a:t>
            </a:r>
            <a:endParaRPr lang="en-US" sz="4400" b="1" dirty="0">
              <a:latin typeface="Times New Roman"/>
              <a:ea typeface="Times New Roman"/>
            </a:endParaRPr>
          </a:p>
          <a:p>
            <a:pPr algn="justLow" rtl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4800" b="1" dirty="0">
                <a:solidFill>
                  <a:srgbClr val="FFFF00"/>
                </a:solidFill>
                <a:latin typeface="Times New Roman"/>
                <a:ea typeface="Times New Roman"/>
                <a:cs typeface="Simplified Arabic"/>
              </a:rPr>
              <a:t>دور القائد الإداري في فريق العمل :</a:t>
            </a:r>
            <a:endParaRPr lang="en-US" sz="4400" b="1" dirty="0">
              <a:solidFill>
                <a:srgbClr val="FFFF00"/>
              </a:solidFill>
              <a:latin typeface="Times New Roman"/>
              <a:ea typeface="Times New Roman"/>
            </a:endParaRPr>
          </a:p>
          <a:p>
            <a:pPr algn="justLow" rtl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4800" b="1" dirty="0">
                <a:latin typeface="Times New Roman"/>
                <a:ea typeface="Times New Roman"/>
                <a:cs typeface="Simplified Arabic"/>
              </a:rPr>
              <a:t>يتوقف نجاح فريق العمل على ما يبذله القائد الإداري من جهود للقيام بدوره على الوجه المطلوب.</a:t>
            </a:r>
            <a:endParaRPr lang="en-US" sz="4400" b="1" dirty="0">
              <a:latin typeface="Times New Roman"/>
              <a:ea typeface="Times New Roman"/>
            </a:endParaRPr>
          </a:p>
          <a:p>
            <a:pPr algn="justLow" rtl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endParaRPr lang="en-US" sz="4800" b="1" dirty="0">
              <a:latin typeface="Times New Roman"/>
              <a:ea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52400"/>
            <a:ext cx="17907000" cy="8686800"/>
          </a:xfrm>
        </p:spPr>
        <p:txBody>
          <a:bodyPr rtlCol="0">
            <a:noAutofit/>
          </a:bodyPr>
          <a:lstStyle/>
          <a:p>
            <a:pPr marL="914400" indent="-914400" algn="justLow" rtl="1">
              <a:spcBef>
                <a:spcPts val="0"/>
              </a:spcBef>
              <a:spcAft>
                <a:spcPts val="0"/>
              </a:spcAft>
              <a:buFont typeface="Arial" charset="0"/>
              <a:buAutoNum type="arabicParenBoth"/>
              <a:defRPr/>
            </a:pPr>
            <a:r>
              <a:rPr lang="ar-SA" sz="4800" b="1" dirty="0" smtClean="0">
                <a:latin typeface="Times New Roman"/>
                <a:ea typeface="Times New Roman"/>
                <a:cs typeface="Simplified Arabic"/>
              </a:rPr>
              <a:t>المشاركة </a:t>
            </a:r>
            <a:r>
              <a:rPr lang="ar-SA" sz="4800" b="1" dirty="0">
                <a:latin typeface="Times New Roman"/>
                <a:ea typeface="Times New Roman"/>
                <a:cs typeface="Simplified Arabic"/>
              </a:rPr>
              <a:t>وتسهيل وتفسير أهداف الفريق وتجهيز الترتيبات والبيانات اللازمة</a:t>
            </a:r>
            <a:r>
              <a:rPr lang="ar-SA" sz="4800" b="1" dirty="0" smtClean="0">
                <a:latin typeface="Times New Roman"/>
                <a:ea typeface="Times New Roman"/>
                <a:cs typeface="Simplified Arabic"/>
              </a:rPr>
              <a:t>.</a:t>
            </a:r>
            <a:endParaRPr lang="en-US" sz="4800" b="1" dirty="0" smtClean="0">
              <a:latin typeface="Times New Roman"/>
              <a:ea typeface="Times New Roman"/>
              <a:cs typeface="Simplified Arabic"/>
            </a:endParaRPr>
          </a:p>
          <a:p>
            <a:pPr algn="justLow" rtl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4800" b="1" dirty="0" smtClean="0">
                <a:latin typeface="Times New Roman"/>
                <a:ea typeface="Times New Roman"/>
                <a:cs typeface="Simplified Arabic"/>
              </a:rPr>
              <a:t> </a:t>
            </a:r>
            <a:r>
              <a:rPr lang="ar-SA" sz="4800" b="1" dirty="0">
                <a:latin typeface="Times New Roman"/>
                <a:ea typeface="Times New Roman"/>
                <a:cs typeface="Simplified Arabic"/>
              </a:rPr>
              <a:t>دون الإفتراض بأن المرؤوسين يعرفون ما يجب عليهم القيام به.</a:t>
            </a:r>
            <a:endParaRPr lang="en-US" sz="4400" b="1" dirty="0">
              <a:latin typeface="Times New Roman"/>
              <a:ea typeface="Times New Roman"/>
            </a:endParaRPr>
          </a:p>
          <a:p>
            <a:pPr algn="justLow" rtl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4800" b="1" dirty="0">
                <a:latin typeface="Times New Roman"/>
                <a:ea typeface="Times New Roman"/>
                <a:cs typeface="Simplified Arabic"/>
              </a:rPr>
              <a:t>(2) تشجيع أفراد الفريق وخاصة غير النشطين للمشاركة وذلك من خلال الإستماع والإحترام والتقدير وتنمية الثقة والإعتراف بالقدرات والإشعار بالأهمية.</a:t>
            </a:r>
            <a:endParaRPr lang="en-US" sz="4400" b="1" dirty="0">
              <a:latin typeface="Times New Roman"/>
              <a:ea typeface="Times New Roman"/>
            </a:endParaRPr>
          </a:p>
          <a:p>
            <a:pPr algn="justLow" rtl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4800" b="1" dirty="0">
                <a:latin typeface="Times New Roman"/>
                <a:ea typeface="Times New Roman"/>
                <a:cs typeface="Simplified Arabic"/>
              </a:rPr>
              <a:t>(3) إستخدام أساليب العمل الجماعي والمواجهة البناءة في التفكير وحل المشكلات وترتيب الأولويات والبحث عن الإهتمامات والحلول المشتركة ، والتعامل المناسب مع الأعضاء ذوي الرغبات الجامحة الذين يسعون إلي السيطرة وتسيير الأمور حسب رغبتهم.</a:t>
            </a:r>
            <a:endParaRPr lang="en-US" sz="4400" b="1" dirty="0">
              <a:latin typeface="Times New Roman"/>
              <a:ea typeface="Times New Roman"/>
            </a:endParaRPr>
          </a:p>
          <a:p>
            <a:pPr algn="justLow" rtl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4800" b="1" dirty="0">
                <a:latin typeface="Times New Roman"/>
                <a:ea typeface="Times New Roman"/>
                <a:cs typeface="Simplified Arabic"/>
              </a:rPr>
              <a:t>(4) إعطاء توجيهات واضحة لإنجاز المهمة والتدخل لمنع الخروج عن المسار وتأصيل التقييم الذاتي للأداء.</a:t>
            </a:r>
            <a:endParaRPr lang="en-US" sz="4400" b="1" dirty="0">
              <a:latin typeface="Times New Roman"/>
              <a:ea typeface="Times New Roman"/>
            </a:endParaRPr>
          </a:p>
          <a:p>
            <a:pPr algn="justLow" rtl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4800" b="1" dirty="0">
                <a:latin typeface="Times New Roman"/>
                <a:ea typeface="Times New Roman"/>
                <a:cs typeface="Simplified Arabic"/>
              </a:rPr>
              <a:t>(5) إحترام الآخرين وقبولهم على ما هم عليه : إستعداد القائد وأعضاء الفريق لقبول الآخرين والعمل معهم دون الحكم عليهم أو تقييم معتقداتهم أو سلوكهم.</a:t>
            </a:r>
            <a:endParaRPr lang="en-US" sz="4400" b="1" dirty="0">
              <a:latin typeface="Times New Roman"/>
              <a:ea typeface="Times New Roman"/>
            </a:endParaRPr>
          </a:p>
          <a:p>
            <a:pPr algn="l" defTabSz="1567464" fontAlgn="auto">
              <a:spcAft>
                <a:spcPts val="0"/>
              </a:spcAft>
              <a:defRPr/>
            </a:pPr>
            <a:endParaRPr lang="en-US" sz="4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52400"/>
            <a:ext cx="17830800" cy="8991600"/>
          </a:xfrm>
        </p:spPr>
        <p:txBody>
          <a:bodyPr rtlCol="0">
            <a:noAutofit/>
          </a:bodyPr>
          <a:lstStyle/>
          <a:p>
            <a:pPr algn="justLow" rtl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4400" b="1" dirty="0">
                <a:latin typeface="Times New Roman"/>
                <a:ea typeface="Times New Roman"/>
                <a:cs typeface="Simplified Arabic"/>
              </a:rPr>
              <a:t>(6) الإهتمام الحقيقي من قبل القائد بأعضاء الفريق والإستماع إليهم بعناية مما يقود إلي التعاون بين الأعضاء والتوافق بين الآراء.</a:t>
            </a:r>
            <a:endParaRPr lang="en-US" sz="4000" b="1" dirty="0">
              <a:latin typeface="Times New Roman"/>
              <a:ea typeface="Times New Roman"/>
            </a:endParaRPr>
          </a:p>
          <a:p>
            <a:pPr algn="justLow" rtl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4400" b="1" dirty="0">
                <a:latin typeface="Times New Roman"/>
                <a:ea typeface="Times New Roman"/>
                <a:cs typeface="Simplified Arabic"/>
              </a:rPr>
              <a:t>(7) الإنفتاح القائم على المصارحة والإعتراف والتغذية العكسية الموجهة لتنمية الثقة المتبادلة بين الأشخاص مما يساعد على الكشف عن المشاعر والمعتقدات ويقلل من التوتر والقلق</a:t>
            </a:r>
            <a:r>
              <a:rPr lang="ar-SA" sz="4400" b="1" dirty="0" smtClean="0">
                <a:latin typeface="Times New Roman"/>
                <a:ea typeface="Times New Roman"/>
                <a:cs typeface="Simplified Arabic"/>
              </a:rPr>
              <a:t>.</a:t>
            </a:r>
            <a:endParaRPr lang="en-US" sz="4000" b="1" dirty="0">
              <a:latin typeface="Times New Roman"/>
              <a:ea typeface="Times New Roman"/>
            </a:endParaRPr>
          </a:p>
          <a:p>
            <a:pPr algn="justLow" rtl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4400" b="1" dirty="0">
                <a:solidFill>
                  <a:srgbClr val="FFFF00"/>
                </a:solidFill>
                <a:latin typeface="Times New Roman"/>
                <a:ea typeface="Times New Roman"/>
                <a:cs typeface="Simplified Arabic"/>
              </a:rPr>
              <a:t>ممارسات يجب على القائد الإداري تجنبها :</a:t>
            </a:r>
            <a:endParaRPr lang="en-US" sz="4000" b="1" dirty="0">
              <a:solidFill>
                <a:srgbClr val="FFFF00"/>
              </a:solidFill>
              <a:latin typeface="Times New Roman"/>
              <a:ea typeface="Times New Roman"/>
            </a:endParaRPr>
          </a:p>
          <a:p>
            <a:pPr algn="justLow" rtl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4400" b="1" dirty="0">
                <a:latin typeface="Times New Roman"/>
                <a:ea typeface="Times New Roman"/>
                <a:cs typeface="Simplified Arabic"/>
              </a:rPr>
              <a:t>(1) فرض السيطرة على الفريق ومحاولة توجيهه نحو الوجهة التي يرغبها القائد.</a:t>
            </a:r>
            <a:endParaRPr lang="en-US" sz="4000" b="1" dirty="0">
              <a:latin typeface="Times New Roman"/>
              <a:ea typeface="Times New Roman"/>
            </a:endParaRPr>
          </a:p>
          <a:p>
            <a:pPr algn="justLow" rtl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4400" b="1" dirty="0">
                <a:latin typeface="Times New Roman"/>
                <a:ea typeface="Times New Roman"/>
                <a:cs typeface="Simplified Arabic"/>
              </a:rPr>
              <a:t>(2) الدخول في صراع أو مزايدات أو منافسات أو تحدي مع أحد أعضاء الفريق.</a:t>
            </a:r>
            <a:endParaRPr lang="en-US" sz="4000" b="1" dirty="0">
              <a:latin typeface="Times New Roman"/>
              <a:ea typeface="Times New Roman"/>
            </a:endParaRPr>
          </a:p>
          <a:p>
            <a:pPr algn="justLow" rtl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4400" b="1" dirty="0">
                <a:latin typeface="Times New Roman"/>
                <a:ea typeface="Times New Roman"/>
                <a:cs typeface="Simplified Arabic"/>
              </a:rPr>
              <a:t>(3) البحث عن سلبيات وأخطاء الآخرين والتركيز عليها.</a:t>
            </a:r>
            <a:endParaRPr lang="en-US" sz="4000" b="1" dirty="0">
              <a:latin typeface="Times New Roman"/>
              <a:ea typeface="Times New Roman"/>
            </a:endParaRPr>
          </a:p>
          <a:p>
            <a:pPr algn="justLow" rtl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4400" b="1" dirty="0">
                <a:latin typeface="Times New Roman"/>
                <a:ea typeface="Times New Roman"/>
                <a:cs typeface="Simplified Arabic"/>
              </a:rPr>
              <a:t>(4) تقديم إفتراضات شخصية أو الدخول في جدل لا نهائي.</a:t>
            </a:r>
            <a:endParaRPr lang="en-US" sz="4000" b="1" dirty="0">
              <a:latin typeface="Times New Roman"/>
              <a:ea typeface="Times New Roman"/>
            </a:endParaRPr>
          </a:p>
          <a:p>
            <a:pPr algn="justLow" rtl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4400" b="1" dirty="0">
                <a:latin typeface="Times New Roman"/>
                <a:ea typeface="Times New Roman"/>
                <a:cs typeface="Simplified Arabic"/>
              </a:rPr>
              <a:t>(5) إستغلال المركز القيادي لتوجيه مسار المناقشات أو التحيز لأي طرف.</a:t>
            </a:r>
            <a:endParaRPr lang="en-US" sz="4000" b="1" dirty="0">
              <a:latin typeface="Times New Roman"/>
              <a:ea typeface="Times New Roman"/>
            </a:endParaRPr>
          </a:p>
          <a:p>
            <a:pPr algn="justLow" rtl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4400" b="1" dirty="0">
                <a:latin typeface="Times New Roman"/>
                <a:ea typeface="Times New Roman"/>
                <a:cs typeface="Simplified Arabic"/>
              </a:rPr>
              <a:t>(6) المطالبة المستمرة بتقدير وضع القائد أو التعاطف معه. </a:t>
            </a:r>
            <a:endParaRPr lang="en-US" sz="4400" b="1" dirty="0" smtClean="0">
              <a:latin typeface="Times New Roman"/>
              <a:ea typeface="Times New Roman"/>
              <a:cs typeface="Simplified Arabic"/>
            </a:endParaRPr>
          </a:p>
          <a:p>
            <a:pPr algn="justLow" rtl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4400" b="1" dirty="0" smtClean="0">
                <a:latin typeface="Times New Roman"/>
                <a:ea typeface="Times New Roman"/>
                <a:cs typeface="Simplified Arabic"/>
              </a:rPr>
              <a:t>أو </a:t>
            </a:r>
            <a:r>
              <a:rPr lang="ar-SA" sz="4400" b="1" dirty="0">
                <a:latin typeface="Times New Roman"/>
                <a:ea typeface="Times New Roman"/>
                <a:cs typeface="Simplified Arabic"/>
              </a:rPr>
              <a:t>الإنسحاب وعدم المشاركة بفعالية في أعمال الفريق.</a:t>
            </a:r>
            <a:endParaRPr lang="en-US" sz="4000" b="1" dirty="0">
              <a:latin typeface="Times New Roman"/>
              <a:ea typeface="Times New Roman"/>
            </a:endParaRPr>
          </a:p>
          <a:p>
            <a:pPr algn="just" rtl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endParaRPr lang="en-US" sz="4400" b="1" dirty="0">
              <a:latin typeface="Times New Roman"/>
              <a:ea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القائد الاداري وفريق العمل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القائد الاداري وفريق العمل</Template>
  <TotalTime>14</TotalTime>
  <Words>621</Words>
  <Application>Microsoft Office PowerPoint</Application>
  <PresentationFormat>Custom</PresentationFormat>
  <Paragraphs>41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Calibri</vt:lpstr>
      <vt:lpstr>Arial</vt:lpstr>
      <vt:lpstr>Times New Roman</vt:lpstr>
      <vt:lpstr>Simplified Arabic</vt:lpstr>
      <vt:lpstr>القائد الاداري وفريق العمل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osman tag elsir</dc:creator>
  <cp:lastModifiedBy>United</cp:lastModifiedBy>
  <cp:revision>2</cp:revision>
  <dcterms:created xsi:type="dcterms:W3CDTF">2014-10-29T06:46:13Z</dcterms:created>
  <dcterms:modified xsi:type="dcterms:W3CDTF">2017-12-19T08:45:57Z</dcterms:modified>
</cp:coreProperties>
</file>