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009F-D2C0-4FD1-AC3E-B6C2A668C257}" type="datetimeFigureOut">
              <a:rPr lang="ar-SA" smtClean="0"/>
              <a:t>30/03/40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AB37-ADA5-4365-95E6-68B7579875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002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009F-D2C0-4FD1-AC3E-B6C2A668C257}" type="datetimeFigureOut">
              <a:rPr lang="ar-SA" smtClean="0"/>
              <a:t>30/03/40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AB37-ADA5-4365-95E6-68B7579875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906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009F-D2C0-4FD1-AC3E-B6C2A668C257}" type="datetimeFigureOut">
              <a:rPr lang="ar-SA" smtClean="0"/>
              <a:t>30/03/40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AB37-ADA5-4365-95E6-68B7579875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513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009F-D2C0-4FD1-AC3E-B6C2A668C257}" type="datetimeFigureOut">
              <a:rPr lang="ar-SA" smtClean="0"/>
              <a:t>30/03/40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AB37-ADA5-4365-95E6-68B7579875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611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009F-D2C0-4FD1-AC3E-B6C2A668C257}" type="datetimeFigureOut">
              <a:rPr lang="ar-SA" smtClean="0"/>
              <a:t>30/03/40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AB37-ADA5-4365-95E6-68B7579875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203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009F-D2C0-4FD1-AC3E-B6C2A668C257}" type="datetimeFigureOut">
              <a:rPr lang="ar-SA" smtClean="0"/>
              <a:t>30/03/40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AB37-ADA5-4365-95E6-68B7579875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212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009F-D2C0-4FD1-AC3E-B6C2A668C257}" type="datetimeFigureOut">
              <a:rPr lang="ar-SA" smtClean="0"/>
              <a:t>30/03/40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AB37-ADA5-4365-95E6-68B7579875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559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009F-D2C0-4FD1-AC3E-B6C2A668C257}" type="datetimeFigureOut">
              <a:rPr lang="ar-SA" smtClean="0"/>
              <a:t>30/03/40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AB37-ADA5-4365-95E6-68B7579875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631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009F-D2C0-4FD1-AC3E-B6C2A668C257}" type="datetimeFigureOut">
              <a:rPr lang="ar-SA" smtClean="0"/>
              <a:t>30/03/40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AB37-ADA5-4365-95E6-68B7579875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331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009F-D2C0-4FD1-AC3E-B6C2A668C257}" type="datetimeFigureOut">
              <a:rPr lang="ar-SA" smtClean="0"/>
              <a:t>30/03/40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AB37-ADA5-4365-95E6-68B7579875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570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009F-D2C0-4FD1-AC3E-B6C2A668C257}" type="datetimeFigureOut">
              <a:rPr lang="ar-SA" smtClean="0"/>
              <a:t>30/03/40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AB37-ADA5-4365-95E6-68B7579875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455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009F-D2C0-4FD1-AC3E-B6C2A668C257}" type="datetimeFigureOut">
              <a:rPr lang="ar-SA" smtClean="0"/>
              <a:t>30/03/40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AB37-ADA5-4365-95E6-68B7579875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66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79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2"/>
          <a:stretch/>
        </p:blipFill>
        <p:spPr bwMode="auto">
          <a:xfrm>
            <a:off x="-24656" y="-6121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6951375" y="164261"/>
            <a:ext cx="1418016" cy="729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المملكة العربية السعودية </a:t>
            </a:r>
          </a:p>
          <a:p>
            <a:pPr algn="ctr"/>
            <a:r>
              <a:rPr lang="ar-SA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وزارة التعليم </a:t>
            </a:r>
          </a:p>
          <a:p>
            <a:pPr algn="ctr"/>
            <a:r>
              <a:rPr lang="ar-SA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إدارة التعليم </a:t>
            </a:r>
            <a:r>
              <a:rPr lang="ar-SA" sz="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بالمخواه</a:t>
            </a:r>
            <a:r>
              <a:rPr lang="ar-SA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ar-SA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مكتب التعليم بغامد الزناد</a:t>
            </a:r>
          </a:p>
          <a:p>
            <a:pPr algn="ctr"/>
            <a:r>
              <a:rPr lang="ar-SA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مدرسة آل بجاد للبنات</a:t>
            </a:r>
            <a:endParaRPr lang="ar-SA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074" y="7535"/>
            <a:ext cx="1806173" cy="36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7838"/>
            <a:ext cx="1152128" cy="65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67272"/>
            <a:ext cx="590380" cy="29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519219" y="2996952"/>
            <a:ext cx="6105561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أحمل لك أجمل عبارات التهاني والتبريكات لتميزك وابداعك واسعادك معلمتك ووالديك ..</a:t>
            </a:r>
          </a:p>
          <a:p>
            <a:pPr algn="ctr"/>
            <a:r>
              <a:rPr lang="ar-SA" sz="2400" b="1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وأقول لك انتِ نجمة في مدرستك وغداً إن شاء الله سوف تصبحين نجمة كبيرة في سماء بلادك اسأل الله ان يجعلك قرة  عين لوالديك انه جواد كريم . </a:t>
            </a:r>
            <a:endParaRPr lang="ar-SA" sz="2400" b="1" dirty="0">
              <a:ln w="1905">
                <a:solidFill>
                  <a:schemeClr val="tx1"/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123728" y="2492896"/>
            <a:ext cx="51125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 smtClean="0">
                <a:solidFill>
                  <a:srgbClr val="FF0000"/>
                </a:solidFill>
              </a:rPr>
              <a:t>طالبتي المتفوقة :.......................</a:t>
            </a:r>
            <a:endParaRPr lang="ar-SA" sz="2800" dirty="0">
              <a:solidFill>
                <a:srgbClr val="00B0F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085704" y="5588790"/>
            <a:ext cx="252028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 smtClean="0">
                <a:solidFill>
                  <a:srgbClr val="00B050"/>
                </a:solidFill>
              </a:rPr>
              <a:t>معلمتك : </a:t>
            </a:r>
          </a:p>
          <a:p>
            <a:r>
              <a:rPr lang="ar-SA" sz="2000" dirty="0" smtClean="0">
                <a:solidFill>
                  <a:srgbClr val="00B050"/>
                </a:solidFill>
              </a:rPr>
              <a:t>.............</a:t>
            </a:r>
            <a:endParaRPr lang="ar-SA" sz="2000" dirty="0">
              <a:solidFill>
                <a:srgbClr val="00B05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051719" y="5597624"/>
            <a:ext cx="252028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 smtClean="0">
                <a:solidFill>
                  <a:srgbClr val="00B050"/>
                </a:solidFill>
              </a:rPr>
              <a:t>قائدة المدرسة:</a:t>
            </a:r>
          </a:p>
          <a:p>
            <a:r>
              <a:rPr lang="ar-SA" sz="2000" dirty="0" smtClean="0">
                <a:solidFill>
                  <a:srgbClr val="00B050"/>
                </a:solidFill>
              </a:rPr>
              <a:t>...................</a:t>
            </a:r>
            <a:r>
              <a:rPr lang="ar-SA" dirty="0" smtClean="0">
                <a:solidFill>
                  <a:srgbClr val="00B050"/>
                </a:solidFill>
              </a:rPr>
              <a:t>.</a:t>
            </a:r>
          </a:p>
          <a:p>
            <a:endParaRPr lang="ar-S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41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2" y="1488"/>
            <a:ext cx="9144000" cy="685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763688" y="1953580"/>
            <a:ext cx="547260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المعلمة : ............</a:t>
            </a:r>
            <a:r>
              <a:rPr lang="ar-SA" sz="2400" dirty="0" smtClean="0">
                <a:solidFill>
                  <a:sysClr val="windowText" lastClr="000000"/>
                </a:solidFill>
              </a:rPr>
              <a:t>أن تقدم الشكر والتقدير </a:t>
            </a:r>
          </a:p>
          <a:p>
            <a:pPr algn="ctr"/>
            <a:r>
              <a:rPr lang="ar-SA" sz="2400" dirty="0" smtClean="0">
                <a:solidFill>
                  <a:srgbClr val="002060"/>
                </a:solidFill>
              </a:rPr>
              <a:t>للأم المثالية : .........................</a:t>
            </a:r>
          </a:p>
          <a:p>
            <a:pPr algn="ctr"/>
            <a:r>
              <a:rPr lang="ar-SA" sz="2400" dirty="0" smtClean="0">
                <a:solidFill>
                  <a:sysClr val="windowText" lastClr="000000"/>
                </a:solidFill>
              </a:rPr>
              <a:t> على جهودها المبذولة خلال الفصل الدراسي الاول لعام 1439ـ1440 ...</a:t>
            </a:r>
          </a:p>
          <a:p>
            <a:pPr algn="ctr"/>
            <a:r>
              <a:rPr lang="ar-SA" sz="2400" dirty="0" smtClean="0">
                <a:solidFill>
                  <a:sysClr val="windowText" lastClr="000000"/>
                </a:solidFill>
              </a:rPr>
              <a:t>فإن هناك من يستحق التكريم </a:t>
            </a:r>
            <a:r>
              <a:rPr lang="ar-SA" sz="2400" dirty="0" smtClean="0">
                <a:solidFill>
                  <a:sysClr val="windowText" lastClr="000000"/>
                </a:solidFill>
              </a:rPr>
              <a:t>فهي </a:t>
            </a:r>
            <a:r>
              <a:rPr lang="ar-SA" sz="2400" dirty="0" smtClean="0">
                <a:solidFill>
                  <a:sysClr val="windowText" lastClr="000000"/>
                </a:solidFill>
              </a:rPr>
              <a:t>الأم التي ضحت من أجل ابنتها وساهمت بكل معاني الحب لبناء مجتمعها فلك مني أرق معاني الشكر والتقدير والاحترام فأنتِ مدرسة حقيقية .</a:t>
            </a:r>
            <a:endParaRPr lang="ar-SA" sz="2400" dirty="0">
              <a:solidFill>
                <a:sysClr val="windowText" lastClr="000000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810" y="332656"/>
            <a:ext cx="3024336" cy="77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ÙØªÙØ¬Ø© Ø¨Ø­Ø« Ø§ÙØµÙØ± Ø¹Ù Ø´ÙØ§Ø¯Ø© Ø´ÙØ± ÙØªÙØ¯ÙØ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909" y="1106488"/>
            <a:ext cx="1500166" cy="66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724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051720" y="2204864"/>
            <a:ext cx="4968552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صغيرتي المبدعة </a:t>
            </a:r>
            <a:r>
              <a:rPr lang="ar-SA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: .......................</a:t>
            </a:r>
            <a:endParaRPr lang="ar-SA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ar-SA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ar-S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تتسابق الكلمات وتتزاحم العبارات لتنظم عقد الشكر الذي لا يستحقه إلا أنتِ فلقد أنجزتِ وأبدعتِ في عطائكِ وتنظيمك لسجل انجازك للعام الدراسي الاول 1439 ـ 1440 هـ ...</a:t>
            </a:r>
          </a:p>
          <a:p>
            <a:pPr algn="ctr"/>
            <a:r>
              <a:rPr lang="ar-S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فلك مني كل الشكر والتقدير .</a:t>
            </a:r>
          </a:p>
          <a:p>
            <a:pPr algn="ctr"/>
            <a:endParaRPr lang="ar-SA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ar-SA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معلمتك الفخورة فيك : ..........................</a:t>
            </a:r>
            <a:endParaRPr lang="ar-SA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6609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160</Words>
  <Application>Microsoft Office PowerPoint</Application>
  <PresentationFormat>عرض على الشاشة (3:4)‏</PresentationFormat>
  <Paragraphs>22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Afaaq</dc:creator>
  <cp:lastModifiedBy>Afaaq</cp:lastModifiedBy>
  <cp:revision>2</cp:revision>
  <dcterms:created xsi:type="dcterms:W3CDTF">2018-12-07T21:55:05Z</dcterms:created>
  <dcterms:modified xsi:type="dcterms:W3CDTF">2018-12-07T22:52:06Z</dcterms:modified>
</cp:coreProperties>
</file>