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31" r:id="rId76"/>
    <p:sldId id="332" r:id="rId77"/>
    <p:sldId id="333" r:id="rId78"/>
    <p:sldId id="334" r:id="rId79"/>
    <p:sldId id="335" r:id="rId80"/>
    <p:sldId id="330" r:id="rId8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لجوء العبد إلى ربه جل وعلا بسؤاله </a:t>
            </a:r>
            <a:r>
              <a:rPr kumimoji="0" lang="ar-SA" sz="40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مايريد</a:t>
            </a:r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من جلب منفعة أو دفع مضرة </a:t>
            </a:r>
            <a:r>
              <a:rPr lang="ar-SA" sz="4800" dirty="0"/>
              <a:t>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المحبة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الدعاء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4" y="494636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حكم دعاء غير الله تعالى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304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شرك أكبر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شرك أصغر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3021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dirty="0"/>
              <a:t>طلب الله تعالى والتوجه إليه لإزالة الشدة والكرب هو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النذر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الإستغاثة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4129" y="47897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الرجاء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5436" y="35955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الاستغاثة الجائزة مثل </a:t>
            </a:r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الإستغاثة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بالميت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إستغاثة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الصغير بوالديه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الإستغاثة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بالحي الغائب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36270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المشركون يلجؤون إلى الله وقت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445871" y="22999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الشدة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الرخاء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الشدة والرخاء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23632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تجاوز الحد الذي أمر الله به في الدين , اعتقادا , أو قولا , أو عملا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184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التبرك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النذر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الغل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110" y="46072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dirty="0"/>
              <a:t>أول </a:t>
            </a:r>
            <a:r>
              <a:rPr lang="ar-SA" sz="4400" dirty="0" err="1"/>
              <a:t>ماوقع</a:t>
            </a:r>
            <a:r>
              <a:rPr lang="ar-SA" sz="4400" dirty="0"/>
              <a:t> الشرك في قوم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عيسى عليه السلام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نوح عليه السلام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إبراهيم عليه السلام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529" y="342900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والذي نفسي بيده لقرابة رسول الله صلى الله عليه وسلم أحب إلي من أصل </a:t>
            </a:r>
            <a:r>
              <a:rPr kumimoji="0" lang="ar-SA" sz="32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قراببتي</a:t>
            </a:r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قائل هذه العبارة هو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عثمان بن عفان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عمر بن الخطاب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78626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بكر الصديق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245" y="487760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حكم زيارة الرجال للقبور لأخذ العظة والعبرة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مكروه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2891" y="36472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الزيارة </a:t>
            </a:r>
            <a:r>
              <a:rPr lang="ar-SA" sz="4400" dirty="0" err="1"/>
              <a:t>المحرمه</a:t>
            </a:r>
            <a:r>
              <a:rPr lang="ar-SA" sz="4400" dirty="0"/>
              <a:t> للقبور مثل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زيارة القبور لدعاء الله تعالى عندها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زيارة النساء للمقابر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94703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زيارة القبور لدعاء الموتى من دون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293" y="385831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5041AB2-A9B4-4D3F-B120-38E7860A8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334" y="804334"/>
            <a:ext cx="10583332" cy="5249332"/>
          </a:xfrm>
          <a:prstGeom prst="rect">
            <a:avLst/>
          </a:prstGeom>
          <a:solidFill>
            <a:srgbClr val="FFFFFF"/>
          </a:solidFill>
          <a:ln w="190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1712" y="1124712"/>
            <a:ext cx="4608576" cy="46085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حكم شد الرحال لزيارة القبور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716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طلب البركة ورجاؤها واعتقادها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المحبة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398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التبرك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32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الرجاء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398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التبرك المشروع مثل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algn="r" defTabSz="914400"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</a:p>
          <a:p>
            <a:pPr algn="r" defTabSz="914400"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1/   </a:t>
            </a:r>
            <a:r>
              <a:rPr lang="ar-SA" sz="2800" b="1" dirty="0"/>
              <a:t>التبرك بذوات الأولياء والأحياء والتمسح بهم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التبرك بشرب ماء زمزم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363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تعليق القرآن على البيوت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4322" y="348808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تعالى ( ومن آياته أن خلق لكم من أنفسكم أزواجا لتسكنوا إليها ) معنى تسكنوا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تطمئنوا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محبة كاملة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رحمة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dirty="0"/>
              <a:t>قال تعالى ( وإذا مس الناس ضر دعوا ربهم منيبين إليه ) معنى الضر هو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اليأس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4961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/القنوط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35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مايصيب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الإنسان من مرض وغيره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6565" y="50049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نوع الفرح في قوله تعالى ( وإذا أذقنا الناس رحمة فرحوا بها 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فرح بطر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لاشكر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فيه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فرح شكر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فرح سرور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5706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تعالى ( </a:t>
            </a:r>
            <a:r>
              <a:rPr kumimoji="0" lang="ar-SA" sz="3600" b="0" i="0" u="none" strike="noStrike" kern="1200" cap="all" spc="2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وءات</a:t>
            </a:r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 ذا القربى حقه ) حكم صلة الرحم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8916" y="3786101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أول وصية وصى بها لقمان ابنه هي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بر الوالدين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6033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النهي عن الشرك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4282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الصلاة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380" y="351989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223" y="396114"/>
            <a:ext cx="7608414" cy="1502607"/>
          </a:xfrm>
        </p:spPr>
        <p:txBody>
          <a:bodyPr>
            <a:noAutofit/>
          </a:bodyPr>
          <a:lstStyle/>
          <a:p>
            <a:r>
              <a:rPr lang="ar-SA" sz="3600" dirty="0"/>
              <a:t>قال تعالى ( حملته أمه وهنا على وهن ) معنى وهن ؟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ضيق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ميل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ضعف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94" y="519912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لقمان هو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25515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نبي من الأنبياء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عبد صالح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47635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رسول من الرسل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157" y="350924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8340090" y="2404872"/>
            <a:ext cx="3044952" cy="1627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274320" tIns="182880" rIns="274320" bIns="182880" rtlCol="0" anchor="ctr" anchorCtr="1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موضوع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الدرس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 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مراجعة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 </a:t>
            </a:r>
          </a:p>
        </p:txBody>
      </p:sp>
      <p:sp>
        <p:nvSpPr>
          <p:cNvPr id="1035" name="Rectangle 1030">
            <a:extLst>
              <a:ext uri="{FF2B5EF4-FFF2-40B4-BE49-F238E27FC236}">
                <a16:creationId xmlns:a16="http://schemas.microsoft.com/office/drawing/2014/main" id="{CB94C45D-FCB1-4B86-967A-2C9EDB637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045" y="640080"/>
            <a:ext cx="689762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6" name="Rectangle 1032">
            <a:extLst>
              <a:ext uri="{FF2B5EF4-FFF2-40B4-BE49-F238E27FC236}">
                <a16:creationId xmlns:a16="http://schemas.microsoft.com/office/drawing/2014/main" id="{232C4A34-762E-40DF-A8AF-0D811BC02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161" y="802767"/>
            <a:ext cx="656539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تحميل كتاب الدراسات الإسلامية أول متوسط الفصل الثالث 1444 pdf">
            <a:extLst>
              <a:ext uri="{FF2B5EF4-FFF2-40B4-BE49-F238E27FC236}">
                <a16:creationId xmlns:a16="http://schemas.microsoft.com/office/drawing/2014/main" id="{B3E9C95F-3BA1-F97F-5C20-CDF4F1BA9C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0" r="3813" b="1"/>
          <a:stretch/>
        </p:blipFill>
        <p:spPr bwMode="auto">
          <a:xfrm>
            <a:off x="1113201" y="1122807"/>
            <a:ext cx="5925312" cy="4297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4671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الحكمة هي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8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algn="r" defTabSz="914400">
              <a:defRPr/>
            </a:pPr>
            <a:endParaRPr lang="ar-SA" sz="2800" b="1" kern="0" dirty="0">
              <a:solidFill>
                <a:prstClr val="black"/>
              </a:solidFill>
              <a:latin typeface="Gill Sans MT" panose="020B0502020104020203"/>
            </a:endParaRPr>
          </a:p>
          <a:p>
            <a:pPr algn="r" defTabSz="914400">
              <a:defRPr/>
            </a:pPr>
            <a:r>
              <a:rPr lang="ar-SA" sz="2800" b="1" kern="0" dirty="0">
                <a:solidFill>
                  <a:prstClr val="black"/>
                </a:solidFill>
                <a:latin typeface="Gill Sans MT" panose="020B0502020104020203"/>
              </a:rPr>
              <a:t>1/ تكتسب بالتعلم والخبرة</a:t>
            </a:r>
            <a:endParaRPr lang="ar-SA" sz="2800" b="1" dirty="0"/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187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 منحة إلهية ونعمة ربانية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3392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تورث من الآباء والأجداد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117" y="35251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معنى تصعر في قوله تعالى ( </a:t>
            </a:r>
            <a:r>
              <a:rPr lang="ar-SA" sz="4400" dirty="0" err="1"/>
              <a:t>ولاتصعر</a:t>
            </a:r>
            <a:r>
              <a:rPr lang="ar-SA" sz="4400" dirty="0"/>
              <a:t> خدك للناس )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تميل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تخفض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تضعف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قال تعالى ( </a:t>
            </a:r>
            <a:r>
              <a:rPr lang="ar-SA" sz="4400" dirty="0" err="1"/>
              <a:t>ولايغرنكم</a:t>
            </a:r>
            <a:r>
              <a:rPr lang="ar-SA" sz="4400" dirty="0"/>
              <a:t> بالله الغرور ) المقصود بالغرور هو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380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المشركين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094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هوى النفس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الشيطان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503939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520554"/>
            <a:ext cx="7729728" cy="1269057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قال تعالى ( يوم يجمعكم ليوم الجمع ذلك يوم التغابن ) معنى التغابن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11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النقص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472" y="35337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بلاء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0721" y="468640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861" y="243944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مهمة الرسول صلى الله عليه وسلم هي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إجبار الناس على الإسلام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التبليغ والإنذار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الهداية والجزاء والحساب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897" y="37092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يكون الأزواج والأولاد أعداء إذا سعوا في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19359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الصد عن سبيل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31917" y="36894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الدعوة إلى سبيل الله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714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الحرمان عما أباحه الله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8621" y="252398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dirty="0"/>
              <a:t>يضاعف الله الحسنات فيجازي بالحسنة الواحدة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429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مئة حسنة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خمسمائة حسنة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سبعمائة حسنة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900" y="493469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508" y="507492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في حديث المرأة التي شكت إلى النبي صلى الله عليه وسلم أنها تصرع وطلبت من النبي صلى الله عليه وسلم أن يدعو لها الصرع هو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مرض يصيب العقل ويسبب الجنون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57909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علة في الجهاز العصبي تصحبه غيبوبة وتشنج في العضلات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9751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الميل من جانب إلى آخر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4481" y="357909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دعا له النبي صلى الله عليه وسلم بالحكمة مرتين   "اللهم علمه التأويل وفقهه في الدين " هو الصحابي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1783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أنس بن مالك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عباس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4551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عبد الله بن عمرو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7326" y="33504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506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dirty="0"/>
              <a:t>الدعاء من أنفع العلاج ومما يدل على ذلك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5301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>
                <a:solidFill>
                  <a:prstClr val="black"/>
                </a:solidFill>
                <a:latin typeface="Gill Sans MT" panose="020B0502020104020203"/>
              </a:rPr>
              <a:t>1/ إن  شئت صبرت ولك الجنة 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إن شئت دعوت الله أن يعافيك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قالت إني أصرع وإني أتكشف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622" y="361039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دعا له النبي صلى الله عليه وسلم ( اللهم أكثر ماله وولده وأدخله الجنة ) هو الصحابي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النعمان بن بشير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593" y="48822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رسول الله صلى الله عليه وسلم ( مثل المؤمنين في توادهم ) معنى توادهم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عطف بعضهم على بعض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272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رحماء بينهم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محبة  بعضهم بعضا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59983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قال رسول الله صلى الله عليه وسلم ( إياكم والظن فإن الظن أكذب الحديث ) الظن هو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التهمة بلا دليل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تغليب أحد الجانبين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مطابقة الواقع قولا وفعلا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7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تمني الشخص زوال النعمة عن أخيه المسلم هو ؟</a:t>
            </a:r>
            <a:r>
              <a:rPr lang="ar-SA" sz="36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09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الرياء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9208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الحسد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800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الظن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117" y="355538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11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/>
              <a:t>حذر النبي صلى الله عليه وسلم عن التهاجر والقطيعة بين المسلمين فقال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لاتدابروا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لاتناجشوا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لاتحسسوا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الأذى بغير حق محرم لكل أحد ولكن في حق الجار هو أشد تحريما وعليه نفى عنه النبي صلى الله عليه وسلم كمال ؟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الإحسان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الإسلام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80267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1367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كرر النبي عليه الصلاة والسلام في الحديث الدعاء على من قصر في حق والديه في الكِبر بقوله " رغم أنفه" ومعناها:</a:t>
            </a:r>
            <a:r>
              <a:rPr lang="ar-SA" sz="5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01760" y="2248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أجبر على فعل شي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35478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جلس على التراب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47776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لصق أنفه بالتراب أي ذل وخاب وخسر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3" y="486894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>
            <a:normAutofit fontScale="90000"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حقوق الوالدين عظيمة ومتعددة ، اختر </a:t>
            </a:r>
            <a:r>
              <a:rPr lang="ar-SA" sz="4400" b="0" i="0" dirty="0" err="1">
                <a:solidFill>
                  <a:srgbClr val="676A6C"/>
                </a:solidFill>
                <a:effectLst/>
                <a:latin typeface="HelveticaNeue"/>
              </a:rPr>
              <a:t>ممايلي</a:t>
            </a:r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 </a:t>
            </a:r>
            <a:r>
              <a:rPr lang="ar-SA" sz="4400" b="0" i="0" dirty="0" err="1">
                <a:solidFill>
                  <a:srgbClr val="676A6C"/>
                </a:solidFill>
                <a:effectLst/>
                <a:latin typeface="HelveticaNeue"/>
              </a:rPr>
              <a:t>ماترى</a:t>
            </a:r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 أنه من حقوق الوالدين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1163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لومهم إذا حصل منهما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مايرضي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إبنهما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7998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السلام عليهما بحجة أنه يراهما يوميا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طاعتهما واجتناب معصيتهما في غير معصية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47483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2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قال رسول الله صلى الله عليه وسلم ( من أحب أن يبسط له في رزقه وينسأ له في أجله ) معنى يبسط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يضيق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93868" y="36326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يوسع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يعجل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894" y="375926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رائع أن تحرص على حضور اللقاءات والمناسبات بين أقاربك ؛ حيث إن حكم صلة الأرحام 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1252" y="3326296"/>
            <a:ext cx="6286583" cy="79999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مستحب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418406"/>
            <a:ext cx="581285" cy="581285"/>
          </a:xfrm>
          <a:prstGeom prst="rect">
            <a:avLst/>
          </a:prstGeom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EC4B8F48-4B2A-4519-FE2B-C9F63603D086}"/>
              </a:ext>
            </a:extLst>
          </p:cNvPr>
          <p:cNvSpPr/>
          <p:nvPr/>
        </p:nvSpPr>
        <p:spPr>
          <a:xfrm>
            <a:off x="3061252" y="2250216"/>
            <a:ext cx="6286583" cy="79999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مباح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خوف العبد من الله تعالى أن يعاقبه في الدنيا أو الآخرة وخوفه من مقامه بين يدي الله في الآخرة هو.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الخوف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45225" y="385406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الحساب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العقاب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1366"/>
            <a:ext cx="7729728" cy="1188720"/>
          </a:xfrm>
        </p:spPr>
        <p:txBody>
          <a:bodyPr/>
          <a:lstStyle/>
          <a:p>
            <a:r>
              <a:rPr lang="ar-SA" sz="4800" b="0" i="0" dirty="0">
                <a:solidFill>
                  <a:srgbClr val="676A6C"/>
                </a:solidFill>
                <a:effectLst/>
                <a:latin typeface="HelveticaNeue"/>
              </a:rPr>
              <a:t>اسم أبو بكرة رضي الله عنه هو: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206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نفيع بن الحارث الثقفي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جابر بن عبد الله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عمران بن الحصين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941" y="22986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/>
          <a:lstStyle/>
          <a:p>
            <a:r>
              <a:rPr lang="ar-SA" b="0" i="0" dirty="0">
                <a:solidFill>
                  <a:srgbClr val="676A6C"/>
                </a:solidFill>
                <a:effectLst/>
                <a:latin typeface="HelveticaNeue"/>
              </a:rPr>
              <a:t>سبب زيارتي لأقاربي ؟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لقيامهم بزيارتنا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خوفا من أن يقال إني قاطع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طلبا لرضا الله وسعة الرزق وطول العمر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094" y="470547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ما المراد بالأجل في قوله عليه الصلاة والسلام: ( أَوْ يُنْسَأَ لَهُ فِي أَجَلِه فَلْيَصِلْ رَحِمَهُ )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3513" y="212848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العمر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القيامة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القدر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226" y="221538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قال النبي عليه الصلاة والسلام:  " لَيسَ الْوَاصِلُ </a:t>
            </a:r>
            <a:r>
              <a:rPr kumimoji="0" lang="ar-SA" sz="2800" b="0" i="0" u="none" strike="noStrike" kern="1200" cap="all" spc="200" normalizeH="0" baseline="0" noProof="0" dirty="0" err="1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بِالَّمُكَافِىء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"</a:t>
            </a:r>
            <a:r>
              <a:rPr kumimoji="0" lang="ar-SA" sz="2800" b="0" i="0" u="none" strike="noStrike" kern="1200" cap="all" spc="200" normalizeH="0" baseline="-2500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 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 المقصود بالمكافئ :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الذي يأخذ دون أن يعطي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الذي يعامل بالمثل دون زيادة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الذي يتفضل على الصاحب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6515" y="33504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الصحابي الذي قال له عمر بن الخطاب : أسمعني من القرآن، فقرأ فبكى عمر هو: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أنس بن مالك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عقبة بن عامر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7337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019" y="33782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الوتر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0987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74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فرض كفاية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047" y="47634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أقل ركعات صلاة الوتر 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ركعتان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8988" y="494700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لاث ركعات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4800" dirty="0"/>
              <a:t>وقت صلاة الوتر هو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من أذان العشاء إلى أذان الفجر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62297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من صلاة العشاء إلى طلوع الفجر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0546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من صلاة العشاء إلى النوم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33379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حكم سجود التلاوة ؟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4528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سنة مؤكدة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مستحب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33602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520554"/>
            <a:ext cx="7729728" cy="1188720"/>
          </a:xfrm>
        </p:spPr>
        <p:txBody>
          <a:bodyPr/>
          <a:lstStyle/>
          <a:p>
            <a:r>
              <a:rPr kumimoji="0" lang="ar-SA" sz="44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من الصلوات الجائزة في أوقات النهي هي ؟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صلاة الوتر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تحية المسجد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صلاة الضحى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529" y="363040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الخوف من العدو هو خوف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25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محرم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طبيع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شركي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53170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800" dirty="0"/>
              <a:t>أقل ركعات صلاة الضحى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ركعة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أربع ركعات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ركعتان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48904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الصلاة التي تشرع إذا حبس المطر وأجدبت الأرض هي صلاة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الكسوف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الإستسقاء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الخسوف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335893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dirty="0"/>
              <a:t>حكم صلاة </a:t>
            </a:r>
            <a:r>
              <a:rPr lang="ar-SA" sz="4400" dirty="0" err="1"/>
              <a:t>الإستسقاء</a:t>
            </a:r>
            <a:r>
              <a:rPr lang="ar-SA" sz="4400" dirty="0"/>
              <a:t>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سنة مؤكدة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مباح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425" y="35121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848" y="2908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حكم صلاة الخسوف والكسوف ؟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 واجبة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فرض عين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9396" y="442146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ذكر النبي صلى الله عليه وسلم أن صلاة الجماعة تفضل على صلاة الفرد ب ......درجة ؟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خمس وعشرين درجة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 وعشرين درجة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سبع وعشرين درجة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7143" y="48565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حدد العلماء مسافة جواز القصر وهي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ثمانين كم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سبعين كم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تسعين كم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247764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/>
              <a:t>حكم صلاة الجمعة ؟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فرض عين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جائزة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4273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شروط صحة صلاة الجمعة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التطيب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التبكير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أن يتقدمهما خطبتان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46230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0" i="0">
                <a:solidFill>
                  <a:srgbClr val="676A6C"/>
                </a:solidFill>
                <a:effectLst/>
                <a:latin typeface="HelveticaNeue"/>
              </a:rPr>
              <a:t>حكم الكلام من المصلين والإمام يخطب يوم الجمعة: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836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2585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مباح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3334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مكروه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955004-D7A4-C072-2DEF-E48AD87B9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24696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2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492"/>
            <a:ext cx="7729728" cy="1188720"/>
          </a:xfrm>
        </p:spPr>
        <p:txBody>
          <a:bodyPr>
            <a:no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استيقظ أحمد من النوم يوم الجمعة وقد انتهى المصلون من صلاة الجمعة، فالواجب عليه في هذه الحالة أن: 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30434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يسرع إلى المسجد ويصلي ركعتي الجمعة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0398" y="34751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يصليها ظهرا وقد فاتته صلاة الجمعة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8647" y="46696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يقضي صلاة الجمعة بصفتها وخطبتها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8664F9-40EA-CE26-3EDA-6EE7FD42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102" y="34751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7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40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طمع العبد في فضل الله ورحمته وكرمه ومغفرته هو</a:t>
            </a:r>
            <a:r>
              <a:rPr lang="ar-SA" sz="4800" dirty="0"/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58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الرجاء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91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دخل مازن المسجد لصلاة الجمعة والإمام جالس للتشهد، حكمه في هذه الحالة أنه: 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أدرك الجمعة ويتمها ركعتين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99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فاتته الجمعة ويتمها ظهرا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أدرك الجمعة ويتمها أربعا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CC0D16-E2F1-2BCB-F798-04D4BDCD7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9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2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أركان خطبتا الجمعة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22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تقصيرهما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4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الخطبة على المنبر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حمد الله والشهادتان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3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حكم صلاة العيدين ؟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7049" y="2405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9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فرض كفاية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8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عين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55DB709-FC7F-3B7D-81DA-53CEBB07D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61714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2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870" y="370332"/>
            <a:ext cx="7707994" cy="1630746"/>
          </a:xfrm>
        </p:spPr>
        <p:txBody>
          <a:bodyPr>
            <a:normAutofit/>
          </a:bodyPr>
          <a:lstStyle/>
          <a:p>
            <a:r>
              <a:rPr kumimoji="0" lang="ar-SA" sz="25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يبدأ وقت صلاة العيد من ارتفاع الشمس قدر رمح أي : بعد ربع ساعة تقريبًا من طلوع الشمس، وينتهي وقتها عند زوال الشمس.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3023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1632" y="464505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خطأ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4E63F45-9B75-BE55-9931-7CB68F82B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302351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من صفة صلاة العيد: يكبر الإمام في الركعة الأولى تكبيرة الإحرام ثم يقرأ دعاء الاستفتاح ثم يكبر ست تكبيرات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8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يغسل الميت ويكفن وحكم تغسيله وتكفينه هو: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فرض عين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9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0" i="0" dirty="0">
                <a:solidFill>
                  <a:srgbClr val="676A6C"/>
                </a:solidFill>
                <a:effectLst/>
                <a:latin typeface="HelveticaNeue"/>
              </a:rPr>
              <a:t>يُكَبَّر في الصلاة على الميت.........تكبيرات: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خمس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ثلاث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409" y="47112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1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من أركان صلاة الجنازة ؟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8779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قراءة الفاتحة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 الإسرار بالقراءة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الدعاء لنفسه والمسلمين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05" y="245109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/>
          </a:bodyPr>
          <a:lstStyle/>
          <a:p>
            <a:r>
              <a:rPr kumimoji="0" lang="ar-SA" sz="2800" b="0" i="0" u="none" strike="noStrike" kern="1200" cap="all" spc="200" normalizeH="0" baseline="0" noProof="0" dirty="0">
                <a:ln>
                  <a:noFill/>
                </a:ln>
                <a:solidFill>
                  <a:srgbClr val="676A6C"/>
                </a:solidFill>
                <a:effectLst/>
                <a:uLnTx/>
                <a:uFillTx/>
                <a:latin typeface="HelveticaNeue"/>
                <a:ea typeface="+mj-ea"/>
              </a:rPr>
              <a:t>يستحب تعزية أهل الميت لما في ذلك من تطييب نفوسهم، وتهوين المصيبة عليهم . 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4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365" y="370331"/>
            <a:ext cx="7734499" cy="1524729"/>
          </a:xfrm>
        </p:spPr>
        <p:txBody>
          <a:bodyPr>
            <a:normAutofit fontScale="90000"/>
          </a:bodyPr>
          <a:lstStyle/>
          <a:p>
            <a:r>
              <a:rPr lang="ar-SA" sz="4800" b="0" i="0" dirty="0">
                <a:solidFill>
                  <a:srgbClr val="676A6C"/>
                </a:solidFill>
                <a:effectLst/>
                <a:latin typeface="HelveticaNeue"/>
              </a:rPr>
              <a:t>عند الصلاة على الميت يقف الإمام عند رأس الرجل ووسط المرأة.</a:t>
            </a:r>
            <a:r>
              <a:rPr lang="ar-SA" sz="4800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875" y="26258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صواب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875" y="43305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خطأ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849" y="26692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20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kumimoji="0" lang="ar-SA" sz="3600" b="0" i="0" u="none" strike="noStrike" kern="1200" cap="all" spc="20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</a:rPr>
              <a:t>اعتماد القلب على الله تعالى في حصول مطلوب أو دفع مكروه مع فعل الأسباب الممكنة المباحة </a:t>
            </a:r>
            <a:r>
              <a:rPr lang="ar-SA" sz="5400" dirty="0"/>
              <a:t>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الرجاء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190" y="48934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AB641E6-F430-486B-B6AC-257B03415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395473E-9C09-4F77-8F6B-98E0CE846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rgbClr val="FFFFFF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t="17566" b="10264"/>
          <a:stretch/>
        </p:blipFill>
        <p:spPr bwMode="auto">
          <a:xfrm>
            <a:off x="970788" y="969264"/>
            <a:ext cx="10250424" cy="49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حكم التوكل على الله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واجب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مباح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516</TotalTime>
  <Words>1797</Words>
  <Application>Microsoft Office PowerPoint</Application>
  <PresentationFormat>شاشة عريضة</PresentationFormat>
  <Paragraphs>304</Paragraphs>
  <Slides>80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80</vt:i4>
      </vt:variant>
    </vt:vector>
  </HeadingPairs>
  <TitlesOfParts>
    <vt:vector size="85" baseType="lpstr">
      <vt:lpstr>Arial</vt:lpstr>
      <vt:lpstr>Gill Sans MT</vt:lpstr>
      <vt:lpstr>hafs</vt:lpstr>
      <vt:lpstr>HelveticaNeue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خوف العبد من الله تعالى أن يعاقبه في الدنيا أو الآخرة وخوفه من مقامه بين يدي الله في الآخرة هو.</vt:lpstr>
      <vt:lpstr>الخوف من العدو هو خوف .</vt:lpstr>
      <vt:lpstr>طمع العبد في فضل الله ورحمته وكرمه ومغفرته هو </vt:lpstr>
      <vt:lpstr>اعتماد القلب على الله تعالى في حصول مطلوب أو دفع مكروه مع فعل الأسباب الممكنة المباحة   </vt:lpstr>
      <vt:lpstr>حكم التوكل على الله  </vt:lpstr>
      <vt:lpstr>لجوء العبد إلى ربه جل وعلا بسؤاله مايريد من جلب منفعة أو دفع مضرة    </vt:lpstr>
      <vt:lpstr>حكم دعاء غير الله تعالى   </vt:lpstr>
      <vt:lpstr>طلب الله تعالى والتوجه إليه لإزالة الشدة والكرب هو .</vt:lpstr>
      <vt:lpstr>الاستغاثة الجائزة مثل  .</vt:lpstr>
      <vt:lpstr>المشركون يلجؤون إلى الله وقت  </vt:lpstr>
      <vt:lpstr>تجاوز الحد الذي أمر الله به في الدين , اعتقادا , أو قولا , أو عملا   </vt:lpstr>
      <vt:lpstr>أول ماوقع الشرك في قوم </vt:lpstr>
      <vt:lpstr>والذي نفسي بيده لقرابة رسول الله صلى الله عليه وسلم أحب إلي من أصل قراببتي قائل هذه العبارة هو    </vt:lpstr>
      <vt:lpstr>حكم زيارة الرجال للقبور لأخذ العظة والعبرة     </vt:lpstr>
      <vt:lpstr>الزيارة المحرمه للقبور مثل     </vt:lpstr>
      <vt:lpstr>حكم شد الرحال لزيارة القبور      </vt:lpstr>
      <vt:lpstr>طلب البركة ورجاؤها واعتقادها    </vt:lpstr>
      <vt:lpstr>التبرك المشروع مثل     </vt:lpstr>
      <vt:lpstr>قال تعالى ( ومن آياته أن خلق لكم من أنفسكم أزواجا لتسكنوا إليها ) معنى تسكنوا ؟    </vt:lpstr>
      <vt:lpstr>قال تعالى ( وإذا مس الناس ضر دعوا ربهم منيبين إليه ) معنى الضر هو ؟</vt:lpstr>
      <vt:lpstr>نوع الفرح في قوله تعالى ( وإذا أذقنا الناس رحمة فرحوا بها )</vt:lpstr>
      <vt:lpstr>قال تعالى ( وءات ذا القربى حقه ) حكم صلة الرحم ؟</vt:lpstr>
      <vt:lpstr>أول وصية وصى بها لقمان ابنه هي</vt:lpstr>
      <vt:lpstr>قال تعالى ( حملته أمه وهنا على وهن ) معنى وهن ؟</vt:lpstr>
      <vt:lpstr>لقمان هو </vt:lpstr>
      <vt:lpstr>الحكمة هي </vt:lpstr>
      <vt:lpstr>معنى تصعر في قوله تعالى ( ولاتصعر خدك للناس ) ؟ </vt:lpstr>
      <vt:lpstr>قال تعالى ( ولايغرنكم بالله الغرور ) المقصود بالغرور هو ؟   </vt:lpstr>
      <vt:lpstr>قال تعالى ( يوم يجمعكم ليوم الجمع ذلك يوم التغابن ) معنى التغابن ؟   </vt:lpstr>
      <vt:lpstr>مهمة الرسول صلى الله عليه وسلم هي ؟</vt:lpstr>
      <vt:lpstr>يكون الأزواج والأولاد أعداء إذا سعوا في ؟</vt:lpstr>
      <vt:lpstr>يضاعف الله الحسنات فيجازي بالحسنة الواحدة ؟</vt:lpstr>
      <vt:lpstr>في حديث المرأة التي شكت إلى النبي صلى الله عليه وسلم أنها تصرع وطلبت من النبي صلى الله عليه وسلم أن يدعو لها الصرع هو ؟</vt:lpstr>
      <vt:lpstr>دعا له النبي صلى الله عليه وسلم بالحكمة مرتين   "اللهم علمه التأويل وفقهه في الدين " هو الصحابي ؟</vt:lpstr>
      <vt:lpstr>الدعاء من أنفع العلاج ومما يدل على ذلك ؟</vt:lpstr>
      <vt:lpstr>دعا له النبي صلى الله عليه وسلم ( اللهم أكثر ماله وولده وأدخله الجنة ) هو الصحابي ؟</vt:lpstr>
      <vt:lpstr>قال رسول الله صلى الله عليه وسلم ( مثل المؤمنين في توادهم ) معنى توادهم ؟</vt:lpstr>
      <vt:lpstr>قال رسول الله صلى الله عليه وسلم ( إياكم والظن فإن الظن أكذب الحديث ) الظن هو ؟</vt:lpstr>
      <vt:lpstr>تمني الشخص زوال النعمة عن أخيه المسلم هو ؟ </vt:lpstr>
      <vt:lpstr>حذر النبي صلى الله عليه وسلم عن التهاجر والقطيعة بين المسلمين فقال : </vt:lpstr>
      <vt:lpstr>الأذى بغير حق محرم لكل أحد ولكن في حق الجار هو أشد تحريما وعليه نفى عنه النبي صلى الله عليه وسلم كمال ؟ </vt:lpstr>
      <vt:lpstr>كرر النبي عليه الصلاة والسلام في الحديث الدعاء على من قصر في حق والديه في الكِبر بقوله " رغم أنفه" ومعناها:   </vt:lpstr>
      <vt:lpstr>حقوق الوالدين عظيمة ومتعددة ، اختر ممايلي ماترى أنه من حقوق الوالدين : </vt:lpstr>
      <vt:lpstr>قال رسول الله صلى الله عليه وسلم ( من أحب أن يبسط له في رزقه وينسأ له في أجله ) معنى يبسط ؟    </vt:lpstr>
      <vt:lpstr>   رائع أن تحرص على حضور اللقاءات والمناسبات بين أقاربك ؛ حيث إن حكم صلة الأرحام : </vt:lpstr>
      <vt:lpstr>اسم أبو بكرة رضي الله عنه هو:     </vt:lpstr>
      <vt:lpstr>سبب زيارتي لأقاربي ؟</vt:lpstr>
      <vt:lpstr>ما المراد بالأجل في قوله عليه الصلاة والسلام: ( أَوْ يُنْسَأَ لَهُ فِي أَجَلِه فَلْيَصِلْ رَحِمَهُ ) ؟       </vt:lpstr>
      <vt:lpstr>قال النبي عليه الصلاة والسلام:  " لَيسَ الْوَاصِلُ بِالَّمُكَافِىء"  المقصود بالمكافئ :       </vt:lpstr>
      <vt:lpstr>  الصحابي الذي قال له عمر بن الخطاب : أسمعني من القرآن، فقرأ فبكى عمر هو:      </vt:lpstr>
      <vt:lpstr>حكم صلاة الوتر         </vt:lpstr>
      <vt:lpstr>أقل ركعات صلاة الوتر          . </vt:lpstr>
      <vt:lpstr>وقت صلاة الوتر هو ؟       . </vt:lpstr>
      <vt:lpstr>حكم سجود التلاوة ؟</vt:lpstr>
      <vt:lpstr>من الصلوات الجائزة في أوقات النهي هي ؟ </vt:lpstr>
      <vt:lpstr>أقل ركعات صلاة الضحى ؟  </vt:lpstr>
      <vt:lpstr>الصلاة التي تشرع إذا حبس المطر وأجدبت الأرض هي صلاة ؟ </vt:lpstr>
      <vt:lpstr>حكم صلاة الإستسقاء ؟  </vt:lpstr>
      <vt:lpstr>حكم صلاة الخسوف والكسوف ؟ </vt:lpstr>
      <vt:lpstr>ذكر النبي صلى الله عليه وسلم أن صلاة الجماعة تفضل على صلاة الفرد ب ......درجة ؟  </vt:lpstr>
      <vt:lpstr>حدد العلماء مسافة جواز القصر وهي ؟</vt:lpstr>
      <vt:lpstr>حكم صلاة الجمعة ؟</vt:lpstr>
      <vt:lpstr>من شروط صحة صلاة الجمعة ؟ </vt:lpstr>
      <vt:lpstr>حكم الكلام من المصلين والإمام يخطب يوم الجمعة:</vt:lpstr>
      <vt:lpstr>استيقظ أحمد من النوم يوم الجمعة وقد انتهى المصلون من صلاة الجمعة، فالواجب عليه في هذه الحالة أن: </vt:lpstr>
      <vt:lpstr>دخل مازن المسجد لصلاة الجمعة والإمام جالس للتشهد، حكمه في هذه الحالة أنه:   </vt:lpstr>
      <vt:lpstr>من أركان خطبتا الجمعة ؟   </vt:lpstr>
      <vt:lpstr>حكم صلاة العيدين ؟  </vt:lpstr>
      <vt:lpstr>يبدأ وقت صلاة العيد من ارتفاع الشمس قدر رمح أي : بعد ربع ساعة تقريبًا من طلوع الشمس، وينتهي وقتها عند زوال الشمس.   </vt:lpstr>
      <vt:lpstr>من صفة صلاة العيد: يكبر الإمام في الركعة الأولى تكبيرة الإحرام ثم يقرأ دعاء الاستفتاح ثم يكبر ست تكبيرات   </vt:lpstr>
      <vt:lpstr>يغسل الميت ويكفن وحكم تغسيله وتكفينه هو:   </vt:lpstr>
      <vt:lpstr>يُكَبَّر في الصلاة على الميت.........تكبيرات:</vt:lpstr>
      <vt:lpstr>من أركان صلاة الجنازة ؟</vt:lpstr>
      <vt:lpstr>يستحب تعزية أهل الميت لما في ذلك من تطييب نفوسهم، وتهوين المصيبة عليهم .    </vt:lpstr>
      <vt:lpstr>عند الصلاة على الميت يقف الإمام عند رأس الرجل ووسط المرأة.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7</cp:revision>
  <dcterms:created xsi:type="dcterms:W3CDTF">2022-11-03T17:13:04Z</dcterms:created>
  <dcterms:modified xsi:type="dcterms:W3CDTF">2023-05-17T21:10:34Z</dcterms:modified>
</cp:coreProperties>
</file>