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91" r:id="rId2"/>
    <p:sldId id="257" r:id="rId3"/>
    <p:sldId id="267" r:id="rId4"/>
    <p:sldId id="293" r:id="rId5"/>
    <p:sldId id="285" r:id="rId6"/>
    <p:sldId id="294" r:id="rId7"/>
    <p:sldId id="279" r:id="rId8"/>
    <p:sldId id="295" r:id="rId9"/>
    <p:sldId id="268" r:id="rId10"/>
    <p:sldId id="276" r:id="rId11"/>
    <p:sldId id="280" r:id="rId12"/>
    <p:sldId id="260" r:id="rId1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B67F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79" autoAdjust="0"/>
    <p:restoredTop sz="94676" autoAdjust="0"/>
  </p:normalViewPr>
  <p:slideViewPr>
    <p:cSldViewPr>
      <p:cViewPr varScale="1">
        <p:scale>
          <a:sx n="65" d="100"/>
          <a:sy n="65" d="100"/>
        </p:scale>
        <p:origin x="1320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59E5F-0633-4200-8112-2066A38A12AF}" type="datetimeFigureOut">
              <a:rPr lang="ar-SA" smtClean="0"/>
              <a:t>22/06/42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C7403-1E03-4D49-A1F4-004181A69D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75680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59E5F-0633-4200-8112-2066A38A12AF}" type="datetimeFigureOut">
              <a:rPr lang="ar-SA" smtClean="0"/>
              <a:t>22/06/42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C7403-1E03-4D49-A1F4-004181A69D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4582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59E5F-0633-4200-8112-2066A38A12AF}" type="datetimeFigureOut">
              <a:rPr lang="ar-SA" smtClean="0"/>
              <a:t>22/06/42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C7403-1E03-4D49-A1F4-004181A69D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77993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59E5F-0633-4200-8112-2066A38A12AF}" type="datetimeFigureOut">
              <a:rPr lang="ar-SA" smtClean="0"/>
              <a:t>22/06/42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C7403-1E03-4D49-A1F4-004181A69D3D}" type="slidenum">
              <a:rPr lang="ar-SA" smtClean="0"/>
              <a:t>‹#›</a:t>
            </a:fld>
            <a:endParaRPr lang="ar-SA"/>
          </a:p>
        </p:txBody>
      </p:sp>
      <p:pic>
        <p:nvPicPr>
          <p:cNvPr id="7" name="صورة 6"/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658" b="30479"/>
          <a:stretch/>
        </p:blipFill>
        <p:spPr>
          <a:xfrm>
            <a:off x="0" y="5379929"/>
            <a:ext cx="9144000" cy="1478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1425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59E5F-0633-4200-8112-2066A38A12AF}" type="datetimeFigureOut">
              <a:rPr lang="ar-SA" smtClean="0"/>
              <a:t>22/06/42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C7403-1E03-4D49-A1F4-004181A69D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77197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59E5F-0633-4200-8112-2066A38A12AF}" type="datetimeFigureOut">
              <a:rPr lang="ar-SA" smtClean="0"/>
              <a:t>22/06/42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C7403-1E03-4D49-A1F4-004181A69D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09344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59E5F-0633-4200-8112-2066A38A12AF}" type="datetimeFigureOut">
              <a:rPr lang="ar-SA" smtClean="0"/>
              <a:t>22/06/42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C7403-1E03-4D49-A1F4-004181A69D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19349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59E5F-0633-4200-8112-2066A38A12AF}" type="datetimeFigureOut">
              <a:rPr lang="ar-SA" smtClean="0"/>
              <a:t>22/06/42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C7403-1E03-4D49-A1F4-004181A69D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11670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59E5F-0633-4200-8112-2066A38A12AF}" type="datetimeFigureOut">
              <a:rPr lang="ar-SA" smtClean="0"/>
              <a:t>22/06/42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C7403-1E03-4D49-A1F4-004181A69D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48214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59E5F-0633-4200-8112-2066A38A12AF}" type="datetimeFigureOut">
              <a:rPr lang="ar-SA" smtClean="0"/>
              <a:t>22/06/42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C7403-1E03-4D49-A1F4-004181A69D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1389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59E5F-0633-4200-8112-2066A38A12AF}" type="datetimeFigureOut">
              <a:rPr lang="ar-SA" smtClean="0"/>
              <a:t>22/06/42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C7403-1E03-4D49-A1F4-004181A69D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00163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959E5F-0633-4200-8112-2066A38A12AF}" type="datetimeFigureOut">
              <a:rPr lang="ar-SA" smtClean="0"/>
              <a:t>22/06/42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C7403-1E03-4D49-A1F4-004181A69D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79526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23528" y="980729"/>
            <a:ext cx="8496944" cy="2416914"/>
          </a:xfrm>
        </p:spPr>
        <p:txBody>
          <a:bodyPr/>
          <a:lstStyle/>
          <a:p>
            <a:pPr marL="3200400" lvl="7" indent="0">
              <a:buNone/>
            </a:pPr>
            <a:r>
              <a:rPr lang="ar-SA" dirty="0" smtClean="0"/>
              <a:t>بسم الله الرحمن الرحيم </a:t>
            </a:r>
            <a:endParaRPr lang="ar-SA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906" y="1554004"/>
            <a:ext cx="2533650" cy="1625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ربع نص 3"/>
          <p:cNvSpPr txBox="1"/>
          <p:nvPr/>
        </p:nvSpPr>
        <p:spPr>
          <a:xfrm>
            <a:off x="4572000" y="3212976"/>
            <a:ext cx="184731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endParaRPr lang="ar-SA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53082"/>
            <a:ext cx="1800201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مربع نص 4"/>
          <p:cNvSpPr txBox="1"/>
          <p:nvPr/>
        </p:nvSpPr>
        <p:spPr>
          <a:xfrm>
            <a:off x="1151112" y="3734504"/>
            <a:ext cx="6624736" cy="1569660"/>
          </a:xfrm>
          <a:prstGeom prst="rect">
            <a:avLst/>
          </a:prstGeom>
          <a:gradFill flip="none" rotWithShape="1">
            <a:gsLst>
              <a:gs pos="0">
                <a:srgbClr val="F9B67F">
                  <a:tint val="66000"/>
                  <a:satMod val="160000"/>
                </a:srgbClr>
              </a:gs>
              <a:gs pos="50000">
                <a:srgbClr val="F9B67F">
                  <a:tint val="44500"/>
                  <a:satMod val="160000"/>
                </a:srgbClr>
              </a:gs>
              <a:gs pos="100000">
                <a:srgbClr val="F9B67F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 wrap="square" rtlCol="1">
            <a:spAutoFit/>
          </a:bodyPr>
          <a:lstStyle/>
          <a:p>
            <a:pPr algn="ctr"/>
            <a:r>
              <a:rPr lang="ar-SA" sz="4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طريقة تطبيق الاختبارات </a:t>
            </a:r>
            <a:r>
              <a:rPr lang="ar-SA" sz="48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المحاكية</a:t>
            </a:r>
            <a:r>
              <a:rPr lang="ar-SA" sz="4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لاختبارات </a:t>
            </a:r>
            <a:r>
              <a:rPr lang="en-US" sz="4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PIRLS</a:t>
            </a:r>
            <a:r>
              <a:rPr lang="ar-SA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ar-SA" sz="4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endParaRPr lang="ar-SA" sz="4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6407696" y="1076543"/>
            <a:ext cx="2736304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 smtClean="0"/>
              <a:t>المملكة العربية السعودية </a:t>
            </a:r>
          </a:p>
          <a:p>
            <a:pPr algn="ctr"/>
            <a:r>
              <a:rPr lang="ar-SA" dirty="0" smtClean="0"/>
              <a:t>وزارة التعليم </a:t>
            </a:r>
          </a:p>
          <a:p>
            <a:pPr algn="ctr"/>
            <a:r>
              <a:rPr lang="ar-SA" dirty="0" smtClean="0"/>
              <a:t>إدارة التعليم بالنماص </a:t>
            </a:r>
          </a:p>
          <a:p>
            <a:pPr algn="ctr"/>
            <a:r>
              <a:rPr lang="ar-SA" dirty="0" smtClean="0"/>
              <a:t>الاختبارات والقبول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73093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61256"/>
            <a:ext cx="7416824" cy="6148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04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9" y="692696"/>
            <a:ext cx="6912768" cy="484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58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0" y="2321005"/>
            <a:ext cx="914400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13800" dirty="0" smtClean="0">
                <a:solidFill>
                  <a:prstClr val="black"/>
                </a:solidFill>
                <a:latin typeface="(A) Arslan Wessam B" panose="03020402040406030203" pitchFamily="66" charset="-78"/>
                <a:ea typeface="GE SS Two Light" pitchFamily="18" charset="-78"/>
                <a:cs typeface="(A) Arslan Wessam B" panose="03020402040406030203" pitchFamily="66" charset="-78"/>
              </a:rPr>
              <a:t>شكراً للجميع</a:t>
            </a:r>
            <a:endParaRPr lang="ar-SA" sz="13800" dirty="0">
              <a:solidFill>
                <a:prstClr val="black"/>
              </a:solidFill>
              <a:latin typeface="(A) Arslan Wessam B" panose="03020402040406030203" pitchFamily="66" charset="-78"/>
              <a:ea typeface="GE SS Two Light" pitchFamily="18" charset="-78"/>
              <a:cs typeface="(A) Arslan Wessam B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7217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مجموعة 8"/>
          <p:cNvGrpSpPr/>
          <p:nvPr/>
        </p:nvGrpSpPr>
        <p:grpSpPr>
          <a:xfrm>
            <a:off x="7715473" y="838660"/>
            <a:ext cx="1187624" cy="4678572"/>
            <a:chOff x="7715473" y="826885"/>
            <a:chExt cx="1187624" cy="5464923"/>
          </a:xfrm>
        </p:grpSpPr>
        <p:sp>
          <p:nvSpPr>
            <p:cNvPr id="7" name="مستطيل 6"/>
            <p:cNvSpPr/>
            <p:nvPr/>
          </p:nvSpPr>
          <p:spPr>
            <a:xfrm>
              <a:off x="7715473" y="908720"/>
              <a:ext cx="1187624" cy="5383088"/>
            </a:xfrm>
            <a:prstGeom prst="rect">
              <a:avLst/>
            </a:prstGeom>
            <a:gradFill>
              <a:gsLst>
                <a:gs pos="33000">
                  <a:schemeClr val="accent6">
                    <a:lumMod val="40000"/>
                    <a:lumOff val="60000"/>
                  </a:schemeClr>
                </a:gs>
                <a:gs pos="2000">
                  <a:schemeClr val="accent6">
                    <a:lumMod val="83000"/>
                    <a:lumOff val="17000"/>
                  </a:schemeClr>
                </a:gs>
                <a:gs pos="69000">
                  <a:schemeClr val="accent6">
                    <a:lumMod val="20000"/>
                    <a:lumOff val="80000"/>
                  </a:schemeClr>
                </a:gs>
              </a:gsLst>
            </a:gra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8" name="مستطيل 7"/>
            <p:cNvSpPr/>
            <p:nvPr/>
          </p:nvSpPr>
          <p:spPr>
            <a:xfrm rot="16200000">
              <a:off x="5744029" y="3067379"/>
              <a:ext cx="5188873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SA" sz="4000" dirty="0" smtClean="0">
                  <a:solidFill>
                    <a:prstClr val="black"/>
                  </a:solidFill>
                  <a:latin typeface="GE SS Two Light" pitchFamily="18" charset="-78"/>
                  <a:ea typeface="GE SS Two Light" pitchFamily="18" charset="-78"/>
                  <a:cs typeface="GE SS Two Light" pitchFamily="18" charset="-78"/>
                </a:rPr>
                <a:t>ماهي اختبارات </a:t>
              </a:r>
              <a:r>
                <a:rPr lang="en-US" sz="4000" dirty="0" err="1" smtClean="0">
                  <a:solidFill>
                    <a:prstClr val="black"/>
                  </a:solidFill>
                  <a:latin typeface="ae_AlMohanad" panose="02060603050605020204" pitchFamily="18" charset="-78"/>
                  <a:ea typeface="GE SS Two Light" pitchFamily="18" charset="-78"/>
                  <a:cs typeface="ae_AlMohanad" panose="02060603050605020204" pitchFamily="18" charset="-78"/>
                </a:rPr>
                <a:t>pirls</a:t>
              </a:r>
              <a:endParaRPr lang="ar-SA" sz="3600" dirty="0">
                <a:latin typeface="GE SS Two Light" pitchFamily="18" charset="-78"/>
                <a:ea typeface="GE SS Two Light" pitchFamily="18" charset="-78"/>
                <a:cs typeface="GE SS Two Light" pitchFamily="18" charset="-78"/>
              </a:endParaRPr>
            </a:p>
          </p:txBody>
        </p:sp>
      </p:grp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568" y="441701"/>
            <a:ext cx="7002214" cy="597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03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/>
        </p:nvSpPr>
        <p:spPr>
          <a:xfrm>
            <a:off x="7689444" y="2132856"/>
            <a:ext cx="1187624" cy="4248472"/>
          </a:xfrm>
          <a:prstGeom prst="rect">
            <a:avLst/>
          </a:prstGeom>
          <a:gradFill>
            <a:gsLst>
              <a:gs pos="33000">
                <a:schemeClr val="accent6">
                  <a:lumMod val="40000"/>
                  <a:lumOff val="60000"/>
                </a:schemeClr>
              </a:gs>
              <a:gs pos="2000">
                <a:schemeClr val="accent6">
                  <a:lumMod val="83000"/>
                  <a:lumOff val="17000"/>
                </a:schemeClr>
              </a:gs>
              <a:gs pos="69000">
                <a:schemeClr val="accent6">
                  <a:lumMod val="20000"/>
                  <a:lumOff val="80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074" name="Picture 2" descr="http://cdn.mysitemyway.com/etc-mysitemyway/icons/legacy-previews/icons/3d-glossy-blue-orbs-icons-alphanumeric/067954-3d-glossy-blue-orb-icon-alphanumeric-number-1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302" y="188640"/>
            <a:ext cx="1646312" cy="164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مستطيل 5"/>
          <p:cNvSpPr/>
          <p:nvPr/>
        </p:nvSpPr>
        <p:spPr>
          <a:xfrm rot="16200000">
            <a:off x="6250227" y="3754486"/>
            <a:ext cx="41764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3200" b="1" dirty="0" smtClean="0">
                <a:latin typeface="ae_AlMohanad" panose="02060603050605020204" pitchFamily="18" charset="-78"/>
                <a:cs typeface="ae_AlMohanad" panose="02060603050605020204" pitchFamily="18" charset="-78"/>
              </a:rPr>
              <a:t>طريقة التطبيق من قبل المعلم </a:t>
            </a:r>
            <a:endParaRPr lang="en-US" sz="3200" dirty="0">
              <a:latin typeface="ae_AlMohanad" panose="02060603050605020204" pitchFamily="18" charset="-78"/>
              <a:cs typeface="ae_AlMohanad" panose="02060603050605020204" pitchFamily="18" charset="-78"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98625"/>
            <a:ext cx="6831733" cy="6273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17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عنصر نائب للمحتوى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5576" y="404664"/>
            <a:ext cx="7488831" cy="572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81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620689"/>
            <a:ext cx="6984776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59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476671"/>
            <a:ext cx="7200800" cy="5688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35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3" y="476672"/>
            <a:ext cx="7344816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45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332656"/>
            <a:ext cx="7488832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18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9" y="357187"/>
            <a:ext cx="6984776" cy="614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79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811</TotalTime>
  <Words>30</Words>
  <Application>Microsoft Office PowerPoint</Application>
  <PresentationFormat>عرض على الشاشة (4:3)</PresentationFormat>
  <Paragraphs>9</Paragraphs>
  <Slides>12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9" baseType="lpstr">
      <vt:lpstr>(A) Arslan Wessam B</vt:lpstr>
      <vt:lpstr>ae_AlMohanad</vt:lpstr>
      <vt:lpstr>Arial</vt:lpstr>
      <vt:lpstr>Calibri</vt:lpstr>
      <vt:lpstr>GE SS Two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acer</dc:creator>
  <cp:lastModifiedBy>user</cp:lastModifiedBy>
  <cp:revision>114</cp:revision>
  <dcterms:created xsi:type="dcterms:W3CDTF">2015-02-14T14:27:11Z</dcterms:created>
  <dcterms:modified xsi:type="dcterms:W3CDTF">2021-02-04T08:59:26Z</dcterms:modified>
</cp:coreProperties>
</file>