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1" r:id="rId2"/>
    <p:sldId id="257" r:id="rId3"/>
    <p:sldId id="267" r:id="rId4"/>
    <p:sldId id="293" r:id="rId5"/>
    <p:sldId id="285" r:id="rId6"/>
    <p:sldId id="294" r:id="rId7"/>
    <p:sldId id="279" r:id="rId8"/>
    <p:sldId id="295" r:id="rId9"/>
    <p:sldId id="268" r:id="rId10"/>
    <p:sldId id="276" r:id="rId11"/>
    <p:sldId id="280" r:id="rId12"/>
    <p:sldId id="260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67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6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8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799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8" b="30479"/>
          <a:stretch/>
        </p:blipFill>
        <p:spPr>
          <a:xfrm>
            <a:off x="0" y="5379929"/>
            <a:ext cx="9144000" cy="14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19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34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934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6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21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3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16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9E5F-0633-4200-8112-2066A38A12AF}" type="datetimeFigureOut">
              <a:rPr lang="ar-SA" smtClean="0"/>
              <a:t>22/06/42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7403-1E03-4D49-A1F4-004181A69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5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980729"/>
            <a:ext cx="8496944" cy="2416914"/>
          </a:xfrm>
        </p:spPr>
        <p:txBody>
          <a:bodyPr/>
          <a:lstStyle/>
          <a:p>
            <a:pPr marL="3200400" lvl="7" indent="0">
              <a:buNone/>
            </a:pPr>
            <a:r>
              <a:rPr lang="ar-SA" dirty="0" smtClean="0"/>
              <a:t>بسم الله الرحمن الرحيم 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06" y="1554004"/>
            <a:ext cx="2533650" cy="162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72000" y="321297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3082"/>
            <a:ext cx="180020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151112" y="3734504"/>
            <a:ext cx="6624736" cy="1569660"/>
          </a:xfrm>
          <a:prstGeom prst="rect">
            <a:avLst/>
          </a:prstGeom>
          <a:gradFill flip="none" rotWithShape="1">
            <a:gsLst>
              <a:gs pos="0">
                <a:srgbClr val="F9B67F">
                  <a:tint val="66000"/>
                  <a:satMod val="160000"/>
                </a:srgbClr>
              </a:gs>
              <a:gs pos="50000">
                <a:srgbClr val="F9B67F">
                  <a:tint val="44500"/>
                  <a:satMod val="160000"/>
                </a:srgbClr>
              </a:gs>
              <a:gs pos="100000">
                <a:srgbClr val="F9B67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طريقة تطبيق الاختبارات </a:t>
            </a:r>
            <a:r>
              <a:rPr lang="ar-SA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المحاكية</a:t>
            </a:r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لاختبارات 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PIRLS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ar-SA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07696" y="1076543"/>
            <a:ext cx="27363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/>
              <a:t>المملكة العربية السعودية </a:t>
            </a:r>
          </a:p>
          <a:p>
            <a:pPr algn="ctr"/>
            <a:r>
              <a:rPr lang="ar-SA" dirty="0" smtClean="0"/>
              <a:t>وزارة التعليم </a:t>
            </a:r>
          </a:p>
          <a:p>
            <a:pPr algn="ctr"/>
            <a:r>
              <a:rPr lang="ar-SA" dirty="0" smtClean="0"/>
              <a:t>إدارة التعليم بالنماص </a:t>
            </a:r>
          </a:p>
          <a:p>
            <a:pPr algn="ctr"/>
            <a:r>
              <a:rPr lang="ar-SA" dirty="0" smtClean="0"/>
              <a:t>الاختبارات والقبول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09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1256"/>
            <a:ext cx="7416824" cy="6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692696"/>
            <a:ext cx="6912768" cy="48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2321005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3800" dirty="0" smtClean="0">
                <a:solidFill>
                  <a:prstClr val="black"/>
                </a:solidFill>
                <a:latin typeface="(A) Arslan Wessam B" panose="03020402040406030203" pitchFamily="66" charset="-78"/>
                <a:ea typeface="GE SS Two Light" pitchFamily="18" charset="-78"/>
                <a:cs typeface="(A) Arslan Wessam B" panose="03020402040406030203" pitchFamily="66" charset="-78"/>
              </a:rPr>
              <a:t>شكراً للجميع</a:t>
            </a:r>
            <a:endParaRPr lang="ar-SA" sz="13800" dirty="0">
              <a:solidFill>
                <a:prstClr val="black"/>
              </a:solidFill>
              <a:latin typeface="(A) Arslan Wessam B" panose="03020402040406030203" pitchFamily="66" charset="-78"/>
              <a:ea typeface="GE SS Two Light" pitchFamily="18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21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/>
          <p:cNvGrpSpPr/>
          <p:nvPr/>
        </p:nvGrpSpPr>
        <p:grpSpPr>
          <a:xfrm>
            <a:off x="7715473" y="838660"/>
            <a:ext cx="1187624" cy="4678572"/>
            <a:chOff x="7715473" y="826885"/>
            <a:chExt cx="1187624" cy="5464923"/>
          </a:xfrm>
        </p:grpSpPr>
        <p:sp>
          <p:nvSpPr>
            <p:cNvPr id="7" name="مستطيل 6"/>
            <p:cNvSpPr/>
            <p:nvPr/>
          </p:nvSpPr>
          <p:spPr>
            <a:xfrm>
              <a:off x="7715473" y="908720"/>
              <a:ext cx="1187624" cy="5383088"/>
            </a:xfrm>
            <a:prstGeom prst="rect">
              <a:avLst/>
            </a:prstGeom>
            <a:gradFill>
              <a:gsLst>
                <a:gs pos="33000">
                  <a:schemeClr val="accent6">
                    <a:lumMod val="40000"/>
                    <a:lumOff val="60000"/>
                  </a:schemeClr>
                </a:gs>
                <a:gs pos="2000">
                  <a:schemeClr val="accent6">
                    <a:lumMod val="83000"/>
                    <a:lumOff val="17000"/>
                  </a:schemeClr>
                </a:gs>
                <a:gs pos="69000">
                  <a:schemeClr val="accent6">
                    <a:lumMod val="20000"/>
                    <a:lumOff val="8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ستطيل 7"/>
            <p:cNvSpPr/>
            <p:nvPr/>
          </p:nvSpPr>
          <p:spPr>
            <a:xfrm rot="16200000">
              <a:off x="5744029" y="3067379"/>
              <a:ext cx="51888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000" dirty="0" smtClean="0">
                  <a:solidFill>
                    <a:prstClr val="black"/>
                  </a:solidFill>
                  <a:latin typeface="GE SS Two Light" pitchFamily="18" charset="-78"/>
                  <a:ea typeface="GE SS Two Light" pitchFamily="18" charset="-78"/>
                  <a:cs typeface="GE SS Two Light" pitchFamily="18" charset="-78"/>
                </a:rPr>
                <a:t>ماهي اختبارات </a:t>
              </a:r>
              <a:r>
                <a:rPr lang="en-US" sz="4000" dirty="0" err="1" smtClean="0">
                  <a:solidFill>
                    <a:prstClr val="black"/>
                  </a:solidFill>
                  <a:latin typeface="ae_AlMohanad" panose="02060603050605020204" pitchFamily="18" charset="-78"/>
                  <a:ea typeface="GE SS Two Light" pitchFamily="18" charset="-78"/>
                  <a:cs typeface="ae_AlMohanad" panose="02060603050605020204" pitchFamily="18" charset="-78"/>
                </a:rPr>
                <a:t>pirls</a:t>
              </a:r>
              <a:endParaRPr lang="ar-SA" sz="3600" dirty="0">
                <a:latin typeface="GE SS Two Light" pitchFamily="18" charset="-78"/>
                <a:ea typeface="GE SS Two Light" pitchFamily="18" charset="-78"/>
                <a:cs typeface="GE SS Two Light" pitchFamily="18" charset="-78"/>
              </a:endParaRPr>
            </a:p>
          </p:txBody>
        </p: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68" y="441701"/>
            <a:ext cx="7002214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7689444" y="2132856"/>
            <a:ext cx="1187624" cy="4248472"/>
          </a:xfrm>
          <a:prstGeom prst="rect">
            <a:avLst/>
          </a:prstGeom>
          <a:gradFill>
            <a:gsLst>
              <a:gs pos="33000">
                <a:schemeClr val="accent6">
                  <a:lumMod val="40000"/>
                  <a:lumOff val="60000"/>
                </a:schemeClr>
              </a:gs>
              <a:gs pos="2000">
                <a:schemeClr val="accent6">
                  <a:lumMod val="83000"/>
                  <a:lumOff val="17000"/>
                </a:schemeClr>
              </a:gs>
              <a:gs pos="69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 descr="http://cdn.mysitemyway.com/etc-mysitemyway/icons/legacy-previews/icons/3d-glossy-blue-orbs-icons-alphanumeric/067954-3d-glossy-blue-orb-icon-alphanumeric-number-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302" y="188640"/>
            <a:ext cx="1646312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 rot="16200000">
            <a:off x="6250227" y="3754486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طريقة التطبيق من قبل المعلم </a:t>
            </a:r>
            <a:endParaRPr lang="en-US" sz="32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8625"/>
            <a:ext cx="6831733" cy="62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404664"/>
            <a:ext cx="7488831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20689"/>
            <a:ext cx="698477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1"/>
            <a:ext cx="7200800" cy="56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5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76672"/>
            <a:ext cx="734481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4888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357187"/>
            <a:ext cx="6984776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30</Words>
  <Application>Microsoft Office PowerPoint</Application>
  <PresentationFormat>عرض على الشاشة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(A) Arslan Wessam B</vt:lpstr>
      <vt:lpstr>ae_AlMohanad</vt:lpstr>
      <vt:lpstr>Arial</vt:lpstr>
      <vt:lpstr>Calibri</vt:lpstr>
      <vt:lpstr>GE SS Two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user</cp:lastModifiedBy>
  <cp:revision>114</cp:revision>
  <dcterms:created xsi:type="dcterms:W3CDTF">2015-02-14T14:27:11Z</dcterms:created>
  <dcterms:modified xsi:type="dcterms:W3CDTF">2021-02-04T08:59:26Z</dcterms:modified>
</cp:coreProperties>
</file>