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1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6" autoAdjust="0"/>
    <p:restoredTop sz="94660"/>
  </p:normalViewPr>
  <p:slideViewPr>
    <p:cSldViewPr snapToGrid="0">
      <p:cViewPr varScale="1">
        <p:scale>
          <a:sx n="70" d="100"/>
          <a:sy n="70" d="100"/>
        </p:scale>
        <p:origin x="60" y="4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18/02/44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14225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18/02/44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79482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18/02/44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1504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18/02/44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66623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18/02/44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67265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18/02/44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03465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18/02/44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85658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18/02/44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78183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18/02/44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64588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18/02/44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75010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18/02/44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21006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D54B1D-FDD4-4192-B628-3D5F39F1664B}" type="datetimeFigureOut">
              <a:rPr lang="ar-SA" smtClean="0"/>
              <a:t>18/02/44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75644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7" Type="http://schemas.openxmlformats.org/officeDocument/2006/relationships/slide" Target="slide8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5" Type="http://schemas.openxmlformats.org/officeDocument/2006/relationships/slide" Target="slide6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261A67C-A462-40CA-A858-9947F0F7B7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062715"/>
            <a:ext cx="7772400" cy="2785731"/>
          </a:xfrm>
        </p:spPr>
        <p:txBody>
          <a:bodyPr>
            <a:normAutofit/>
          </a:bodyPr>
          <a:lstStyle/>
          <a:p>
            <a:pPr rtl="0"/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Oral examinations</a:t>
            </a:r>
            <a:b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b="1" baseline="30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semester </a:t>
            </a:r>
            <a:endParaRPr lang="ar-SA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8971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6C90778-F531-4351-89EB-42AAEC7737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45269"/>
            <a:ext cx="7886700" cy="1983731"/>
          </a:xfrm>
        </p:spPr>
        <p:txBody>
          <a:bodyPr>
            <a:normAutofit/>
          </a:bodyPr>
          <a:lstStyle/>
          <a:p>
            <a:pPr marL="0" indent="0" algn="ctr" rtl="0">
              <a:buNone/>
            </a:pPr>
            <a:r>
              <a:rPr lang="en-US" sz="11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</a:t>
            </a:r>
            <a:r>
              <a:rPr lang="en-US" sz="11500" b="1" baseline="30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r>
              <a:rPr lang="en-US" sz="11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grade </a:t>
            </a:r>
          </a:p>
        </p:txBody>
      </p:sp>
      <p:sp>
        <p:nvSpPr>
          <p:cNvPr id="4" name="مستطيل 3">
            <a:hlinkClick r:id="rId2" action="ppaction://hlinksldjump"/>
            <a:extLst>
              <a:ext uri="{FF2B5EF4-FFF2-40B4-BE49-F238E27FC236}">
                <a16:creationId xmlns:a16="http://schemas.microsoft.com/office/drawing/2014/main" id="{1C528619-E88C-46EA-AB59-E2773CCE1F9E}"/>
              </a:ext>
            </a:extLst>
          </p:cNvPr>
          <p:cNvSpPr/>
          <p:nvPr/>
        </p:nvSpPr>
        <p:spPr>
          <a:xfrm>
            <a:off x="1127051" y="3861901"/>
            <a:ext cx="925033" cy="1041991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7200" dirty="0"/>
              <a:t>1</a:t>
            </a:r>
            <a:endParaRPr lang="ar-SA" sz="7200" dirty="0"/>
          </a:p>
        </p:txBody>
      </p:sp>
      <p:sp>
        <p:nvSpPr>
          <p:cNvPr id="5" name="مستطيل 4">
            <a:hlinkClick r:id="rId3" action="ppaction://hlinksldjump"/>
            <a:extLst>
              <a:ext uri="{FF2B5EF4-FFF2-40B4-BE49-F238E27FC236}">
                <a16:creationId xmlns:a16="http://schemas.microsoft.com/office/drawing/2014/main" id="{01814F8F-83DA-4A5C-9C57-B4F73B97F650}"/>
              </a:ext>
            </a:extLst>
          </p:cNvPr>
          <p:cNvSpPr/>
          <p:nvPr/>
        </p:nvSpPr>
        <p:spPr>
          <a:xfrm>
            <a:off x="2351567" y="3861901"/>
            <a:ext cx="925033" cy="1041991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7200" dirty="0"/>
              <a:t>2</a:t>
            </a:r>
            <a:endParaRPr lang="ar-SA" sz="7200" dirty="0"/>
          </a:p>
        </p:txBody>
      </p:sp>
      <p:sp>
        <p:nvSpPr>
          <p:cNvPr id="6" name="مستطيل 5">
            <a:hlinkClick r:id="rId4" action="ppaction://hlinksldjump"/>
            <a:extLst>
              <a:ext uri="{FF2B5EF4-FFF2-40B4-BE49-F238E27FC236}">
                <a16:creationId xmlns:a16="http://schemas.microsoft.com/office/drawing/2014/main" id="{3F8EA590-DD3E-4BDC-8B69-6C46ABC781D5}"/>
              </a:ext>
            </a:extLst>
          </p:cNvPr>
          <p:cNvSpPr/>
          <p:nvPr/>
        </p:nvSpPr>
        <p:spPr>
          <a:xfrm>
            <a:off x="3576083" y="3862531"/>
            <a:ext cx="925033" cy="1041991"/>
          </a:xfrm>
          <a:prstGeom prst="rect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7200" dirty="0"/>
              <a:t>3</a:t>
            </a:r>
            <a:endParaRPr lang="ar-SA" sz="7200" dirty="0"/>
          </a:p>
        </p:txBody>
      </p:sp>
      <p:sp>
        <p:nvSpPr>
          <p:cNvPr id="7" name="مستطيل 6">
            <a:hlinkClick r:id="rId5" action="ppaction://hlinksldjump"/>
            <a:extLst>
              <a:ext uri="{FF2B5EF4-FFF2-40B4-BE49-F238E27FC236}">
                <a16:creationId xmlns:a16="http://schemas.microsoft.com/office/drawing/2014/main" id="{EF40C74D-535A-4756-BF0A-41F33A15CE21}"/>
              </a:ext>
            </a:extLst>
          </p:cNvPr>
          <p:cNvSpPr/>
          <p:nvPr/>
        </p:nvSpPr>
        <p:spPr>
          <a:xfrm>
            <a:off x="4800599" y="3861901"/>
            <a:ext cx="925033" cy="1041991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7200" dirty="0"/>
              <a:t>4</a:t>
            </a:r>
            <a:endParaRPr lang="ar-SA" sz="7200" dirty="0"/>
          </a:p>
        </p:txBody>
      </p:sp>
      <p:sp>
        <p:nvSpPr>
          <p:cNvPr id="8" name="مستطيل 7">
            <a:hlinkClick r:id="rId6" action="ppaction://hlinksldjump"/>
            <a:extLst>
              <a:ext uri="{FF2B5EF4-FFF2-40B4-BE49-F238E27FC236}">
                <a16:creationId xmlns:a16="http://schemas.microsoft.com/office/drawing/2014/main" id="{200D3CA7-5D75-4727-9AB1-F36FD6015EC9}"/>
              </a:ext>
            </a:extLst>
          </p:cNvPr>
          <p:cNvSpPr/>
          <p:nvPr/>
        </p:nvSpPr>
        <p:spPr>
          <a:xfrm>
            <a:off x="5940058" y="3861900"/>
            <a:ext cx="925033" cy="1041991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7200" dirty="0"/>
              <a:t>5</a:t>
            </a:r>
            <a:endParaRPr lang="ar-SA" sz="7200" dirty="0"/>
          </a:p>
        </p:txBody>
      </p:sp>
      <p:sp>
        <p:nvSpPr>
          <p:cNvPr id="9" name="مستطيل 8">
            <a:hlinkClick r:id="rId7" action="ppaction://hlinksldjump"/>
            <a:extLst>
              <a:ext uri="{FF2B5EF4-FFF2-40B4-BE49-F238E27FC236}">
                <a16:creationId xmlns:a16="http://schemas.microsoft.com/office/drawing/2014/main" id="{B6F4B222-A5EA-40E9-8D0B-FCE5331F5DB8}"/>
              </a:ext>
            </a:extLst>
          </p:cNvPr>
          <p:cNvSpPr/>
          <p:nvPr/>
        </p:nvSpPr>
        <p:spPr>
          <a:xfrm>
            <a:off x="7079517" y="3861899"/>
            <a:ext cx="925033" cy="1041991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7200" dirty="0"/>
              <a:t>6</a:t>
            </a:r>
            <a:endParaRPr lang="ar-SA" sz="7200" dirty="0"/>
          </a:p>
        </p:txBody>
      </p:sp>
    </p:spTree>
    <p:extLst>
      <p:ext uri="{BB962C8B-B14F-4D97-AF65-F5344CB8AC3E}">
        <p14:creationId xmlns:p14="http://schemas.microsoft.com/office/powerpoint/2010/main" val="2351932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6C90778-F531-4351-89EB-42AAEC7737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2480" y="1441980"/>
            <a:ext cx="8319409" cy="531627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marL="0" indent="0" algn="l" rtl="0">
              <a:buNone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How many hours a day do you watch Tv ? </a:t>
            </a:r>
          </a:p>
        </p:txBody>
      </p:sp>
      <p:sp>
        <p:nvSpPr>
          <p:cNvPr id="2" name="مستطيل 1">
            <a:extLst>
              <a:ext uri="{FF2B5EF4-FFF2-40B4-BE49-F238E27FC236}">
                <a16:creationId xmlns:a16="http://schemas.microsoft.com/office/drawing/2014/main" id="{1B4E57E3-B0AD-41EC-AA7A-847CBDAF43CA}"/>
              </a:ext>
            </a:extLst>
          </p:cNvPr>
          <p:cNvSpPr/>
          <p:nvPr/>
        </p:nvSpPr>
        <p:spPr>
          <a:xfrm>
            <a:off x="322480" y="2252465"/>
            <a:ext cx="6921685" cy="5847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Do you usually drink coffee ? </a:t>
            </a:r>
          </a:p>
        </p:txBody>
      </p:sp>
      <p:sp>
        <p:nvSpPr>
          <p:cNvPr id="4" name="مستطيل 3">
            <a:extLst>
              <a:ext uri="{FF2B5EF4-FFF2-40B4-BE49-F238E27FC236}">
                <a16:creationId xmlns:a16="http://schemas.microsoft.com/office/drawing/2014/main" id="{396A2E8D-EE3E-4365-A2D8-AA39FC6CCF9A}"/>
              </a:ext>
            </a:extLst>
          </p:cNvPr>
          <p:cNvSpPr/>
          <p:nvPr/>
        </p:nvSpPr>
        <p:spPr>
          <a:xfrm>
            <a:off x="322480" y="3102938"/>
            <a:ext cx="7796897" cy="5847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What’s the meaning of give to charity ? </a:t>
            </a:r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id="{51ADBB7E-9C13-4F28-9924-21EED2FC37FD}"/>
              </a:ext>
            </a:extLst>
          </p:cNvPr>
          <p:cNvSpPr/>
          <p:nvPr/>
        </p:nvSpPr>
        <p:spPr>
          <a:xfrm>
            <a:off x="322480" y="3953411"/>
            <a:ext cx="5824404" cy="584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What’s the meaning of rich ? </a:t>
            </a:r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D1C62285-F378-4873-98F8-8571EC8E9798}"/>
              </a:ext>
            </a:extLst>
          </p:cNvPr>
          <p:cNvSpPr/>
          <p:nvPr/>
        </p:nvSpPr>
        <p:spPr>
          <a:xfrm>
            <a:off x="328199" y="4817044"/>
            <a:ext cx="6490879" cy="584775"/>
          </a:xfrm>
          <a:prstGeom prst="rect">
            <a:avLst/>
          </a:prstGeom>
          <a:solidFill>
            <a:srgbClr val="FF8181"/>
          </a:solidFill>
        </p:spPr>
        <p:txBody>
          <a:bodyPr wrap="non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Give a name for a type of meat ?</a:t>
            </a:r>
          </a:p>
        </p:txBody>
      </p:sp>
      <p:pic>
        <p:nvPicPr>
          <p:cNvPr id="12" name="رسم 11" descr="منزل">
            <a:hlinkClick r:id="rId2" action="ppaction://hlinksldjump"/>
            <a:extLst>
              <a:ext uri="{FF2B5EF4-FFF2-40B4-BE49-F238E27FC236}">
                <a16:creationId xmlns:a16="http://schemas.microsoft.com/office/drawing/2014/main" id="{2EC3FED8-3A5D-48CB-B632-BF22F37BFB6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68093" y="5512981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2091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2" grpId="0" animBg="1"/>
      <p:bldP spid="4" grpId="0" animBg="1"/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6C90778-F531-4351-89EB-42AAEC7737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8200" y="1319628"/>
            <a:ext cx="8254096" cy="531627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marL="0" indent="0" algn="l" rtl="0">
              <a:buNone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How much money do you spend a week ? </a:t>
            </a:r>
          </a:p>
        </p:txBody>
      </p:sp>
      <p:sp>
        <p:nvSpPr>
          <p:cNvPr id="2" name="مستطيل 1">
            <a:extLst>
              <a:ext uri="{FF2B5EF4-FFF2-40B4-BE49-F238E27FC236}">
                <a16:creationId xmlns:a16="http://schemas.microsoft.com/office/drawing/2014/main" id="{1B4E57E3-B0AD-41EC-AA7A-847CBDAF43CA}"/>
              </a:ext>
            </a:extLst>
          </p:cNvPr>
          <p:cNvSpPr/>
          <p:nvPr/>
        </p:nvSpPr>
        <p:spPr>
          <a:xfrm>
            <a:off x="328200" y="2131488"/>
            <a:ext cx="3669033" cy="5847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Can you cook ? </a:t>
            </a:r>
          </a:p>
        </p:txBody>
      </p:sp>
      <p:sp>
        <p:nvSpPr>
          <p:cNvPr id="4" name="مستطيل 3">
            <a:extLst>
              <a:ext uri="{FF2B5EF4-FFF2-40B4-BE49-F238E27FC236}">
                <a16:creationId xmlns:a16="http://schemas.microsoft.com/office/drawing/2014/main" id="{396A2E8D-EE3E-4365-A2D8-AA39FC6CCF9A}"/>
              </a:ext>
            </a:extLst>
          </p:cNvPr>
          <p:cNvSpPr/>
          <p:nvPr/>
        </p:nvSpPr>
        <p:spPr>
          <a:xfrm>
            <a:off x="328200" y="2996496"/>
            <a:ext cx="4857754" cy="5847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Where were </a:t>
            </a:r>
            <a:r>
              <a:rPr lang="en-US" sz="3200" b="1">
                <a:latin typeface="Arial" panose="020B0604020202020204" pitchFamily="34" charset="0"/>
                <a:cs typeface="Arial" panose="020B0604020202020204" pitchFamily="34" charset="0"/>
              </a:rPr>
              <a:t>you born 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id="{51ADBB7E-9C13-4F28-9924-21EED2FC37FD}"/>
              </a:ext>
            </a:extLst>
          </p:cNvPr>
          <p:cNvSpPr/>
          <p:nvPr/>
        </p:nvSpPr>
        <p:spPr>
          <a:xfrm>
            <a:off x="328200" y="3861504"/>
            <a:ext cx="7182942" cy="584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Give a name for a type of seafood  ?</a:t>
            </a:r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D1C62285-F378-4873-98F8-8571EC8E9798}"/>
              </a:ext>
            </a:extLst>
          </p:cNvPr>
          <p:cNvSpPr/>
          <p:nvPr/>
        </p:nvSpPr>
        <p:spPr>
          <a:xfrm>
            <a:off x="328200" y="4724901"/>
            <a:ext cx="6330579" cy="584775"/>
          </a:xfrm>
          <a:prstGeom prst="rect">
            <a:avLst/>
          </a:prstGeom>
          <a:solidFill>
            <a:srgbClr val="FF8181"/>
          </a:solidFill>
        </p:spPr>
        <p:txBody>
          <a:bodyPr wrap="non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Give a name for a type of fruit ?</a:t>
            </a:r>
          </a:p>
        </p:txBody>
      </p:sp>
      <p:pic>
        <p:nvPicPr>
          <p:cNvPr id="12" name="رسم 11" descr="منزل">
            <a:hlinkClick r:id="rId2" action="ppaction://hlinksldjump"/>
            <a:extLst>
              <a:ext uri="{FF2B5EF4-FFF2-40B4-BE49-F238E27FC236}">
                <a16:creationId xmlns:a16="http://schemas.microsoft.com/office/drawing/2014/main" id="{2EC3FED8-3A5D-48CB-B632-BF22F37BFB6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68093" y="5512981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3852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2" grpId="0" animBg="1"/>
      <p:bldP spid="4" grpId="0" animBg="1"/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6C90778-F531-4351-89EB-42AAEC7737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8199" y="1070497"/>
            <a:ext cx="7705456" cy="531627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marL="0" indent="0" algn="l" rtl="0">
              <a:buNone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How many hours a day do you sleep?</a:t>
            </a:r>
          </a:p>
        </p:txBody>
      </p:sp>
      <p:sp>
        <p:nvSpPr>
          <p:cNvPr id="2" name="مستطيل 1">
            <a:extLst>
              <a:ext uri="{FF2B5EF4-FFF2-40B4-BE49-F238E27FC236}">
                <a16:creationId xmlns:a16="http://schemas.microsoft.com/office/drawing/2014/main" id="{1B4E57E3-B0AD-41EC-AA7A-847CBDAF43CA}"/>
              </a:ext>
            </a:extLst>
          </p:cNvPr>
          <p:cNvSpPr/>
          <p:nvPr/>
        </p:nvSpPr>
        <p:spPr>
          <a:xfrm>
            <a:off x="328199" y="1895298"/>
            <a:ext cx="6921685" cy="5847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Do you drink a lot of coffee ? </a:t>
            </a:r>
          </a:p>
        </p:txBody>
      </p:sp>
      <p:sp>
        <p:nvSpPr>
          <p:cNvPr id="4" name="مستطيل 3">
            <a:extLst>
              <a:ext uri="{FF2B5EF4-FFF2-40B4-BE49-F238E27FC236}">
                <a16:creationId xmlns:a16="http://schemas.microsoft.com/office/drawing/2014/main" id="{396A2E8D-EE3E-4365-A2D8-AA39FC6CCF9A}"/>
              </a:ext>
            </a:extLst>
          </p:cNvPr>
          <p:cNvSpPr/>
          <p:nvPr/>
        </p:nvSpPr>
        <p:spPr>
          <a:xfrm>
            <a:off x="328199" y="2773247"/>
            <a:ext cx="8619857" cy="5847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 are you going to do on the weekend ? </a:t>
            </a:r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id="{51ADBB7E-9C13-4F28-9924-21EED2FC37FD}"/>
              </a:ext>
            </a:extLst>
          </p:cNvPr>
          <p:cNvSpPr/>
          <p:nvPr/>
        </p:nvSpPr>
        <p:spPr>
          <a:xfrm>
            <a:off x="328199" y="3651196"/>
            <a:ext cx="7705456" cy="584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Give a name for a type of vegetables ?</a:t>
            </a:r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D1C62285-F378-4873-98F8-8571EC8E9798}"/>
              </a:ext>
            </a:extLst>
          </p:cNvPr>
          <p:cNvSpPr/>
          <p:nvPr/>
        </p:nvSpPr>
        <p:spPr>
          <a:xfrm>
            <a:off x="328199" y="4529145"/>
            <a:ext cx="6763390" cy="584775"/>
          </a:xfrm>
          <a:prstGeom prst="rect">
            <a:avLst/>
          </a:prstGeom>
          <a:solidFill>
            <a:srgbClr val="FF8181"/>
          </a:solidFill>
        </p:spPr>
        <p:txBody>
          <a:bodyPr wrap="non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Give a name for a type of drinks ?</a:t>
            </a:r>
          </a:p>
        </p:txBody>
      </p:sp>
      <p:pic>
        <p:nvPicPr>
          <p:cNvPr id="12" name="رسم 11" descr="منزل">
            <a:hlinkClick r:id="rId2" action="ppaction://hlinksldjump"/>
            <a:extLst>
              <a:ext uri="{FF2B5EF4-FFF2-40B4-BE49-F238E27FC236}">
                <a16:creationId xmlns:a16="http://schemas.microsoft.com/office/drawing/2014/main" id="{2EC3FED8-3A5D-48CB-B632-BF22F37BFB6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68093" y="5512981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4762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2" grpId="0" animBg="1"/>
      <p:bldP spid="4" grpId="0" animBg="1"/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6C90778-F531-4351-89EB-42AAEC7737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8199" y="1070497"/>
            <a:ext cx="8319412" cy="531627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marL="0" indent="0" algn="l" rtl="0">
              <a:buNone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How many hours a day do you watch Tv ? </a:t>
            </a:r>
          </a:p>
        </p:txBody>
      </p:sp>
      <p:sp>
        <p:nvSpPr>
          <p:cNvPr id="2" name="مستطيل 1">
            <a:extLst>
              <a:ext uri="{FF2B5EF4-FFF2-40B4-BE49-F238E27FC236}">
                <a16:creationId xmlns:a16="http://schemas.microsoft.com/office/drawing/2014/main" id="{1B4E57E3-B0AD-41EC-AA7A-847CBDAF43CA}"/>
              </a:ext>
            </a:extLst>
          </p:cNvPr>
          <p:cNvSpPr/>
          <p:nvPr/>
        </p:nvSpPr>
        <p:spPr>
          <a:xfrm>
            <a:off x="328200" y="1895298"/>
            <a:ext cx="3564532" cy="5847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Can you cook ? </a:t>
            </a:r>
          </a:p>
        </p:txBody>
      </p:sp>
      <p:sp>
        <p:nvSpPr>
          <p:cNvPr id="4" name="مستطيل 3">
            <a:extLst>
              <a:ext uri="{FF2B5EF4-FFF2-40B4-BE49-F238E27FC236}">
                <a16:creationId xmlns:a16="http://schemas.microsoft.com/office/drawing/2014/main" id="{396A2E8D-EE3E-4365-A2D8-AA39FC6CCF9A}"/>
              </a:ext>
            </a:extLst>
          </p:cNvPr>
          <p:cNvSpPr/>
          <p:nvPr/>
        </p:nvSpPr>
        <p:spPr>
          <a:xfrm>
            <a:off x="328199" y="2773247"/>
            <a:ext cx="8619857" cy="5847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 are you going to do on the weekend ? </a:t>
            </a:r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id="{51ADBB7E-9C13-4F28-9924-21EED2FC37FD}"/>
              </a:ext>
            </a:extLst>
          </p:cNvPr>
          <p:cNvSpPr/>
          <p:nvPr/>
        </p:nvSpPr>
        <p:spPr>
          <a:xfrm>
            <a:off x="328199" y="3651196"/>
            <a:ext cx="5941972" cy="584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What’s the meaning of rich ? </a:t>
            </a:r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D1C62285-F378-4873-98F8-8571EC8E9798}"/>
              </a:ext>
            </a:extLst>
          </p:cNvPr>
          <p:cNvSpPr/>
          <p:nvPr/>
        </p:nvSpPr>
        <p:spPr>
          <a:xfrm>
            <a:off x="328199" y="4529145"/>
            <a:ext cx="6330579" cy="584775"/>
          </a:xfrm>
          <a:prstGeom prst="rect">
            <a:avLst/>
          </a:prstGeom>
          <a:solidFill>
            <a:srgbClr val="FF8181"/>
          </a:solidFill>
        </p:spPr>
        <p:txBody>
          <a:bodyPr wrap="non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Give a name for a type of fruit ?</a:t>
            </a:r>
          </a:p>
        </p:txBody>
      </p:sp>
      <p:pic>
        <p:nvPicPr>
          <p:cNvPr id="12" name="رسم 11" descr="منزل">
            <a:hlinkClick r:id="rId2" action="ppaction://hlinksldjump"/>
            <a:extLst>
              <a:ext uri="{FF2B5EF4-FFF2-40B4-BE49-F238E27FC236}">
                <a16:creationId xmlns:a16="http://schemas.microsoft.com/office/drawing/2014/main" id="{2EC3FED8-3A5D-48CB-B632-BF22F37BFB6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68093" y="5512981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9826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2" grpId="0" animBg="1"/>
      <p:bldP spid="4" grpId="0" animBg="1"/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6C90778-F531-4351-89EB-42AAEC7737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8199" y="1070497"/>
            <a:ext cx="6137915" cy="531627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marL="0" indent="0" algn="l" rtl="0">
              <a:buNone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Do you usually drink coffee ? </a:t>
            </a:r>
          </a:p>
        </p:txBody>
      </p:sp>
      <p:sp>
        <p:nvSpPr>
          <p:cNvPr id="2" name="مستطيل 1">
            <a:extLst>
              <a:ext uri="{FF2B5EF4-FFF2-40B4-BE49-F238E27FC236}">
                <a16:creationId xmlns:a16="http://schemas.microsoft.com/office/drawing/2014/main" id="{1B4E57E3-B0AD-41EC-AA7A-847CBDAF43CA}"/>
              </a:ext>
            </a:extLst>
          </p:cNvPr>
          <p:cNvSpPr/>
          <p:nvPr/>
        </p:nvSpPr>
        <p:spPr>
          <a:xfrm>
            <a:off x="328199" y="1895298"/>
            <a:ext cx="4975321" cy="5847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Where were you born ? </a:t>
            </a:r>
          </a:p>
        </p:txBody>
      </p:sp>
      <p:sp>
        <p:nvSpPr>
          <p:cNvPr id="4" name="مستطيل 3">
            <a:extLst>
              <a:ext uri="{FF2B5EF4-FFF2-40B4-BE49-F238E27FC236}">
                <a16:creationId xmlns:a16="http://schemas.microsoft.com/office/drawing/2014/main" id="{396A2E8D-EE3E-4365-A2D8-AA39FC6CCF9A}"/>
              </a:ext>
            </a:extLst>
          </p:cNvPr>
          <p:cNvSpPr/>
          <p:nvPr/>
        </p:nvSpPr>
        <p:spPr>
          <a:xfrm>
            <a:off x="328199" y="2773247"/>
            <a:ext cx="8619857" cy="5847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 are you going to do on the weekend ? </a:t>
            </a:r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id="{51ADBB7E-9C13-4F28-9924-21EED2FC37FD}"/>
              </a:ext>
            </a:extLst>
          </p:cNvPr>
          <p:cNvSpPr/>
          <p:nvPr/>
        </p:nvSpPr>
        <p:spPr>
          <a:xfrm>
            <a:off x="328199" y="3651196"/>
            <a:ext cx="6763390" cy="584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Give a name for a type of meat ?</a:t>
            </a:r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D1C62285-F378-4873-98F8-8571EC8E9798}"/>
              </a:ext>
            </a:extLst>
          </p:cNvPr>
          <p:cNvSpPr/>
          <p:nvPr/>
        </p:nvSpPr>
        <p:spPr>
          <a:xfrm>
            <a:off x="328199" y="4529145"/>
            <a:ext cx="7692395" cy="584775"/>
          </a:xfrm>
          <a:prstGeom prst="rect">
            <a:avLst/>
          </a:prstGeom>
          <a:solidFill>
            <a:srgbClr val="FF8181"/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How many hours a day do you sleep?</a:t>
            </a:r>
          </a:p>
        </p:txBody>
      </p:sp>
      <p:pic>
        <p:nvPicPr>
          <p:cNvPr id="12" name="رسم 11" descr="منزل">
            <a:hlinkClick r:id="rId2" action="ppaction://hlinksldjump"/>
            <a:extLst>
              <a:ext uri="{FF2B5EF4-FFF2-40B4-BE49-F238E27FC236}">
                <a16:creationId xmlns:a16="http://schemas.microsoft.com/office/drawing/2014/main" id="{2EC3FED8-3A5D-48CB-B632-BF22F37BFB6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68093" y="5512981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473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2" grpId="0" animBg="1"/>
      <p:bldP spid="4" grpId="0" animBg="1"/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6C90778-F531-4351-89EB-42AAEC7737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8199" y="1070497"/>
            <a:ext cx="7705456" cy="531627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marL="0" indent="0" algn="l" rtl="0">
              <a:buNone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How many hours a day do you sleep?</a:t>
            </a:r>
          </a:p>
        </p:txBody>
      </p:sp>
      <p:sp>
        <p:nvSpPr>
          <p:cNvPr id="2" name="مستطيل 1">
            <a:extLst>
              <a:ext uri="{FF2B5EF4-FFF2-40B4-BE49-F238E27FC236}">
                <a16:creationId xmlns:a16="http://schemas.microsoft.com/office/drawing/2014/main" id="{1B4E57E3-B0AD-41EC-AA7A-847CBDAF43CA}"/>
              </a:ext>
            </a:extLst>
          </p:cNvPr>
          <p:cNvSpPr/>
          <p:nvPr/>
        </p:nvSpPr>
        <p:spPr>
          <a:xfrm>
            <a:off x="328199" y="1895298"/>
            <a:ext cx="8267161" cy="5847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How much money do you spend a week ? </a:t>
            </a:r>
          </a:p>
        </p:txBody>
      </p:sp>
      <p:sp>
        <p:nvSpPr>
          <p:cNvPr id="4" name="مستطيل 3">
            <a:extLst>
              <a:ext uri="{FF2B5EF4-FFF2-40B4-BE49-F238E27FC236}">
                <a16:creationId xmlns:a16="http://schemas.microsoft.com/office/drawing/2014/main" id="{396A2E8D-EE3E-4365-A2D8-AA39FC6CCF9A}"/>
              </a:ext>
            </a:extLst>
          </p:cNvPr>
          <p:cNvSpPr/>
          <p:nvPr/>
        </p:nvSpPr>
        <p:spPr>
          <a:xfrm>
            <a:off x="328199" y="2773247"/>
            <a:ext cx="8619857" cy="5847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 are you going to do on the weekend ? </a:t>
            </a:r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id="{51ADBB7E-9C13-4F28-9924-21EED2FC37FD}"/>
              </a:ext>
            </a:extLst>
          </p:cNvPr>
          <p:cNvSpPr/>
          <p:nvPr/>
        </p:nvSpPr>
        <p:spPr>
          <a:xfrm>
            <a:off x="328199" y="3651196"/>
            <a:ext cx="3499218" cy="584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Can you cook ? </a:t>
            </a:r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D1C62285-F378-4873-98F8-8571EC8E9798}"/>
              </a:ext>
            </a:extLst>
          </p:cNvPr>
          <p:cNvSpPr/>
          <p:nvPr/>
        </p:nvSpPr>
        <p:spPr>
          <a:xfrm>
            <a:off x="328199" y="4529145"/>
            <a:ext cx="6763390" cy="584775"/>
          </a:xfrm>
          <a:prstGeom prst="rect">
            <a:avLst/>
          </a:prstGeom>
          <a:solidFill>
            <a:srgbClr val="FF8181"/>
          </a:solidFill>
        </p:spPr>
        <p:txBody>
          <a:bodyPr wrap="non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Give a name for a type of drinks ?</a:t>
            </a:r>
          </a:p>
        </p:txBody>
      </p:sp>
      <p:pic>
        <p:nvPicPr>
          <p:cNvPr id="12" name="رسم 11" descr="منزل">
            <a:hlinkClick r:id="rId2" action="ppaction://hlinksldjump"/>
            <a:extLst>
              <a:ext uri="{FF2B5EF4-FFF2-40B4-BE49-F238E27FC236}">
                <a16:creationId xmlns:a16="http://schemas.microsoft.com/office/drawing/2014/main" id="{2EC3FED8-3A5D-48CB-B632-BF22F37BFB6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68093" y="5512981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5176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2" grpId="0" animBg="1"/>
      <p:bldP spid="4" grpId="0" animBg="1"/>
      <p:bldP spid="5" grpId="0" animBg="1"/>
      <p:bldP spid="6" grpId="0" animBg="1"/>
    </p:bldLst>
  </p:timing>
</p:sld>
</file>

<file path=ppt/theme/theme1.xml><?xml version="1.0" encoding="utf-8"?>
<a:theme xmlns:a="http://schemas.openxmlformats.org/drawingml/2006/main" name="نسق Office">
  <a:themeElements>
    <a:clrScheme name="نسق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نسق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نسق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240</TotalTime>
  <Words>254</Words>
  <Application>Microsoft Office PowerPoint</Application>
  <PresentationFormat>عرض على الشاشة (4:3)</PresentationFormat>
  <Paragraphs>38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نسق Office</vt:lpstr>
      <vt:lpstr>Oral examinations  1st semester 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Oral examinations  1st semester</dc:title>
  <dc:creator>ڪپړۑآء اڷٲﻣير</dc:creator>
  <cp:lastModifiedBy>ڪپړۑآء اڷٲﻣير</cp:lastModifiedBy>
  <cp:revision>28</cp:revision>
  <dcterms:created xsi:type="dcterms:W3CDTF">2021-11-10T12:50:03Z</dcterms:created>
  <dcterms:modified xsi:type="dcterms:W3CDTF">2022-09-14T09:57:23Z</dcterms:modified>
</cp:coreProperties>
</file>